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ink/ink58.xml" ContentType="application/inkml+xml"/>
  <Override PartName="/ppt/ink/ink106.xml" ContentType="application/inkml+xml"/>
  <Override PartName="/ppt/ink/ink153.xml" ContentType="application/inkml+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ink/ink47.xml" ContentType="application/inkml+xml"/>
  <Override PartName="/ppt/ink/ink94.xml" ContentType="application/inkml+xml"/>
  <Override PartName="/ppt/ink/ink142.xml" ContentType="application/inkml+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ink/ink25.xml" ContentType="application/inkml+xml"/>
  <Override PartName="/ppt/ink/ink36.xml" ContentType="application/inkml+xml"/>
  <Override PartName="/ppt/ink/ink72.xml" ContentType="application/inkml+xml"/>
  <Override PartName="/ppt/ink/ink83.xml" ContentType="application/inkml+xml"/>
  <Override PartName="/ppt/ink/ink120.xml" ContentType="application/inkml+xml"/>
  <Override PartName="/ppt/ink/ink131.xml" ContentType="application/inkml+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ink/ink14.xml" ContentType="application/inkml+xml"/>
  <Override PartName="/ppt/ink/ink61.xml" ContentType="application/inkml+xml"/>
  <Override PartName="/ppt/ink/ink207.xml" ContentType="application/inkml+xml"/>
  <Override PartName="/ppt/tableStyles.xml" ContentType="application/vnd.openxmlformats-officedocument.presentationml.tableStyles+xml"/>
  <Override PartName="/ppt/ink/ink2.xml" ContentType="application/inkml+xml"/>
  <Override PartName="/ppt/ink/ink50.xml" ContentType="application/inkml+xml"/>
  <Override PartName="/ppt/notesSlides/notesSlide30.xml" ContentType="application/vnd.openxmlformats-officedocument.presentationml.notesSlide+xml"/>
  <Override PartName="/ppt/ink/ink169.xml" ContentType="application/inkml+xml"/>
  <Override PartName="/ppt/notesSlides/notesSlide7.xml" ContentType="application/vnd.openxmlformats-officedocument.presentationml.notesSlide+xml"/>
  <Override PartName="/ppt/ink/ink147.xml" ContentType="application/inkml+xml"/>
  <Override PartName="/ppt/ink/ink158.xml" ContentType="application/inkml+xml"/>
  <Override PartName="/ppt/ink/ink194.xml" ContentType="application/inkml+xml"/>
  <Override PartName="/ppt/slides/slide77.xml" ContentType="application/vnd.openxmlformats-officedocument.presentationml.slide+xml"/>
  <Override PartName="/ppt/slides/slide88.xml" ContentType="application/vnd.openxmlformats-officedocument.presentationml.slide+xml"/>
  <Override PartName="/ppt/ink/ink88.xml" ContentType="application/inkml+xml"/>
  <Override PartName="/ppt/ink/ink99.xml" ContentType="application/inkml+xml"/>
  <Override PartName="/ppt/ink/ink136.xml" ContentType="application/inkml+xml"/>
  <Override PartName="/ppt/ink/ink183.xml" ContentType="application/inkml+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ink/ink77.xml" ContentType="application/inkml+xml"/>
  <Override PartName="/ppt/ink/ink125.xml" ContentType="application/inkml+xml"/>
  <Override PartName="/ppt/ink/ink172.xml" ContentType="application/inkml+xml"/>
  <Override PartName="/ppt/slides/slide55.xml" ContentType="application/vnd.openxmlformats-officedocument.presentationml.slide+xml"/>
  <Override PartName="/ppt/theme/theme2.xml" ContentType="application/vnd.openxmlformats-officedocument.theme+xml"/>
  <Override PartName="/ppt/ink/ink19.xml" ContentType="application/inkml+xml"/>
  <Override PartName="/ppt/ink/ink66.xml" ContentType="application/inkml+xml"/>
  <Override PartName="/ppt/ink/ink114.xml" ContentType="application/inkml+xml"/>
  <Override PartName="/ppt/ink/ink161.xml" ContentType="application/inkml+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ink/ink7.xml" ContentType="application/inkml+xml"/>
  <Override PartName="/ppt/ink/ink44.xml" ContentType="application/inkml+xml"/>
  <Override PartName="/ppt/ink/ink55.xml" ContentType="application/inkml+xml"/>
  <Override PartName="/ppt/ink/ink91.xml" ContentType="application/inkml+xml"/>
  <Override PartName="/ppt/ink/ink103.xml" ContentType="application/inkml+xml"/>
  <Override PartName="/ppt/ink/ink150.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ink/ink33.xml" ContentType="application/inkml+xml"/>
  <Override PartName="/ppt/ink/ink80.xml" ContentType="application/inkml+xml"/>
  <Override PartName="/ppt/slides/slide11.xml" ContentType="application/vnd.openxmlformats-officedocument.presentationml.slide+xml"/>
  <Override PartName="/ppt/notesSlides/notesSlide13.xml" ContentType="application/vnd.openxmlformats-officedocument.presentationml.notesSlide+xml"/>
  <Override PartName="/ppt/ink/ink22.xml" ContentType="application/inkml+xml"/>
  <Override PartName="/ppt/ink/ink199.xml" ContentType="application/inkml+xml"/>
  <Override PartName="/ppt/ink/ink204.xml" ContentType="application/inkml+xml"/>
  <Override PartName="/ppt/slideLayouts/slideLayout10.xml" ContentType="application/vnd.openxmlformats-officedocument.presentationml.slideLayout+xml"/>
  <Override PartName="/ppt/ink/ink11.xml" ContentType="application/inkml+xml"/>
  <Override PartName="/ppt/ink/ink188.xml" ContentType="application/inkml+xml"/>
  <Override PartName="/ppt/ink/ink119.xml" ContentType="application/inkml+xml"/>
  <Override PartName="/ppt/ink/ink166.xml" ContentType="application/inkml+xml"/>
  <Override PartName="/ppt/ink/ink177.xml" ContentType="application/inkml+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ink/ink108.xml" ContentType="application/inkml+xml"/>
  <Override PartName="/ppt/ink/ink155.xml" ContentType="application/inkml+xml"/>
  <Override PartName="/ppt/slides/slide38.xml" ContentType="application/vnd.openxmlformats-officedocument.presentationml.slide+xml"/>
  <Override PartName="/ppt/slides/slide85.xml" ContentType="application/vnd.openxmlformats-officedocument.presentationml.slide+xml"/>
  <Override PartName="/ppt/ink/ink49.xml" ContentType="application/inkml+xml"/>
  <Override PartName="/ppt/ink/ink96.xml" ContentType="application/inkml+xml"/>
  <Override PartName="/ppt/ink/ink144.xml" ContentType="application/inkml+xml"/>
  <Override PartName="/ppt/ink/ink191.xml" ContentType="application/inkml+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ink/ink27.xml" ContentType="application/inkml+xml"/>
  <Override PartName="/ppt/ink/ink38.xml" ContentType="application/inkml+xml"/>
  <Override PartName="/ppt/ink/ink74.xml" ContentType="application/inkml+xml"/>
  <Override PartName="/ppt/ink/ink85.xml" ContentType="application/inkml+xml"/>
  <Override PartName="/ppt/ink/ink122.xml" ContentType="application/inkml+xml"/>
  <Override PartName="/ppt/ink/ink133.xml" ContentType="application/inkml+xml"/>
  <Override PartName="/ppt/ink/ink180.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ink/ink16.xml" ContentType="application/inkml+xml"/>
  <Override PartName="/ppt/ink/ink63.xml" ContentType="application/inkml+xml"/>
  <Override PartName="/ppt/ink/ink111.xml" ContentType="application/inkml+xml"/>
  <Override PartName="/ppt/slides/slide41.xml" ContentType="application/vnd.openxmlformats-officedocument.presentationml.slide+xml"/>
  <Override PartName="/ppt/ink/ink4.xml" ContentType="application/inkml+xml"/>
  <Override PartName="/ppt/ink/ink52.xml" ContentType="application/inkml+xml"/>
  <Override PartName="/ppt/ink/ink100.xml" ContentType="application/inkml+xml"/>
  <Override PartName="/ppt/slides/slide30.xml" ContentType="application/vnd.openxmlformats-officedocument.presentationml.slide+xml"/>
  <Override PartName="/ppt/notesSlides/notesSlide32.xml" ContentType="application/vnd.openxmlformats-officedocument.presentationml.notesSlide+xml"/>
  <Override PartName="/ppt/ink/ink41.xml" ContentType="application/inkml+xml"/>
  <Override PartName="/ppt/notesSlides/notesSlide9.xml" ContentType="application/vnd.openxmlformats-officedocument.presentationml.notesSlide+xml"/>
  <Override PartName="/ppt/notesSlides/notesSlide21.xml" ContentType="application/vnd.openxmlformats-officedocument.presentationml.notesSlide+xml"/>
  <Override PartName="/ppt/ink/ink30.xml" ContentType="application/inkml+xml"/>
  <Override PartName="/ppt/slides/slide79.xml" ContentType="application/vnd.openxmlformats-officedocument.presentationml.slide+xml"/>
  <Override PartName="/ppt/notesSlides/notesSlide10.xml" ContentType="application/vnd.openxmlformats-officedocument.presentationml.notesSlide+xml"/>
  <Override PartName="/ppt/ink/ink138.xml" ContentType="application/inkml+xml"/>
  <Override PartName="/ppt/ink/ink149.xml" ContentType="application/inkml+xml"/>
  <Override PartName="/ppt/ink/ink185.xml" ContentType="application/inkml+xml"/>
  <Override PartName="/ppt/ink/ink196.xml" ContentType="application/inkml+xml"/>
  <Override PartName="/ppt/ink/ink201.xml" ContentType="application/inkml+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ink/ink79.xml" ContentType="application/inkml+xml"/>
  <Override PartName="/ppt/ink/ink127.xml" ContentType="application/inkml+xml"/>
  <Override PartName="/ppt/ink/ink174.xml" ContentType="application/inkml+xml"/>
  <Override PartName="/ppt/slides/slide57.xml" ContentType="application/vnd.openxmlformats-officedocument.presentationml.slide+xml"/>
  <Override PartName="/ppt/notesSlides/notesSlide1.xml" ContentType="application/vnd.openxmlformats-officedocument.presentationml.notesSlide+xml"/>
  <Override PartName="/ppt/ink/ink68.xml" ContentType="application/inkml+xml"/>
  <Override PartName="/ppt/ink/ink116.xml" ContentType="application/inkml+xml"/>
  <Override PartName="/ppt/ink/ink163.xml" ContentType="application/inkml+xml"/>
  <Override PartName="/ppt/slides/slide46.xml" ContentType="application/vnd.openxmlformats-officedocument.presentationml.slide+xml"/>
  <Override PartName="/ppt/slides/slide93.xml" ContentType="application/vnd.openxmlformats-officedocument.presentationml.slide+xml"/>
  <Override PartName="/ppt/ink/ink9.xml" ContentType="application/inkml+xml"/>
  <Override PartName="/ppt/ink/ink46.xml" ContentType="application/inkml+xml"/>
  <Override PartName="/ppt/ink/ink57.xml" ContentType="application/inkml+xml"/>
  <Override PartName="/ppt/ink/ink93.xml" ContentType="application/inkml+xml"/>
  <Override PartName="/ppt/ink/ink105.xml" ContentType="application/inkml+xml"/>
  <Override PartName="/ppt/ink/ink141.xml" ContentType="application/inkml+xml"/>
  <Override PartName="/ppt/ink/ink152.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ink/ink35.xml" ContentType="application/inkml+xml"/>
  <Override PartName="/ppt/ink/ink82.xml" ContentType="application/inkml+xml"/>
  <Override PartName="/ppt/ink/ink130.xml" ContentType="application/inkml+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ink/ink24.xml" ContentType="application/inkml+xml"/>
  <Override PartName="/ppt/ink/ink71.xml" ContentType="application/inkml+xml"/>
  <Override PartName="/ppt/ink/ink206.xml" ContentType="application/inkml+xml"/>
  <Override PartName="/ppt/ink/ink1.xml" ContentType="application/inkml+xml"/>
  <Override PartName="/ppt/ink/ink13.xml" ContentType="application/inkml+xml"/>
  <Override PartName="/ppt/ink/ink60.xml" ContentType="application/inkml+xml"/>
  <Override PartName="/ppt/ink/ink168.xml" ContentType="application/inkml+xml"/>
  <Override PartName="/ppt/ink/ink179.xml" ContentType="application/inkml+xml"/>
  <Override PartName="/ppt/slides/slide98.xml" ContentType="application/vnd.openxmlformats-officedocument.presentationml.slide+xml"/>
  <Override PartName="/ppt/notesSlides/notesSlide6.xml" ContentType="application/vnd.openxmlformats-officedocument.presentationml.notesSlide+xml"/>
  <Override PartName="/ppt/ink/ink139.xml" ContentType="application/inkml+xml"/>
  <Override PartName="/ppt/ink/ink157.xml" ContentType="application/inkml+xml"/>
  <Override PartName="/ppt/ink/ink186.xml" ContentType="application/inkml+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ink/ink69.xml" ContentType="application/inkml+xml"/>
  <Override PartName="/ppt/ink/ink98.xml" ContentType="application/inkml+xml"/>
  <Override PartName="/ppt/ink/ink117.xml" ContentType="application/inkml+xml"/>
  <Override PartName="/ppt/ink/ink128.xml" ContentType="application/inkml+xml"/>
  <Override PartName="/ppt/ink/ink146.xml" ContentType="application/inkml+xml"/>
  <Override PartName="/ppt/ink/ink164.xml" ContentType="application/inkml+xml"/>
  <Override PartName="/ppt/ink/ink175.xml" ContentType="application/inkml+xml"/>
  <Override PartName="/ppt/ink/ink193.xml" ContentType="application/inkml+xml"/>
  <Override PartName="/ppt/slides/slide29.xml" ContentType="application/vnd.openxmlformats-officedocument.presentationml.slide+xml"/>
  <Override PartName="/ppt/slides/slide76.xml" ContentType="application/vnd.openxmlformats-officedocument.presentationml.slide+xml"/>
  <Override PartName="/ppt/ink/ink87.xml" ContentType="application/inkml+xml"/>
  <Override PartName="/ppt/ink/ink124.xml" ContentType="application/inkml+xml"/>
  <Override PartName="/ppt/ink/ink135.xml" ContentType="application/inkml+xml"/>
  <Override PartName="/ppt/ink/ink171.xml" ContentType="application/inkml+xml"/>
  <Override PartName="/ppt/ink/ink182.xml" ContentType="application/inkml+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ink/ink65.xml" ContentType="application/inkml+xml"/>
  <Override PartName="/ppt/ink/ink76.xml" ContentType="application/inkml+xml"/>
  <Override PartName="/ppt/ink/ink113.xml" ContentType="application/inkml+xml"/>
  <Override PartName="/ppt/ink/ink160.xml" ContentType="application/inkml+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ink/ink6.xml" ContentType="application/inkml+xml"/>
  <Override PartName="/ppt/ink/ink54.xml" ContentType="application/inkml+xml"/>
  <Override PartName="/ppt/ink/ink102.xml" ContentType="application/inkml+xml"/>
  <Override PartName="/ppt/slides/slide32.xml" ContentType="application/vnd.openxmlformats-officedocument.presentationml.slide+xml"/>
  <Override PartName="/ppt/notesSlides/notesSlide34.xml" ContentType="application/vnd.openxmlformats-officedocument.presentationml.notesSlide+xml"/>
  <Override PartName="/ppt/ink/ink43.xml" ContentType="application/inkml+xml"/>
  <Override PartName="/ppt/ink/ink90.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ink/ink21.xml" ContentType="application/inkml+xml"/>
  <Override PartName="/ppt/ink/ink32.xml" ContentType="application/inkml+xml"/>
  <Override PartName="/ppt/notesSlides/notesSlide12.xml" ContentType="application/vnd.openxmlformats-officedocument.presentationml.notesSlide+xml"/>
  <Override PartName="/ppt/ink/ink10.xml" ContentType="application/inkml+xml"/>
  <Override PartName="/ppt/ink/ink187.xml" ContentType="application/inkml+xml"/>
  <Override PartName="/ppt/ink/ink198.xml" ContentType="application/inkml+xml"/>
  <Override PartName="/ppt/ink/ink203.xml" ContentType="application/inkml+xml"/>
  <Override PartName="/ppt/ink/ink129.xml" ContentType="application/inkml+xml"/>
  <Override PartName="/ppt/ink/ink176.xml" ContentType="application/inkml+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ink/ink118.xml" ContentType="application/inkml+xml"/>
  <Override PartName="/ppt/ink/ink165.xml" ContentType="application/inkml+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ink/ink48.xml" ContentType="application/inkml+xml"/>
  <Override PartName="/ppt/ink/ink59.xml" ContentType="application/inkml+xml"/>
  <Override PartName="/ppt/ink/ink95.xml" ContentType="application/inkml+xml"/>
  <Override PartName="/ppt/ink/ink107.xml" ContentType="application/inkml+xml"/>
  <Override PartName="/ppt/ink/ink143.xml" ContentType="application/inkml+xml"/>
  <Override PartName="/ppt/ink/ink154.xml" ContentType="application/inkml+xml"/>
  <Override PartName="/ppt/ink/ink190.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ink/ink37.xml" ContentType="application/inkml+xml"/>
  <Override PartName="/ppt/ink/ink84.xml" ContentType="application/inkml+xml"/>
  <Override PartName="/ppt/ink/ink132.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ink/ink26.xml" ContentType="application/inkml+xml"/>
  <Override PartName="/ppt/ink/ink73.xml" ContentType="application/inkml+xml"/>
  <Override PartName="/ppt/ink/ink121.xml" ContentType="application/inkml+xml"/>
  <Override PartName="/ppt/slides/slide51.xml" ContentType="application/vnd.openxmlformats-officedocument.presentationml.slide+xml"/>
  <Override PartName="/ppt/ink/ink3.xml" ContentType="application/inkml+xml"/>
  <Override PartName="/ppt/ink/ink15.xml" ContentType="application/inkml+xml"/>
  <Override PartName="/ppt/ink/ink62.xml" ContentType="application/inkml+xml"/>
  <Override PartName="/ppt/ink/ink110.xml" ContentType="application/inkml+xml"/>
  <Override PartName="/ppt/slides/slide40.xml" ContentType="application/vnd.openxmlformats-officedocument.presentationml.slide+xml"/>
  <Override PartName="/ppt/ink/ink40.xml" ContentType="application/inkml+xml"/>
  <Override PartName="/ppt/ink/ink51.xml" ContentType="application/inkml+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ink/ink159.xml" ContentType="application/inkml+xml"/>
  <Override PartName="/ppt/slides/slide89.xml" ContentType="application/vnd.openxmlformats-officedocument.presentationml.slide+xml"/>
  <Override PartName="/ppt/ink/ink148.xml" ContentType="application/inkml+xml"/>
  <Override PartName="/ppt/ink/ink195.xml" ContentType="application/inkml+xml"/>
  <Override PartName="/ppt/ink/ink200.xml" ContentType="application/inkml+xml"/>
  <Override PartName="/ppt/slides/slide78.xml" ContentType="application/vnd.openxmlformats-officedocument.presentationml.slide+xml"/>
  <Override PartName="/docProps/core.xml" ContentType="application/vnd.openxmlformats-package.core-properties+xml"/>
  <Override PartName="/ppt/ink/ink89.xml" ContentType="application/inkml+xml"/>
  <Override PartName="/ppt/ink/ink137.xml" ContentType="application/inkml+xml"/>
  <Override PartName="/ppt/ink/ink184.xml" ContentType="application/inkml+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ink/ink67.xml" ContentType="application/inkml+xml"/>
  <Override PartName="/ppt/ink/ink78.xml" ContentType="application/inkml+xml"/>
  <Override PartName="/ppt/ink/ink115.xml" ContentType="application/inkml+xml"/>
  <Override PartName="/ppt/ink/ink126.xml" ContentType="application/inkml+xml"/>
  <Override PartName="/ppt/ink/ink162.xml" ContentType="application/inkml+xml"/>
  <Override PartName="/ppt/ink/ink173.xml" ContentType="application/inkml+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ink/ink8.xml" ContentType="application/inkml+xml"/>
  <Override PartName="/ppt/ink/ink56.xml" ContentType="application/inkml+xml"/>
  <Override PartName="/ppt/ink/ink104.xml" ContentType="application/inkml+xml"/>
  <Override PartName="/ppt/ink/ink151.xml" ContentType="application/inkml+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ink/ink45.xml" ContentType="application/inkml+xml"/>
  <Override PartName="/ppt/ink/ink92.xml" ContentType="application/inkml+xml"/>
  <Override PartName="/ppt/ink/ink140.xml" ContentType="application/inkml+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ink/ink23.xml" ContentType="application/inkml+xml"/>
  <Override PartName="/ppt/ink/ink34.xml" ContentType="application/inkml+xml"/>
  <Override PartName="/ppt/ink/ink70.xml" ContentType="application/inkml+xml"/>
  <Override PartName="/ppt/ink/ink81.xml" ContentType="application/inkml+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12.xml" ContentType="application/inkml+xml"/>
  <Override PartName="/ppt/ink/ink189.xml" ContentType="application/inkml+xml"/>
  <Override PartName="/ppt/ink/ink205.xml" ContentType="application/inkml+xml"/>
  <Override PartName="/ppt/ink/ink178.xml" ContentType="application/inkml+xml"/>
  <Override PartName="/ppt/ink/ink167.xml" ContentType="application/inkml+xml"/>
  <Override PartName="/ppt/slides/slide97.xml" ContentType="application/vnd.openxmlformats-officedocument.presentationml.slide+xml"/>
  <Override PartName="/ppt/notesSlides/notesSlide5.xml" ContentType="application/vnd.openxmlformats-officedocument.presentationml.notesSlide+xml"/>
  <Override PartName="/ppt/ink/ink97.xml" ContentType="application/inkml+xml"/>
  <Override PartName="/ppt/ink/ink109.xml" ContentType="application/inkml+xml"/>
  <Override PartName="/ppt/ink/ink145.xml" ContentType="application/inkml+xml"/>
  <Override PartName="/ppt/ink/ink156.xml" ContentType="application/inkml+xml"/>
  <Override PartName="/ppt/ink/ink192.xml" ContentType="application/inkml+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ink/ink39.xml" ContentType="application/inkml+xml"/>
  <Override PartName="/ppt/ink/ink86.xml" ContentType="application/inkml+xml"/>
  <Override PartName="/ppt/ink/ink134.xml" ContentType="application/inkml+xml"/>
  <Override PartName="/ppt/ink/ink181.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ink/ink28.xml" ContentType="application/inkml+xml"/>
  <Override PartName="/ppt/ink/ink75.xml" ContentType="application/inkml+xml"/>
  <Override PartName="/ppt/ink/ink123.xml" ContentType="application/inkml+xml"/>
  <Override PartName="/ppt/ink/ink170.xml" ContentType="application/inkml+xml"/>
  <Override PartName="/ppt/slides/slide53.xml" ContentType="application/vnd.openxmlformats-officedocument.presentationml.slide+xml"/>
  <Default Extension="jpeg" ContentType="image/jpeg"/>
  <Override PartName="/ppt/ink/ink17.xml" ContentType="application/inkml+xml"/>
  <Override PartName="/ppt/ink/ink64.xml" ContentType="application/inkml+xml"/>
  <Override PartName="/ppt/ink/ink101.xml" ContentType="application/inkml+xml"/>
  <Override PartName="/ppt/ink/ink112.xml" ContentType="application/inkml+xml"/>
  <Override PartName="/ppt/slides/slide31.xml" ContentType="application/vnd.openxmlformats-officedocument.presentationml.slide+xml"/>
  <Override PartName="/ppt/slides/slide42.xml" ContentType="application/vnd.openxmlformats-officedocument.presentationml.slide+xml"/>
  <Override PartName="/ppt/ink/ink5.xml" ContentType="application/inkml+xml"/>
  <Override PartName="/ppt/ink/ink42.xml" ContentType="application/inkml+xml"/>
  <Override PartName="/ppt/ink/ink53.xml" ContentType="application/inkml+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ink/ink31.xml" ContentType="application/inkml+xml"/>
  <Override PartName="/ppt/notesSlides/notesSlide11.xml" ContentType="application/vnd.openxmlformats-officedocument.presentationml.notesSlide+xml"/>
  <Override PartName="/ppt/ink/ink20.xml" ContentType="application/inkml+xml"/>
  <Override PartName="/ppt/ink/ink197.xml" ContentType="application/inkml+xml"/>
  <Override PartName="/ppt/ink/ink202.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7" r:id="rId3"/>
    <p:sldId id="259" r:id="rId4"/>
    <p:sldId id="261" r:id="rId5"/>
    <p:sldId id="262" r:id="rId6"/>
    <p:sldId id="263" r:id="rId7"/>
    <p:sldId id="264" r:id="rId8"/>
    <p:sldId id="265" r:id="rId9"/>
    <p:sldId id="267" r:id="rId10"/>
    <p:sldId id="268" r:id="rId11"/>
    <p:sldId id="282" r:id="rId12"/>
    <p:sldId id="271" r:id="rId13"/>
    <p:sldId id="283" r:id="rId14"/>
    <p:sldId id="272" r:id="rId15"/>
    <p:sldId id="274" r:id="rId16"/>
    <p:sldId id="275" r:id="rId17"/>
    <p:sldId id="284" r:id="rId18"/>
    <p:sldId id="286" r:id="rId19"/>
    <p:sldId id="276" r:id="rId20"/>
    <p:sldId id="277" r:id="rId21"/>
    <p:sldId id="273" r:id="rId22"/>
    <p:sldId id="278" r:id="rId23"/>
    <p:sldId id="279" r:id="rId24"/>
    <p:sldId id="280" r:id="rId25"/>
    <p:sldId id="281" r:id="rId26"/>
    <p:sldId id="313" r:id="rId27"/>
    <p:sldId id="314" r:id="rId28"/>
    <p:sldId id="287" r:id="rId29"/>
    <p:sldId id="288" r:id="rId30"/>
    <p:sldId id="289" r:id="rId31"/>
    <p:sldId id="270" r:id="rId32"/>
    <p:sldId id="290" r:id="rId33"/>
    <p:sldId id="292" r:id="rId34"/>
    <p:sldId id="356" r:id="rId35"/>
    <p:sldId id="357" r:id="rId36"/>
    <p:sldId id="293" r:id="rId37"/>
    <p:sldId id="294" r:id="rId38"/>
    <p:sldId id="295" r:id="rId39"/>
    <p:sldId id="358" r:id="rId40"/>
    <p:sldId id="301" r:id="rId41"/>
    <p:sldId id="296" r:id="rId42"/>
    <p:sldId id="297" r:id="rId43"/>
    <p:sldId id="298" r:id="rId44"/>
    <p:sldId id="299" r:id="rId45"/>
    <p:sldId id="300" r:id="rId46"/>
    <p:sldId id="302" r:id="rId47"/>
    <p:sldId id="304" r:id="rId48"/>
    <p:sldId id="303" r:id="rId49"/>
    <p:sldId id="305" r:id="rId50"/>
    <p:sldId id="306" r:id="rId51"/>
    <p:sldId id="359" r:id="rId52"/>
    <p:sldId id="360" r:id="rId53"/>
    <p:sldId id="361" r:id="rId54"/>
    <p:sldId id="315" r:id="rId55"/>
    <p:sldId id="362" r:id="rId56"/>
    <p:sldId id="307" r:id="rId57"/>
    <p:sldId id="308" r:id="rId58"/>
    <p:sldId id="311" r:id="rId59"/>
    <p:sldId id="312" r:id="rId60"/>
    <p:sldId id="318" r:id="rId61"/>
    <p:sldId id="349" r:id="rId62"/>
    <p:sldId id="363" r:id="rId63"/>
    <p:sldId id="365" r:id="rId64"/>
    <p:sldId id="364" r:id="rId65"/>
    <p:sldId id="350" r:id="rId66"/>
    <p:sldId id="351" r:id="rId67"/>
    <p:sldId id="352" r:id="rId68"/>
    <p:sldId id="353" r:id="rId69"/>
    <p:sldId id="354" r:id="rId70"/>
    <p:sldId id="355" r:id="rId71"/>
    <p:sldId id="319" r:id="rId72"/>
    <p:sldId id="320" r:id="rId73"/>
    <p:sldId id="321" r:id="rId74"/>
    <p:sldId id="323" r:id="rId75"/>
    <p:sldId id="325" r:id="rId76"/>
    <p:sldId id="324" r:id="rId77"/>
    <p:sldId id="326" r:id="rId78"/>
    <p:sldId id="340" r:id="rId79"/>
    <p:sldId id="341" r:id="rId80"/>
    <p:sldId id="328" r:id="rId81"/>
    <p:sldId id="329" r:id="rId82"/>
    <p:sldId id="330" r:id="rId83"/>
    <p:sldId id="331" r:id="rId84"/>
    <p:sldId id="327" r:id="rId85"/>
    <p:sldId id="334" r:id="rId86"/>
    <p:sldId id="332" r:id="rId87"/>
    <p:sldId id="333" r:id="rId88"/>
    <p:sldId id="335" r:id="rId89"/>
    <p:sldId id="336" r:id="rId90"/>
    <p:sldId id="338" r:id="rId91"/>
    <p:sldId id="337" r:id="rId92"/>
    <p:sldId id="339" r:id="rId93"/>
    <p:sldId id="342" r:id="rId94"/>
    <p:sldId id="343" r:id="rId95"/>
    <p:sldId id="344" r:id="rId96"/>
    <p:sldId id="345" r:id="rId97"/>
    <p:sldId id="346" r:id="rId98"/>
    <p:sldId id="347"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9" d="100"/>
          <a:sy n="69" d="100"/>
        </p:scale>
        <p:origin x="-1332"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23:46:37.013"/>
    </inkml:context>
    <inkml:brush xml:id="br0">
      <inkml:brushProperty name="width" value="0.1" units="cm"/>
      <inkml:brushProperty name="height" value="0.1" units="cm"/>
      <inkml:brushProperty name="color" value="#00A0D7"/>
      <inkml:brushProperty name="ignorePressure" value="1"/>
    </inkml:brush>
  </inkml:definitions>
  <inkml:trace contextRef="#ctx0" brushRef="#br0">16 0,'0'0,"0"0,0 0,0 0,0 0,0 0,0 0,0 0,-5 0,0 0,0 0</inkml:trace>
</inkml:ink>
</file>

<file path=ppt/ink/ink10.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12:07.883"/>
    </inkml:context>
    <inkml:brush xml:id="br0">
      <inkml:brushProperty name="width" value="0.05292" units="cm"/>
      <inkml:brushProperty name="height" value="0.05292" units="cm"/>
      <inkml:brushProperty name="color" value="#0070C0"/>
    </inkml:brush>
  </inkml:definitions>
  <inkml:trace contextRef="#ctx0" brushRef="#br0">11248 11331 417 0,'0'0'-9'0,"0"0"9"0,0 0-3 16,0 0 1-16,0 0 1 0,26-17-1 0,-26 17 2 16,0 0 0-16,0 0 1 0,0 0 3 15,0 0 3-15,0 0 3 0,0 0 5 16,0 0 1-16,0 0 2 15,0 0 4-15,0 0 1 0,0 0 3 0,0 0 1 16,0 0-1-16,0 0 0 0,0 0-2 16,0 0-5-16,0 0-2 0,0 0-5 15,0 0-3-15,0 0-2 0,0 0-1 0,0 0 2 16,0 0 0-16,0 0 1 16,0 0 7-16,0 0 7 0,0 0 8 0,0 0 10 15,0 0 0-15,0 0-5 0,0 0-9 16,0 0-13-16,0 0-11 0,0 0-3 15,0 0-3-15,0 0 1 0,7 44-2 16,-3-17-5-16,3 1 0 0,4 6 0 16,-6-6 3-16,6 1 4 0,-11-29 0 15,8 44-5-15,-8-44 2 0,0 0-1 16,0 0 0-16,0 0 4 0,0 0 1 0,0 0 3 16,0 0 8-16,0 0 2 15,0 0-2-15,0 0-1 0,0 0-1 0,7-42 11 16,-7 42 7-16,-7-37 11 0,7 37 5 15,-8-27-6-15,8 27-1 0,0 0-9 16,0 0-9-16,0 0-6 0,0 0-5 16,0 0-4-16,0 0-1 0,0 0-4 15,0 0-3-15,0 0-4 0,0 0-8 16,0 0-3-16,0 0-5 0,0 0-17 16,-7 33-21-16,7-33-52 0,7 36-50 0,-103-107-20 15,96 71-136-15</inkml:trace>
  <inkml:trace contextRef="#ctx0" brushRef="#br0" timeOffset="925.81">12238 11274 408 0,'0'0'0'0,"0"0"-1"16,0 0-1-16,0 0 1 0,0 0 4 16,26-16 8-16,-26 16 21 0,0 0 8 15,0 0-2-15,0 0-9 0,0 0-19 16,0 0-7-16,0 0 6 0,-11 34 6 16,11-34 7-16,-7 57 2 0,3-19-3 0,-7 4-2 15,4 0-6-15,-2-2-1 0,-2-7-2 16,7-4-3-16,4-29-1 0,-7 35-2 15,7-35-1-15,0 0-2 0,0 0-3 16,0 0-3-16,0 0-3 0,0 0-2 16,0 0-3-16,0 0 2 0,31-53 3 0,-17 15 2 15,1-4 4-15,-2-2 6 16,-2 6 10-16,-11 38 18 0,14-39 24 0,-14 39 8 16,0 0-4-16,0 0-19 0,0 0-21 15,0 0-11-15,0 0-7 0,-18 28 1 16,18-28 2-16,-16 56-7 0,10-19-22 15,-3 5-45-15,5-4-46 0,4-5-27 16,-54-61-34-16,54 28-104 0</inkml:trace>
  <inkml:trace contextRef="#ctx0" brushRef="#br0" timeOffset="2435.239">16779 11819 392 0,'0'0'31'0,"-31"13"65"16,31-13 25-16,-29-9-1 16,29 9-24-16,0 0-61 0,-28-4-5 0,28 4 9 15,0 0 6-15,0 0 0 0,0 0-16 16,0 0-15-16,0 0-10 0,0 0-6 15,0 0 0-15,0 0 0 0,28 2 5 16,-28-2 7-16,56 13 5 0,-5-4 5 16,13 0 1-16,13-5 0 0,10 1-4 15,3-3-1-15,-1 0-2 0,6 3-2 16,0-3 0-16,7 0-3 0,2-2-3 0,-4 0-1 16,0 2 0-16,-3-2 2 15,-4 5-2-15,-2-3-6 0,-7 0 0 0,-15 0-3 16,-10 1 1-16,-5-1 3 0,-12 0-1 15,-11 0-1-15,-31-2-2 0,26 2 1 16,-26-2-2-16,0 0 3 0,0 0 4 16,0 0 4-16,0 0 6 0,-26 9 1 15,26-9-12-15,-49-2-6 0,-2 0-5 16,-20 0 0-16,-17-1 7 0,-12 1 4 16,-2 0-5-16,-9-2-14 0,1-3-1 0,-1-2 0 15,0-4 6-15,1-1 15 16,3 1 4-16,1 0 2 0,2 2 8 0,9 4 2 15,11-2 5-15,13 3 1 0,18 1-6 16,13-1-5-16,13 1-6 0,27 5-2 16,-29-2-1-16,29 2-2 0,0 0-11 15,0 0-8-15,0 0-1 0,34 7 4 16,3 4 10-16,16 2 10 0,29 2 1 0,20 1 0 16,4 2 0-16,16-3-1 0,-2-2-2 15,-3-4-1-15,0-6 0 0,3 1-2 16,-5-2 1-16,-6 3 3 0,6-1-3 15,-11 0 0-15,-7-4-3 0,-13 3-4 16,-17-3 2-16,-18 2-1 0,-18 0-2 16,-31-2 2-16,0 0 0 0,0 0 4 15,0 0 4-15,0 0-1 0,-31 5-5 0,0-8-6 16,-27-1-2-16,-13 2 7 16,-26 2 2-16,-10 2 5 0,-3 2-1 0,-8 1-5 15,3-3 0-15,-2-2 3 0,6 2 3 16,7-2 4-16,11-2 2 0,11 0 1 15,14 0 3-15,14-1 6 0,23 1 3 16,31 2-2-16,0 0-8 0,0 0-14 16,0 0-15-16,0 0-6 0,0 0 4 15,0 0 6-15,62 9 11 0,-8 2 3 16,10 0-1-16,13 2 1 0,10-2-3 0,8 1 2 16,4-6 0-16,-3 1 0 15,-3-3 1-15,-7-4 0 0,3-4-3 0,-3-3-3 16,-6 1 1-16,-7-3-5 0,-20 2-3 15,-11 3-3-15,-42 4-5 0,31-5-3 16,-31 5-15-16,0 0-88 0,0 0-93 16,-27 9-200-16</inkml:trace>
  <inkml:trace contextRef="#ctx0" brushRef="#br0" timeOffset="5954.686">7023 13340 810 0,'0'0'221'0,"0"0"-44"16,0 0-141-16,0 0-67 0,0 0-1 0,-11 33 17 16,0 3 16-16,2 6 4 0,-2 6 1 15,0 5 0-15,6 3-2 0,-1-1-4 16,1-4 1-16,5-9 0 0,0-6-4 15,0-10-5-15,0-26-16 0,7 42-30 16,-7-42-25-16,4 31-28 0,-4-31-11 16,0 0 5-16,9 33-4 0,-9-33 26 15,0 0 30-15,0 0-178 0</inkml:trace>
  <inkml:trace contextRef="#ctx0" brushRef="#br0" timeOffset="6154.742">7049 13351 754 0,'0'0'196'0,"-15"-38"-25"0,15 38-126 16,0 0-42-16,0 0-3 0,0 0-1 15,20-26 0-15,-20 26-12 0,31-11-34 16,-5 2-62-16,8 4-52 0,3 8-23 15,-1 3-169-15</inkml:trace>
  <inkml:trace contextRef="#ctx0" brushRef="#br0" timeOffset="6311.369">6961 13719 879 0,'0'0'205'0,"0"0"-91"16,0 0-130-16,0 0-6 0,35-31 11 15,-8 19 9-15,10-1-30 0,10 0-58 16,6 4-52-16,5 2-39 0,-1 10 19 16,-8 8-144-16</inkml:trace>
  <inkml:trace contextRef="#ctx0" brushRef="#br0" timeOffset="6464.848">6928 14170 747 0,'0'0'218'15,"0"0"-14"-15,-16-26-143 0,16 26-63 16,0 0-14-16,0 0 3 0,38-22 3 16,-7 10-16-16,22-7-74 0,11-6-62 15,9-4-38-15,-46-44 18 0,46 45-127 0</inkml:trace>
  <inkml:trace contextRef="#ctx0" brushRef="#br0" timeOffset="6805.292">7678 13699 725 0,'0'0'187'0,"0"0"-11"0,0 0-147 15,0 0-30-15,-31 8 3 0,31-8 4 16,-15 45 1-16,8-14-2 0,3 6-2 0,1 1-1 16,1 4-2-16,7-2-19 0,-1-7-19 15,1-6-21-15,-5-27-18 0,17 26 6 16,-17-26 5-16,40-6 12 0,-11-14 3 15,2-20-10-15,11-18-8 0,4-21-6 16,3-12 16-16,-7-4 26 0,0 2 30 16,-8 13 30-16,-15 16 12 0,-3 19 26 15,-9 19 34-15,-7 26 25 0,0 0 13 0,0 0-19 16,0 0-42-16,0 0-39 16,0 0-21-16,-27 33-3 0,9 20 6 0,-6 25 8 15,-3 15 0-15,1 9-4 0,10-5-8 16,5-4-9-16,11-9-7 0,11-11-9 15,14-4-20-15,6-16-24 0,11-13-84 16,6-14-78-16,12-21-186 0</inkml:trace>
  <inkml:trace contextRef="#ctx0" brushRef="#br0" timeOffset="7970.874">10519 16103 396 0,'0'0'62'16,"0"0"24"-16,0 0 9 0,0 0-14 15,0 0-44-15,0 0-18 0,0 0-1 16,0 0 3-16,0 0 4 0,0 0-4 16,0 0-4-16,0 0 7 0,0 0 12 15,33 3 11-15,-33-3 5 0,56 11-5 0,-16-5-11 16,11-1-7-16,8-3-4 0,19 2-6 16,8-1-2-16,18-3-1 0,14 2-6 15,8 0 0-15,5 2-5 0,-3 1-2 16,-2-1-1-16,5 3 0 0,-7 0 0 15,-2-1-1-15,-12 3 0 0,-1-2 0 16,-7-1-2-16,-7-1 0 0,-4-3-3 16,-7-2 4-16,-2 0-1 0,-7-4 2 0,0 1 2 15,5-3-1-15,-7 1 0 16,0 3-2-16,-9-2 0 0,-10 1 2 0,-12 3-2 16,-5-2 3-16,-10 0 0 15,-27 2-3-15,31 2 1 0,-31-2 0 0,0 0-2 16,0 0 1-16,0 0 1 0,0 0 0 15,0 0 2-15,0 0-1 0,0 0-2 16,0 0 0-16,0 0-1 0,0 0 0 16,0 0 1-16,0 0-5 0,0 0-12 15,0 0-36-15,0 0-77 0,0 0-66 0,0 0-15 16,0 0-167-16</inkml:trace>
  <inkml:trace contextRef="#ctx0" brushRef="#br0" timeOffset="8206.504">13466 16015 513 0,'0'0'71'0,"0"0"-3"16,0 0-65-16,27 9-6 0,0 8 8 15,6 6 6-15,-4 3 2 0,-3 5 2 0,-4 5-3 16,-4-5-2-16,-5 0-1 0,-10-5 8 15,-3-26 15-15,-27 49 3 0,-6-23 0 16,-18 3-6-16,-20 4-17 0,-7-2-21 16,-12-4-40-16,-10-7-54 0,0-7-30 15,-6-8-187-15</inkml:trace>
  <inkml:trace contextRef="#ctx0" brushRef="#br0" timeOffset="8811.132">10346 15895 379 0,'0'0'27'0,"0"0"41"0,-11 29 12 16,11-29-2-16,-26 7-20 0,26-7-31 16,-44 22 14-16,15-9 26 0,-4 5 18 15,-3 2 7-15,-2 0-14 0,-4 2-20 0,0 0-17 16,9-4-12-16,9-3-11 0,24-15-8 16,0 0-6-16,-25 31-7 0,25-31-1 15,14 29-2-15,12-2 1 0,10 1 1 16,21 3 1-16,16 9 4 0,20-4 1 15,11-3 1-15,14-7-10 0,8-6-24 16,0-4-55-16,-8-7-72 0,1-7-44 16,-6-4-185-16</inkml:trace>
  <inkml:trace contextRef="#ctx0" brushRef="#br0" timeOffset="11791.526">17957 14073 386 0,'0'0'-1'0,"0"0"-1"0,0 0 2 0,27 18 4 15,-27-18 4-15,0 0 2 16,0 0 6-16,0 0 1 0,0 0 1 0,0 0-1 16,0 0-3-16,0 0-4 0,0 0 1 15,0 0 0-15,0 0-2 0,0 0 2 16,0 0-2-16,0 0 0 0,0 0 3 15,0 0 0-15,0 0 3 0,0 0-1 16,0 0-4-16,0 0 0 0,0 0-4 0,0 0 2 16,0 0 1-16,0 0-1 15,0 0-1-15,0 0-3 0,31 13 0 0,-31-13-1 16,26 11-3-16,-26-11 2 16,38 7 1-16,-38-7-1 0,38 4 2 0,-38-4 0 15,39 4 0-15,-39-4 2 0,42 5 4 16,-42-5-3-16,38 2 1 0,-38-2-4 15,38 2-5-15,-38-2 0 0,46 5-1 16,-46-5 2-16,45 2 0 0,-45-2 0 16,42 2 0-16,-16 3 1 0,14-1 2 15,0-2 3-15,0 5-1 0,2-3-2 16,-9 1-2-16,3-1-1 0,1 3 3 0,10-3 4 16,1 3 2-16,6-5-1 0,-6 0-3 15,-1-2 0-15,-5 0 1 0,7 2 3 16,-7 1 0-16,-7-3-1 0,3 2-2 15,-12 0-4-15,5 0 0 0,0 1-1 16,-31-3 0-16,49 6 0 0,-49-6-1 16,42 5 2-16,-42-5 3 0,42 4 1 15,-42-4 6-15,42 7 2 0,-15-7 1 0,-1 0 0 16,-26 0-5-16,60-5-2 16,-24 3 1-16,6-5 0 0,0 3 1 0,2 0-2 15,-9-1-4-15,-1 1-2 16,-3 4 0-16,-5 0-1 0,1 2 1 0,2 0 1 15,-3 0-3-15,1 1 2 0,-1 1-1 16,-26-4 1-16,49 9 4 0,-22-5 3 16,-1-4 4-16,10 2 1 0,-3-2-1 15,-2 0 2-15,11-2 1 0,-5 0-1 16,6-5-3-16,-1 3-5 0,-5 0-4 0,-1-1-2 16,-3 5 1-16,2 0 0 0,-1 2-1 15,-3-2 0-15,0 5 0 0,0-3 0 16,2-2 0-16,4 4 1 0,-1 1 0 15,1-1 1-15,-3 1 0 0,-3-3 0 16,6 0-1-16,-1 0 2 0,12-4-1 16,3 0 4-16,-2 0 1 0,4-3-1 15,-4 5 1-15,-7 0-4 0,-2 0-1 0,-7 2 0 16,-6 1-3-16,-27-3 2 16,35 9 0-16,-35-9-1 0,0 0 1 0,33 13-1 15,-33-13 0-15,0 0 1 0,38 15-1 16,-38-15 0-16,42 11-3 0,-11-6-27 15,4-5-95-15,10 0-82 0,-5-11-203 16</inkml:trace>
  <inkml:trace contextRef="#ctx0" brushRef="#br0" timeOffset="22283.124">7503 9635 516 0,'0'0'186'0,"0"0"21"0,0 0-24 15,0 0-36-15,0 0-100 0,0 0-20 0,0 0 0 16,0 0-5-16,0 0-3 16,0 0-4-16,0 0-9 0,0 0-3 0,0 0-2 15,0 0-1-15,0 0-3 0,0 0 0 16,0 0-1-16,0 0-1 0,49 3-1 16,-11-1-8-16,2-4-10 0,-3 2-18 15,5-5-16-15,-4 1-41 0,-7-1-46 16,0-1-27-16,-31 6-12 0,38-9 41 0,-100-80 55 15,62 89-156-15</inkml:trace>
  <inkml:trace contextRef="#ctx0" brushRef="#br0" timeOffset="22497.691">7652 9773 422 0,'0'0'104'16,"0"0"29"-16,0 0-4 0,0 0-34 15,0 0-66-15,-5 28-25 0,5-28 5 0,5 36 7 16,-5-7 2-16,4 2-3 0,3 0-6 16,-3 0-7-16,3 2-2 0,2-2 1 15,-3 0-6-15,-1-5-13 0,-5-26-22 16,6 45-31-16,-6-45-22 0,9 26-18 16,-9-26-2-16,0 0 29 0,0 0-173 15</inkml:trace>
  <inkml:trace contextRef="#ctx0" brushRef="#br0" timeOffset="22964.097">8075 9640 382 0,'0'0'31'0,"0"0"26"0,0 0 2 16,0 0-4-16,0 29-16 0,0-29-8 15,8 42 12-15,-1-7 12 0,-2 5-3 16,-3 9-13-16,0-5-10 0,0 2-12 16,-2-1-7-16,5-10-3 0,-1 1-2 0,-4-36-2 15,2 37 1-15,-2-37 3 0,0 0 8 16,0 0 10-16,0 0 10 0,0 0 6 16,0 0-10-16,0 0-16 0,-11-37-14 15,-4 8-11-15,1-7 3 0,1-1 5 16,6-3 4-16,3 4 2 0,4-1-2 15,4-1-1-15,3-2-1 0,6 0-3 16,5-2-3-16,2 2-12 0,2 5-10 0,5 2-3 16,6 6 0-16,-9 5 6 0,-24 22 1 15,49-15 4-15,-49 15 1 0,42 13 6 16,-42-13 6-16,42 33 2 0,-42-33 8 16,42 51 11-16,-26-18 12 0,-5 0 14 15,0 5 0-15,-2 0 3 0,-7-5 2 16,-4-2-4-16,-7 0-1 0,-2 0-8 15,-9 0-9-15,-4 4-8 0,-5 1-5 0,2-3-7 16,-2-2-8-16,3-7-16 0,-1-4-46 16,-2-4-50-16,29-16-34 0,-44 20-17 15,44-20 21-15,0 0 50 0,0 0-161 16</inkml:trace>
  <inkml:trace contextRef="#ctx0" brushRef="#br0" timeOffset="23457.302">8619 10131 421 0,'0'0'92'0,"0"0"29"16,0 0 0-16,0 0-38 0,0 0-53 16,0 0-25-16,5-42-2 0,1 11 6 15,3-15-3-15,7-14-2 0,6-11 2 16,-2-2-4-16,-2 2 3 0,-3 14 8 15,-4 10 12-15,-6 14 19 0,-5 33 10 0,8-31 3 16,-8 31-7-16,0 0-18 0,0 0-13 16,0 0-10-16,0 0-8 0,0 0-4 15,0 0 0-15,-4 26 3 0,4 1 4 16,7 11 5-16,-3 10 0 0,5 10-2 16,-2 2-3-16,-1-7-1 0,3-2-1 15,-2-9 1-15,4-9-1 0,2-4 0 16,-13-29-4-16,18 40-5 0,-18-40-8 0,0 0-8 15,0 0-3-15,35 17 2 16,-35-17 6-16,0 0 7 0,33-22 5 0,-33 22 3 16,36-55 2-16,-18 20 1 0,1-12 2 15,-3 1 1-15,-1 1 5 0,-3 5 10 16,-12 40 6-16,6-39 5 0,-6 39 0 16,0 0-6-16,0 0-5 0,0 0-5 15,0 0-8-15,0 0-3 0,0 0-4 16,0 0 0-16,0 28 2 0,0-28 2 15,5 51 2-15,-1-11 1 0,-4 2 0 0,-4 7-1 16,-1 2-11-16,-1-2-13 16,-3-3-25-16,-2-6-52 0,0-9-62 0,-1-5-41 15,12-26 11-15,0 0-149 0</inkml:trace>
  <inkml:trace contextRef="#ctx0" brushRef="#br0" timeOffset="23827.685">9574 9573 491 0,'0'0'143'0,"-5"31"8"0,5-31 1 16,0 0-78-16,-15 27-22 0,15-27 5 15,-31 53-2-15,9-9-18 0,-5 9-15 16,5 5-16-16,2 2-15 0,2-5-19 16,3-2-39-16,1-2-31 0,3-6-30 15,5-12-11-15,6-33 22 0,-5 26 13 16,5-26 32-16,0 0 23 0,22-46 15 15,-13 6 22-15,7-11 6 0,2-9 6 0,-3 0 1 16,5-2 1-16,2 3 6 16,-6 3 12-16,-1 12 18 0,1 9 15 0,-5 6 15 15,-11 29 7-15,11-38 8 0,-11 38 6 16,0 0-4-16,0 0-16 0,0 0-25 16,0 0-14-16,0 0-3 0,0 0 3 15,24 51 6-15,-11-13-1 0,3 8-3 16,-1 12-7-16,-4 6-7 0,5-2-6 0,-3-4-11 15,-6-3-10-15,0-2-19 0,-3-2-35 16,-8-2-44-16,-3-9-34 0,-9-7-19 16,16-33 4-16,-37 33 43 0,10-35 44 15,1-16-167-15</inkml:trace>
  <inkml:trace contextRef="#ctx0" brushRef="#br0" timeOffset="23940.51">9447 9914 432 0,'0'0'75'0,"0"0"2"0,0 0-1 0,0 0-47 16,38-11-18-16,-11 11 1 15,10 5 0-15,-1 1-4 0,6 5-14 0,0 5-24 16,-4 2-28-16,-1-1-28 16,1 5 4-16,-7 9-176 0</inkml:trace>
  <inkml:trace contextRef="#ctx0" brushRef="#br0" timeOffset="24274.281">7878 10475 403 0,'0'0'53'15,"33"6"35"-15,-33-6 17 0,0 0 4 0,26-13-14 16,1 8-4-16,15-3-4 15,11-1-9-15,14-2-17 0,12 2-18 0,12 2-10 16,13 3-1-16,13 4-4 0,16 4-3 16,9 5-3-16,2 4-10 0,-2-2-3 15,-5 5-7-15,-20-5-1 0,-13-2-2 16,-24 0-6-16,-18 0-6 0,-18-3-11 16,-8-1-14-16,-36-5-28 0,31 4-14 15,-31-4-20-15,0 0-46 0,-36-7-18 16,-6-1 9-16,-15-4 28 0,-19-1-139 0</inkml:trace>
  <inkml:trace contextRef="#ctx0" brushRef="#br0" timeOffset="24443.018">8243 10463 417 0,'-106'14'130'0,"10"-5"76"0,19-9 15 16,24-5-25-16,26 3-86 0,27 2-78 16,0 0-24-16,0 0-10 0,0 0-2 15,53 2 10-15,14 3 17 0,24-5 5 16,26 2 1-16,16-2 0 0,20-2-6 15,8 4 0-15,10-2 0 0,4 0-7 16,-7 2-6-16,-15 2-9 0,-16 1-23 16,-31 4-42-16,-17-5-147 0,-114-101-180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4.771"/>
    </inkml:context>
    <inkml:brush xml:id="br0">
      <inkml:brushProperty name="width" value="0.05" units="cm"/>
      <inkml:brushProperty name="height" value="0.05" units="cm"/>
      <inkml:brushProperty name="color" value="#E71224"/>
    </inkml:brush>
  </inkml:definitions>
  <inkml:trace contextRef="#ctx0" brushRef="#br0">8 105 14375,'-8'-25'2433,"8"25"-2049,18-28-240,5 16-16,7-4 16,8 5-48,3 3-96,7 4-144,5 10-256,-2 7-320,1 11-353,-5 6-576,-9 9-544,-7 9 48,-5 9-2977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5.072"/>
    </inkml:context>
    <inkml:brush xml:id="br0">
      <inkml:brushProperty name="width" value="0.05" units="cm"/>
      <inkml:brushProperty name="height" value="0.05" units="cm"/>
      <inkml:brushProperty name="color" value="#E71224"/>
    </inkml:brush>
  </inkml:definitions>
  <inkml:trace contextRef="#ctx0" brushRef="#br0">12 147 14311,'0'0'2689,"-12"-24"-1313,12 24-1536,0 0-464,14-28-673,2 5-1216,6-11-352,-5-4-2978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6.235"/>
    </inkml:context>
    <inkml:brush xml:id="br0">
      <inkml:brushProperty name="width" value="0.05" units="cm"/>
      <inkml:brushProperty name="height" value="0.05" units="cm"/>
      <inkml:brushProperty name="color" value="#E71224"/>
    </inkml:brush>
  </inkml:definitions>
  <inkml:trace contextRef="#ctx0" brushRef="#br0">1 981 11429,'0'0'2239,"0"0"-607,0 0-983,-1-5-388,1 0-240,1-1 1,-1 1-1,1 0 0,1-1 0,-1 1 1,0 0-1,1 0 0,0-1 0,1 1 1,1-3-22,35-57-142,-11 20 28,4-16-25,-2-1 0,-3-1 0,-3-1 0,13-59 139,-28 89 144,-2 0 1,-1-1-1,-2 0 1,-1 0-1,-2 0 1,-2 0-1,-1 0 1,-1 0-1,-2 1 1,-5-14-145,10 46 48,-1 1 0,1-1 0,-1 1 0,1-1 0,-1 1 0,0-1 0,0 1 0,1-1 0,-1 1 0,0 0 1,-1-1-1,1 1 0,0 0 0,0 0 0,0 0 0,-1 0 0,1 0 0,0 0 0,-1 0 0,0 0-48,-1-1 130,2 1-117,0 0-1,0 1 1,0-1-1,0 0 1,0 1 0,0-1-1,0 1 1,0-1 0,0 1-1,0 0 1,0 0-1,0-1 1,0 1 0,0 0-1,0 0 1,0 0-1,0 0 1,0 0 0,0 0-1,0 0 1,0 0-1,0 0 1,0 1 0,0-1-1,0 0 1,-1 1-13,2-1 21,-12 8 11,-1 9-4,0 1 0,1 1 0,0 0 0,2 0-1,0 1 1,2 0 0,0 1 0,1 0 0,-3 16-28,-9 50 212,-6 71-212,23-148 7,-10 90 124,0 99-131,12-153 3,2-1 0,1 1 0,3-1 1,2 0-1,8 21-3,-15-61-19,3 1 19,3 4-90,-7-9 106,0-1 0,0 0 0,0 0 1,0 0-1,0 0 0,0 0 0,0 0 0,0 0 0,0 1 0,0-1 0,0 0 1,0 0-1,0 0 0,1 0 0,-1 0 0,0 0 0,0 0 0,0 0 0,0 0 0,0 0 1,0 0-1,0 0 0,0 0 0,1 1 0,-1-1 0,0 0 0,0 0 0,0 0 1,0 0-1,0 0 0,0 0 0,1 0 0,-1 0 0,0 0 0,0 0 0,0 0 0,0 0 1,0-1-1,0 1 0,1 0 0,-1 0 0,0 0 0,0 0 0,0 0 0,0 0 1,0 0-1,0 0 0,0 0 0,0 0 0,0 0 0,1 0 0,-1-1 0,0 1 1,0 0-1,0 0 0,0 0 0,0 0 0,0 0 0,0 0 0,0 0 0,0-1 0,0 1 1,0 0-1,0 0 0,0 0-16,16-57 356,-1 1-257,3 0 0,6-8-99,-17 47-48,0 1 0,1 0 0,1 1 0,1 0 0,0 0 0,1 1 0,1 1 1,0-1-1,6-4 48,-13 15-57,-1-1 1,1 1 0,0 0 0,0 0-1,0 0 1,1 1 0,-1 0-1,1 0 1,-1 0 0,1 1 0,0-1 56,-3 2-53,0-1 1,0 1 0,0 0 0,1 0 0,-1 0-1,0 0 1,0 1 0,0-1 0,0 1 0,0 0-1,0 0 1,0 0 0,0 0 0,0 0 0,-1 1-1,1-1 1,0 1 0,-1 0 0,1 0 0,-1 0-1,0 0 1,1 0 0,0 2 52,3 0-71,-4-3 52,0 1 1,-1-1-1,1 1 0,0-1 1,-1 1-1,1 0 1,-1-1-1,0 1 1,1 0-1,-1 0 1,0 0-1,0 0 0,0 0 1,0 0-1,-1 1 1,1-1-1,0 2 19,8 28-112,-8-17 43,-8 14 21,-1-15 0,-11 3-62,-1-1 1,-1-1 0,0-1-1,-1-1 1,-15 7 109,32-17 29,0 18 25,9-11-6,4 0-45,1-2 1,1 0 0,-1 0 0,1 0-1,1-1 1,-1-1 0,1 0 0,0 0 0,1-1-1,-1-1 1,1 0 0,0 0 0,0-1 0,0-1-1,0 0 1,1 0 0,-1-1 0,0-1-1,1 0 1,-1-1 0,1 0 0,-1-1 0,0-1-1,5-1-3,-16 4 1,5-1 21,1 0 1,0-1 0,-1 0 0,1 0-1,-1 0 1,0-1 0,0 0-1,0 0 1,0-1 0,0 0 0,-1 0-1,1 0 1,-1 0 0,0-1 0,0 0-1,-1 0 1,3-4-23,-5 6 22,0 0 40,0 0 1,0 0 0,-1-1-1,1 1 1,-1 0-1,0 0 1,1-1-1,-2 1 1,1-1-1,0 1 1,-1-1-1,1 1 1,-1-1-1,0 1 1,0-1 0,-1 0-1,1 1 1,-1-1-1,0 1 1,0-1-63,-28-52 1147,25 51-816,-1 2-99,-15-7-72,15 7-61,5 3-62,0 0-93,0 2 37,0 0 1,-1 0-1,1-1 0,-1 1 0,1 0 1,-1 0-1,0-1 0,1 1 1,-1-1-1,0 1 0,0 0 0,0-1 1,-1 1 18,-4 8-75,4 1-68,1 0 0,0 0 0,1 0 0,1 0-1,-1 0 1,2 0 0,-1 0 0,1 0-1,1 0 1,0 0 0,1-1 0,0 0-1,4 8 144,-7-16-35,0 0 0,0 1 0,0-1 0,0 0-1,0 0 1,1-1 0,-1 1 0,1 0 0,-1 0-1,1-1 1,0 1 0,-1 0 0,1-1 0,2 1 35,2 3-63,7 2-35,-6-5 97,1-1 0,-1 0 0,0 0 0,1-1 0,-1 1 0,0-2 0,1 1 1,-1-1-1,1 0 0,-1-1 0,0 0 0,0 0 0,0 0 0,0-1 0,0 0 0,-1-1 1,1 1-1,-1-1 0,0 0 0,0-1 0,3-2 1,8-14-5,-1-1 1,0 0-1,-2-1 1,0 0-1,-2-1 1,-1-1-1,0 0 1,-2-3 4,9-14-188,-16 37-108,-2 5-43,2 6 45,4 26 562,0-1 0,-3 1 0,-1 0 0,-1-1 0,-3 28-268,2-53 224,0-6-99,0 0-23,0 0 63,0 0 38,0 0 0,5-5-35,10-12-115,-1-2 0,-1 1 0,5-11-53,33-44-175,-47 68-15,-2 5 152,1 0-1,-1 1 0,0-1 1,0 1-1,0-1 1,0 1-1,-1-1 1,1 1-1,0 0 1,0 0-1,0 0 0,-1 0 1,1 1-1,0-1 1,-1 0-1,1 1 1,-1-1-1,1 1 1,-1-1-1,0 1 0,0-1 1,0 1-1,1 1 39,18 46-27,-11-25 39,-3-10-43,1-1 0,1 0-1,0-1 1,4 4 31,-1-10-80,-1-7 82,0 1-1,0-1 1,0-1 0,0 0 0,0 0-1,-1-1 1,1-1 0,-1 1 0,1-1-1,-1-1 1,0 0 0,-1 0 0,1-1-1,-1 0 1,0 0 0,-1-1-1,5-5-1,10-9-6,-1-1 0,-1-1-1,-1-1 1,-1-1-1,8-16 7,-13 16 12,0-1-1,-2-1 1,-1 0 0,-2 0-1,0-1 1,-2 0-1,-1 0 1,-1-1-1,-1 1 1,-2-1 0,-1 0-1,-1 1 1,-2-1-1,0 1 1,-8-27-12,11 53 10,-1 0 0,1 0 1,-1 0-1,0 0 1,0 0-1,0 0 0,0 0 1,0 0-1,0 0 0,0 1 1,0-1-1,-1 0 0,1 1 1,-1-1-1,1 1 0,-1-1-10,-3-2 40,5 3-32,-1 1-1,1-1 1,0 0-1,-1 1 1,1-1-1,-1 0 1,1 1-1,-1-1 1,0 1-1,1-1 1,-1 1-1,0-1 1,1 1-1,-1 0 1,0-1-1,1 1 1,-1 0-1,0-1 1,0 1-1,1 0 1,-1 0-1,0 0 1,0 0-1,0 0 1,1 0-1,-1 0 1,0 0-1,0 0 1,1 0-1,-1 0 1,0 0-1,0 1 1,0-1-1,1 0 1,-1 0-1,0 1 1,1-1-1,-1 1 1,0-1-1,1 1 1,-1-1-1,0 1 1,1-1-1,-1 1 1,1-1-1,-1 1 1,1 0-1,-1-1 1,1 1-1,0 0-7,-19 31 35,19-30-29,-9 19 0,2 0-1,0 1 1,2 0-1,0 0 1,2 1-1,0-1 1,1 14-6,1 21 18,3 0 0,5 22-18,-5-55-1,2 0 0,1 0 0,0 0-1,2-1 1,1 0 0,1 0 0,0-1 0,2 0-1,6 8 2,-16-28 8,1 0-1,-1 0 0,1 0 1,-1 0-1,1 0 0,0 0 0,0-1 1,0 1-1,0-1 0,0 0 0,1 1 1,-1-1-1,0 0 0,0 0 1,1 0-1,-1-1 0,1 1-7,4 2 31,-3-2-5,1 1 0,-1-1 0,0 0-1,1 0 1,-1 0 0,1 0 0,-1-1 0,1 0 0,0 0-1,-1 0 1,1 0 0,-1-1 0,1 0 0,-1 0 0,1 0-1,2-1-25,10-5 93,-1 0-1,1-1 0,10-8-92,0 1 129,-5 3-99,-20 12-33,-1 0 0,0-1 0,0 1 0,0 0 0,1 0 0,-1 0 0,0 0 0,1 0 1,-1 0-1,0 0 0,0 0 0,1 1 0,-1-1 0,0 0 0,0 1 0,0-1 0,1 1 0,-1-1 1,0 1-1,0 0 0,0-1 0,0 1 0,0 0 0,1 0 3,5 9-48,-1 6-135,0 0 0,-2 1-1,0 0 1,-1 0 0,-1 0 0,0 0-1,-2 0 1,0 6 183,0-8-645,-2-1-1,1 0 1,-2-1-1,0 1 1,-1 0 0,0-1-1,-1 1 646,5-13-57,0-1 1,0 1-1,-1 0 0,1-1 1,0 1-1,0 0 1,-1-1-1,1 1 0,-1-1 1,1 1-1,0-1 0,-1 1 1,1-1-1,-1 1 0,1-1 1,-1 1-1,1-1 0,-1 1 1,0-1-1,1 0 0,-1 1 1,0-1-1,1 0 0,-1 0 1,0 1-1,1-1 1,-1 0-1,0 0 0,1 0 1,-1 0-1,0 0 0,1 0 1,-1 0-1,0 0 0,1 0 1,-1 0-1,0-1 0,1 1 1,-1 0-1,0 0 0,1-1 1,-1 1-1,0 0 0,1-1 1,-1 1-1,1 0 1,-1-1 56,-67-41-3613,52 31-1288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6.548"/>
    </inkml:context>
    <inkml:brush xml:id="br0">
      <inkml:brushProperty name="width" value="0.05" units="cm"/>
      <inkml:brushProperty name="height" value="0.05" units="cm"/>
      <inkml:brushProperty name="color" value="#E71224"/>
    </inkml:brush>
  </inkml:definitions>
  <inkml:trace contextRef="#ctx0" brushRef="#br0">3 157 13462,'-2'-54'1953,"12"23"-1585,12 5-352,11 2-48,7 6-160,7 15-240,1 8-384,1 13-577,-2 12-512,1 11 32,-3 7-2993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7.465"/>
    </inkml:context>
    <inkml:brush xml:id="br0">
      <inkml:brushProperty name="width" value="0.05" units="cm"/>
      <inkml:brushProperty name="height" value="0.05" units="cm"/>
      <inkml:brushProperty name="color" value="#E71224"/>
    </inkml:brush>
  </inkml:definitions>
  <inkml:trace contextRef="#ctx0" brushRef="#br0">184 864 7459,'0'0'382,"-5"-4"-51,-16-9-182,19 13-146,1-1 0,0 1 0,0 0 1,0 0-1,0 0 0,0 0 0,-1 0 0,1 0 0,0 0 0,0 0 0,0 0 0,0 0 0,0 0 0,-1 1 1,1-1-1,0 1 0,0-1 0,0 1 0,0-1 0,0 1 0,0-1 0,0 1 0,0 0 0,0 0 1,0 0-4,-7 4 129,0 0 0,0 1 0,0 0 0,1 0 0,0 1 1,0-1-1,0 2 0,1-1 0,0 1 0,-1 2-129,3-4 32,-2 3 31,0 0 0,1 1 0,0 0 0,1 0 0,0 0 0,0 0 0,1 1 0,0-1 0,1 1 0,0 0 0,1 0 0,0 0 0,1 5-63,3-7-43,17 13 8,-18-21 49,0 1-1,0-1 0,0 0 0,0 0 0,0-1 1,1 1-1,-1 0 0,0-1 0,1 1 0,-1-1 1,0 0-1,1 0 0,-1 0 0,0 0 0,1 0 1,-1 0-1,0-1 0,1 1 0,-1-1 0,2 0-13,2-2 37,-1 1-1,1-1 0,-1 0 1,0-1-1,0 1 0,0-1 0,-1 0 1,4-3-37,8-10 84,-1-1 1,0-1 0,11-19-85,-26 37-3,24-36 130,-3-1-1,-1-1 0,-2-1 1,-2-1-1,-2 0 0,-1-1 1,-2-1-1,-2 0 1,-2 0-1,0-22-126,-4 26 555,-2 0 0,-2 0 0,-2 1 0,-1-1 0,-1 1 0,-3 0 0,-1 0 0,-2 1 0,-1 0 0,-2 1 0,-16-29-555,29 63 98,0-1 1,-1 1-1,1-1 0,-1 1 1,1 0-1,-1 0 0,0 0 1,1 0-1,-1 0 0,0 0 1,-1 0-1,0 0-98,-3-3 175,0-1 212,6 6-171,-10 26-92,2-9-117,5 0 0,1 1 0,1 0 0,0-1 0,1 1 0,1 0-1,1-1 1,2 9-7,1 20 21,43 456-1604,-20-219-6729,-24-256 5687,-4-42 1628,-2-44 636,-5 0 496,-3 0 0,-9-31-135,-20-44 4900,34 105-2224,79 21-2780,9 10-1815,0 4 0,0 4 0,0 3 1,48 16 1918,-130-29 45,0 0 1,0 0 0,0 0 0,0 0 0,-1 0 0,1 0 0,0 0 0,0 1 0,0-1 0,0 0 0,0 1-1,-1-1 1,1 0 0,0 1 0,0-1 0,0 1 0,-1-1 0,1 1 0,0-1 0,-1 1 0,1 0 0,-1-1-1,1 1 1,0 0 0,-1 0 0,0-1 0,1 1-46,-19 11 3373,14-10-3279,-1 0 0,1 1 0,0-1 0,0 1 0,0-1 0,1 1 0,-1 1 0,1-1 0,-1 1-94,-3 5-34,2 1 1,-1 1-1,1-1 0,0 1 1,1-1-1,1 1 0,-1 1 0,2-1 1,0 0-1,0 1 0,1-1 1,0 1-1,1-1 0,0 1 1,1-1-1,0 1 0,1-1 0,0 1 1,4 8 33,-6-18-6,1-1 1,-1 1-1,0-1 0,1 1 1,0-1-1,-1 1 1,1-1-1,0 1 0,0-1 1,-1 0-1,1 1 1,0-1-1,1 0 0,-1 0 1,0 0-1,0 1 0,1-1 6,1 2 2,-2-2 43,0 0 0,1 0 0,-1 0-1,0 0 1,0-1 0,0 1 0,1 0 0,-1-1-1,0 1 1,1-1 0,-1 1 0,1-1-1,-1 0 1,0 0 0,1 1 0,-1-1-1,1 0 1,-1 0 0,1 0 0,-1-1 0,1 1-1,-1 0 1,0 0 0,1-1 0,-1 1-1,0-1 1,1 1 0,-1-1 0,0 0-1,1 1 1,-1-1 0,0 0 0,0 0 0,0 0-1,1 0-44,2-2 180,0 0 1,0 0-1,-1-1 0,1 1 0,-1-1 0,1 0 0,-1 0 0,-1 0 0,1 0 1,0-1-1,0-1-180,3-10 117,8-19 374,2 1 0,1 0 0,13-19-491,-25 47-59,0 3-88,14-9-42,-14 9-9,0 9 46,2 3 303,-2 1 0,1-1 0,-1 1-1,0 0 1,-1 1 0,0-1 0,-1 1-1,0 0 1,-1 0 0,0 0-1,0 0 1,-1 0 0,-1 0 0,0 0-1,-1 0 1,0 4-151,1-10 486,0-5 18,0 0 115,0 0 112,0 0 53,0 0-103,4-6-233,16-27-455,1 0 0,2 2 1,1 1-1,1 1 0,2 1 1,22-18 6,-48 45-8,1 0 0,-1 0 0,0 0 0,1 0 0,-1 0 0,1 1 0,-1-1 0,1 0 0,-1 1 0,1 0 0,-1-1 0,1 1 0,-1 0 0,1-1-1,0 1 1,-1 0 0,1 0 8,3 0-29,-5 0 26,1 0-1,-1 0 1,0 0-1,1 0 1,-1 0-1,0 0 1,1-1 0,-1 1-1,1 0 1,-1 0-1,0 0 1,1 0-1,-1 1 1,0-1-1,1 0 1,-1 0-1,0 0 1,1 0-1,-1 0 1,0 0-1,1 0 1,-1 1-1,0-1 1,0 0-1,1 0 1,-1 0-1,0 1 1,0-1 0,1 0-1,-1 0 1,0 1-1,0-1 1,1 1 3,7 8-13,0 1 0,-1 0 1,1 1-1,-2-1 1,0 1-1,0 1 1,-1-1-1,-1 1 1,1 0-1,-2 0 0,0 0 1,0 1-1,0 10 13,1 8-561,-2 0-1,-1 0 0,-1 0 0,-2 0 1,-2 5 561,3-12-4017,5-31 225,-3 2 3314,0-1 1,0 1-1,-1-1 0,1 1 1,-1-1-1,0 1 1,-1-5 477,-20-57-1652,19 61 1193,1 0 0,0-1 0,1 1-1,0-1 1,0 1 0,0-1 0,1-1 459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7.761"/>
    </inkml:context>
    <inkml:brush xml:id="br0">
      <inkml:brushProperty name="width" value="0.05" units="cm"/>
      <inkml:brushProperty name="height" value="0.05" units="cm"/>
      <inkml:brushProperty name="color" value="#E71224"/>
    </inkml:brush>
  </inkml:definitions>
  <inkml:trace contextRef="#ctx0" brushRef="#br0">128 213 8020,'-21'-20'1886,"1"-1"0,2-1 0,0-1 0,1-1 1,-12-23-1887,29 46 76,-1-1 1,0 1 0,1 0-1,-1-1 1,1 0 0,-1 1-1,1-1 1,0 1 0,0-1-1,-1 0 1,1 1 0,0-1-1,1 1 1,-1-1 0,0 0-1,0 1 1,1-1 0,-1 0-77,1-2 146,-1 3-135,1 0 0,-1 0 0,1 0 0,-1 0 0,0 0 0,1 0 0,0 0 0,-1 0 0,1 0 0,0 0 0,-1 0 0,1 0 0,0 1 0,0-1 0,-1 0 0,1 1 0,0-1 0,0 1 0,0-1 0,0 1 0,0-1 0,0 1 0,0-1-1,0 1 1,1 0-11,9-3 38,-1 3-38,-1 1 0,0 0-1,0 1 1,0 0 0,0 0 0,0 1 0,0 0 0,-1 0 0,0 1 0,1 0 0,-1 1-1,-1 0 1,1 0 0,-1 0 0,7 7 0,-9-8-6,-1 1-1,1 0 1,-1 1 0,1-1-1,-2 1 1,1 0 0,-1 0-1,0 0 1,0 1 0,0-1-1,-1 0 1,0 1 0,0 0-1,-1 0 1,0-1 0,0 1-1,-1 0 1,1 0-1,-2 0 1,1 0 0,-1 0-1,-1 5 7,-2 3-212,0 0 0,-1 0 0,-1 0 0,-1-1 0,0 0 0,-1-1 0,0 1 0,-1-1 0,-1 0 212,-23 28-5842,-38 36 5842,20-26-5346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55.874"/>
    </inkml:context>
    <inkml:brush xml:id="br0">
      <inkml:brushProperty name="width" value="0.05" units="cm"/>
      <inkml:brushProperty name="height" value="0.05" units="cm"/>
      <inkml:brushProperty name="color" value="#E71224"/>
    </inkml:brush>
  </inkml:definitions>
  <inkml:trace contextRef="#ctx0" brushRef="#br0">4053 683 8788,'-5'-6'414,"2"3"-222,1 0 0,-1 0 1,0 0-1,1 0 1,-1 1-1,-1-1 0,1 1 1,0 0-1,0-1 1,-1 2-1,0-1 1,1 0-1,-1 1 0,0-1 1,1 1-1,-1 0 1,0 1-1,0-1 1,0 1-1,0-1 0,0 1 1,0 0-1,0 0 1,-4 1-193,-7 5 94,0 1 0,0 1 0,0 0 0,1 0 0,0 1 0,1 1 1,-2 2-95,14-11-6,0 0 1,0 0 0,0 0-1,0 1 1,0-1 0,0 0 0,0 1-1,0-1 1,1 0 0,-1 1-1,0-1 1,1 1 0,-1-1 0,1 1-1,0 0 1,-1-1 0,1 1-1,0-1 1,0 3 5,0-1-19,-1-3 16,1 1 0,0-1 0,0 1 0,0-1 0,0 1 0,0-1 1,0 1-1,-1-1 0,1 1 0,0-1 0,0 1 0,1-1 0,-1 1 1,0-1-1,0 1 0,0-1 0,0 1 0,0-1 0,0 1 0,1-1 1,-1 1-1,0-1 0,0 1 0,1-1 0,-1 0 0,0 1 0,1-1 1,-1 1 2,12 16-21,0 0 1,1-1 0,0 0 0,2-1-1,0-1 1,10 8 20,109 79 213,-66-53 40,-66-46-214,0 0 0,1-1 0,-1 1 0,0 0 0,0 0 0,0 0 0,0 1 0,0-1 0,0 0 0,-1 1 0,1-1 0,-1 1-39,4 5 137,-5-8-93,1 1-1,0 0 0,0 0 1,-1 0-1,1 0 1,-1 0-1,1 0 0,-1 0 1,1 0-1,-1 0 1,1 0-1,-1 0 0,0 0 1,1 0-1,-1 0 0,0 1 1,0-1-1,0 0 1,0 0-1,0 0 0,0 0 1,-1 0-1,1 0 0,0 0 1,0 1-44,-1 0 185,-4 9 477,-8 4-644,0-2 1,-1 0-1,0 0 0,-1-1 1,-1-1-1,-11 6-18,10-7-832,0-1-1,-1 0 0,0-2 1,-1 0 832,18-7-129,0 0 0,0 0 1,0 0-1,0 0 0,0 0 1,0 0-1,0 0 0,0 0 1,0-1-1,0 1 0,0 0 1,0-1-1,0 1 0,0-1 1,0 1-1,0-1 0,0 0 1,1 1-1,-1-1 1,0 0-1,0 1 0,1-1 1,-1 0-1,0 0 0,1 0 1,-1 0-1,1 0 0,-1 0 1,1 1-1,0-2 129,0 2-70,-1-3-78,1 0-1,0 0 1,1 0-1,-1 0 1,0 0 0,1 0-1,0 0 1,-1 0-1,1 0 1,1 0 0,-1 0-1,0 0 1,1 0 0,-1 1-1,1-1 1,0 0-1,0 1 1,0-1 148,1-2-136,25-35-936,8-4-1874</inkml:trace>
  <inkml:trace contextRef="#ctx0" brushRef="#br0" timeOffset="249.659">4282 864 6691,'63'-59'363,"-59"55"552,-4 4 672,0 0 369,0 0-89,0 0-530,0 0-662,0 0-427,-6 6-136,-1 3-84,0 0 0,0 0 0,1 1 0,0 0 0,1 0 0,0 0 0,1 1 0,0 0-1,0-1 1,1 1 0,1 1 0,0-1 0,0 0 0,1 6-28,0-5-41,0 0 1,1 1-1,1-1 0,0 0 1,0 0-1,2 0 0,-1 0 1,1 0-1,1 0 0,0-1 1,1 1-1,0-1 0,1-1 0,2 5 41,-5-11-24,0 0 0,0 0 0,0 0 0,0-1 0,1 1 0,0-1 1,0 0-1,0 0 0,0 0 0,0 0 0,0-1 0,1 0 0,-1 0 0,1 0 0,0 0 0,-1-1 0,1 1 0,0-1 0,2 0 24,0-1 10,0 0 1,0 0 0,-1-1-1,1 0 1,0 0 0,0 0-1,0-1 1,-1 0 0,1 0-1,-1-1 1,1 0 0,-1 0-1,0-1-10,4-1 70,-1-1 0,0 0 0,0-1 0,0 0-1,-1 0 1,0-1 0,-1 0 0,0-1 0,0 0-1,-1 0 1,0 0 0,0 0 0,-1-1 0,0 0 0,-1 0-1,0-1 1,1-4-70,-4 4 152,-1 0 0,0 1 0,-1-1 0,0 0 0,0 1-1,-1-1 1,0 1 0,-1 0 0,0-1 0,-1 1 0,0 0 0,-1 1-1,0-2-151,2 7 42,1 0 0,-1 0-1,0 1 1,0-1-1,0 1 1,0 0-1,0-1 1,-1 1-1,0 1 1,0-1-1,1 0 1,-2 1 0,1 0-1,0 0 1,0 0-1,-1 1 1,1-1-1,0 1 1,-1 0-1,0 0 1,1 1-1,-1-1 1,-2 1-42,-6-1-376,0 1 0,0 1 0,0 0 1,-1 0-1,1 2 0,0-1 0,-2 2 376,-7 6-1658,20-9 1417,0 0 0,0 0 0,0 1 0,0-1 0,0-1 0,-1 1 0,1 0 0,0 0 0,0-1 0,-1 0-1,1 1 1,0-1 0,0 0 0,-1 0 0,1 0 0,0 0 0,-1 0 0,1-1 0,0 1 0,0-1 0,-2 0 241,-9-9-1053,0 0 1,0 0-1,1-1 1,-6-9 1052</inkml:trace>
  <inkml:trace contextRef="#ctx0" brushRef="#br0" timeOffset="515.092">4814 736 7123,'6'10'253,"-1"1"-1,0 0 0,0 0 0,-1 0 1,-1 0-1,0 1 0,0 0 0,-1-1 1,0 1-1,-1 0 0,-1 3-252,-1 20 1212,-1 0-1,-2-1 0,-1 4-1211,-4 26 2035,8-57-1589,1-7 175,0 0 198,0 0 104,0 0-98,-3-24 53,1 9-746,1-1 1,1 1 0,1 0 0,0 0 0,1 0-1,0-1 1,1 2 0,1-1 0,3-9-133,-5 18 53,4 3-197,1 1-42,0 0 1,0 0-1,0 0 0,1 1 0,-1 0 1,0 0-1,1 1 0,-1 0 0,0 1 1,1-1-1,-1 1 0,0 1 1,6 1 185,-1 1-815,1 1 0,-1 0 0,0 1 1,-1 1-1,1 0 0,-2 0 1,1 1 814,0 1-1013,1-2 1,-1 0 0,1 0 0,1-1 0,-1 0 0,2-1 1012,23 3-3615</inkml:trace>
  <inkml:trace contextRef="#ctx0" brushRef="#br0" timeOffset="946.044">5416 856 7668,'-17'-15'2635,"-1"-1"0,-1 2 1,-1 1-1,-8-5-2635,15 11 791,0 1 1,0 0 0,-1 1-1,-7-2-791,19 7-23,0-1 0,0 0 1,0 1-1,0-1 0,0 1 0,-1 0 0,1 0 0,0-1 1,0 2-1,-1-1 0,1 0 0,0 0 0,0 1 0,-1-1 0,1 1 1,0 0-1,0-1 0,0 1 0,0 0 0,0 0 0,0 0 1,0 1-1,-1 0 23,1 1-63,0 0-1,0-1 1,0 1 0,0 0 0,1 0 0,-1 0-1,1 0 1,0 0 0,0 0 0,0 0 0,1 1-1,-1-1 1,1 0 0,-1 3 63,1 8-258,0 0 0,1 0 0,0 0 0,1 0 0,0 0-1,4 9 259,-2-10-148,1-1 1,0 1-1,1-1 0,0 0 0,0 0 0,2-1 0,-1 0 0,1 0 0,1-1 0,0 0 0,1 0 0,0-1 0,0 0 0,1-1 0,0 0 0,5 2 148,-8-6-31,0 0 1,0 0-1,0-1 0,0 0 1,0-1-1,1 1 0,-1-2 0,1 1 1,0-1-1,-1-1 0,1 1 1,0-2-1,0 1 0,-1-1 1,1 0-1,0-1 0,-1 0 1,0 0-1,1-1 0,-1 0 0,0-1 1,0 1-1,-1-2 0,1 1 1,4-5 30,-7 6 24,0 0 0,-1-1 0,0 0 0,0 1 1,0-2-1,-1 1 0,1 0 0,-1-1 0,0 0 0,0 1 1,0-1-1,-1 0 0,0-1 0,0 1 0,0 0 0,-1-1 1,1 1-1,-1-5-24,0-6 251,0 0 0,-2-1 0,0 1 0,0 0 0,-3-9-251,1 4 287,3 20-249,-1-1 0,1 0 0,0 0 1,-1 0-1,1 1 0,-1-1 1,0 0-1,1 1 0,-1-1 1,0 1-1,0-1 0,0 1 1,0-1-1,-1 1 0,1-1 0,0 1 1,-1-1-39,-2-2 114,0-1 206,-23-7 49,26 12-370,1 0 1,0 0 0,0 0 0,0 0 0,-1-1 0,1 1 0,0 0 0,0 0-1,-1 0 1,1 0 0,0 0 0,0 0 0,-1 0 0,1 0 0,0 0 0,0 0-1,-1 0 1,1 0 0,0 0 0,0 0 0,-1 0 0,1 0 0,0 0 0,0 0-1,0 0 1,-1 0 0,1 0 0,0 0 0,0 0 0,-1 1 0,1-1 0,0 0-1,0 0 1,0 0 0,-1 0 0,1 0 0,0 1 0,0-1 0,0 0 0,0 0-1,0 0 1,-1 1 0,1-1 0,-5 7-7,1-1 0,0 2 0,0-1-1,0 0 1,1 1 0,0-1 0,0 1-1,1 0 1,0 0 0,0 0 0,1 0 0,-1 8 7,0 22 14,1 1 1,2 7-15,-1-37 1,4 49 34,2-1 0,2 0 0,3 0 0,11 30-35,79 218 138,-34-113-197,-50-134 51,-16-55 77,-8-1 51,-1-2-80,0 1-1,0-2 1,0 1-1,-1-1 1,1 0-1,0-1 1,0 0-1,0 0 1,1 0-1,-1-1 1,0-1-1,1 1 1,0-1-1,0 0 1,0-1-1,0 0 1,-5-5-40,-21-17 592,1-1 0,-26-32-592,52 54 119,-4-5 82,0 0 1,0 0-1,1-1 0,1 0 1,0-1-1,1 0 1,0 0-1,-4-12-201,8 17-50,1-1 0,0 0 0,1 0 0,0 0 0,0 1 0,1-1 0,0 0 0,0 0 0,1 0 0,0 0 0,1 0 0,0 0 0,0 0 0,1 1 0,1-3 50,5-9-661,0 1-1,2-1 0,0 2 1,1 0-1,1 0 1,1 1-1,1 0 0,0 2 1,0-1-1,12-7 662,-23 21-214,-1-1-1,0-1 1,0 1-1,0 0 1,0-1 0,-1 1-1,1-1 1,-1 0 0,0 0-1,0 0 1,-1 0 0,1 0-1,-1-1 1,0 1-1,0 0 1,0-1 0,0 1-1,-1 0 1,0-1 0,0 1-1,0-1 1,-1 1-1,1-1 1,-1 1 0,0-1 214,0-38-2028,2 40 1783,0 0 1,0 0 0,0 0-1,0 0 1,0 1 0,1-1-1,0 1 1,-1-1 0,1 1 0,0-1-1,0 1 1,0 0 0,0 0-1,1 0 1,-1 0 0,1 1-1,-1-1 1,1 0 0,-1 1 0,1 0-1,0 0 245</inkml:trace>
  <inkml:trace contextRef="#ctx0" brushRef="#br0" timeOffset="-2344.228">269 661 7347,'0'0'926,"0"0"291,0 0 218,0 0-96,-4-4-232,0 1-797,-1-1 0,1 1 0,0 1 0,-1-1-1,0 1 1,1-1 0,-1 2 0,0-1-1,0 0-309,0 1 321,5 1-129,-5 6-54,-6 9-75,1 1 0,1 0 0,0 0 0,1 1 0,1 0 0,0 0 0,2 0 0,0 1 0,1 0 0,-1 9-63,1-2-35,1 0 0,1 1 1,1-1-1,2 1 0,0-1 1,2 1-1,3 11 35,-6-36-9,0 0 0,0 0 0,0 0-1,0 0 1,1 0 0,-1 0 0,0 0 0,1 0-1,-1 0 1,1 0 0,-1 0 0,1 0-1,0 0 1,-1-1 0,1 1 0,0 0 0,-1 0-1,1-1 1,0 1 0,0 0 9,7 12-171,-1-12 78,19 4 32,-25-4 60,-1-1 0,1 0 1,-1 0-1,1 0 0,-1 0 1,1 0-1,-1 0 0,1 0 0,-1 0 1,1 0-1,-1 0 0,0 0 1,1 0-1,-1 0 0,1-1 1,-1 1-1,1 0 0,-1 0 1,1 0-1,-1-1 0,0 1 0,1 0 1,-1 0-1,1-1 0,-1 1 1,0 0-1,1-1 0,-1 1 1,0 0-1,0-1 0,1 0 1,8-8-35,1-1-1,-2 0 1,1-1-1,-1 0 0,-1 0 1,0-1-1,-1 0 1,0 0-1,3-9 36,-1-4-145,0 1-1,-2-1 0,-1 0 1,-1-1-1,-1-1 146,1-40-675,-4 1 0,-2 0 0,-8-50 675,4 61-281,-22-156-721,22 179 1426,-1 1 0,-2 0 1,-1 0-1,-1 1 0,-6-9-424,15 35 1043,-2 0-45,4 3-973,0 1 0,0 0 0,0-1 0,0 1-1,0 0 1,0-1 0,-1 1 0,1 0 0,0-1 0,0 1 0,-1 0 0,1 0 0,0-1 0,0 1 0,-1 0 0,1 0 0,0-1 0,-1 1 0,1 0 0,0 0 0,0 0 0,-1 0 0,1-1 0,-1 1 0,1 0 0,0 0 0,-1 0 0,1 0 0,0 0 0,-1 0 0,1 0 0,0 0 0,-1 0 0,1 0 0,0 0 0,-1 0 0,1 0 0,-1 1 0,1-1 0,0 0 0,0 0 0,-1 0 0,1 0 0,0 1 0,-1-1-25,-4 23 418,9 56-392,-1-49 185,9 107 45,6-1 0,6-1 0,34 103-256,-52-216-90,2 0 0,1 0 1,1-1-1,1 0 0,1 0 0,0-1 0,3 1 90,-14-19-44,1 0 0,-1 0 0,0 0 0,1 0 0,0-1 0,-1 1 0,1 0 0,0-1 0,0 0 0,0 1 0,0-1 0,0 0 0,0 0 0,1 0 44,3 2-115,-5-2 90,1 0 1,-1 0-1,1 0 1,-1-1-1,1 1 1,-1 0-1,1-1 1,0 0-1,-1 1 1,1-1-1,-1 0 1,1 0 0,0 0-1,-1 0 1,1 0-1,0 0 1,-1 0-1,1-1 1,-1 1-1,1 0 1,0-1-1,-1 0 1,1 1-1,-1-1 1,0 0-1,1 0 1,-1 1-1,1-1 1,-1 0-1,0 0 1,0-1 24,3-1 5,0-1 0,0 1-1,-1-1 1,0 0 0,0-1 0,0 1 0,0 0-1,1-3-4,2-10 226,0 0-1,-1 0 0,0 0 1,-2 0-1,0-1 0,-1 0 0,0 1 1,-2-1-1,0-3-225,0 55-123,1 0 0,2 0-1,1-1 1,2 1 0,8 24 123,-13-56-156,-1 0-1,1 0 1,-1 0 0,1 0 0,0 0 0,0 0 0,0-1 0,0 1-1,0 0 1,0-1 0,1 1 0,-1-1 0,1 1 156,2 2-534,-3-3 397,-1 0-1,1-1 1,0 1 0,-1 0-1,1-1 1,0 1 0,0-1 0,0 1-1,0-1 1,-1 0 0,1 1-1,0-1 1,0 0 0,0 0-1,0 1 1,0-1 0,0 0 0,0 0-1,0 0 1,0 0 0,0 0-1,0 0 1,0-1 0,0 1-1,0 0 1,-1 0 0,1-1 0,0 1-1,0 0 1,0-1 0,0 1-1,0-1 1,-1 1 0,1-1-1,0 0 1,0 1 0,-1-1 0,1 0-1,0 1 1,-1-1 0,1 0-1,-1 0 1,1 0 0,-1 0 137,23-28-1390,-23 29 1391,7-12-163,-1-1 0,-1 1 1,0-1-1,-1 0 0,-1 0 0,0 0 1,0-1-1,-1 1 0,-1-1 0,0-13 162,-1 15 78,0 0 0,-1 0 0,0 0 0,-1 0 0,0 0 0,-1 0 0,0 1 0,-1-1 0,-1 1 0,1 0-1,-7-10-77,7 16 690,-1-1-1,0 1 1,0-1-1,0 1 1,0 1-1,-1-1 1,0 1-1,0 0 1,-4-2-690,5 3 1161,5 3-521,-1 0-794,0 0 1,0 0-1,0 0 1,0 0-1,0 0 1,0 0-1,0 0 1,0 1-1,0-1 1,0 0-1,1 1 1,-1-1-1,0 1 0,0-1 1,0 1-1,0-1 1,0 1-1,1-1 1,-1 1-1,0 0 1,0-1-1,1 1 1,-1 0-1,1 0 1,-1-1-1,1 1 1,-1 0-1,1 0 1,-1 0-1,1 0 1,0 0-1,-1 0 0,1 0 1,0 0-1,0 0 1,0 0-1,0 0 1,-1 0-1,2 0 1,-1 0-1,0 0 1,0 1 153,0 2 42,0 2-4660</inkml:trace>
  <inkml:trace contextRef="#ctx0" brushRef="#br0" timeOffset="-1599.579">1164 777 7732,'-4'2'1451,"-37"6"4856,37-8-6011,0 4-171,0 4-131,0 0 1,0 0-1,0 0 0,1 0 0,1 0 0,-1 1 0,1-1 0,1 1 1,-1 0-1,1-1 0,1 1 0,0 0 0,0 0 0,1 5 6,0 1-116,0 0 1,2-1-1,-1 1 0,1-1 0,1 0 0,1 0 1,0 0-1,6 11 116,-4-16-349,0 1 0,0-1-1,1 0 1,0-1 0,1 1 349,-8-8 22,-1-1-36,1 0-1,-1 1 0,0-1 1,1 1-1,-1-1 0,0 0 1,1 1-1,-1-1 0,1 0 1,-1 1-1,1-1 0,-1 0 1,1 0-1,-1 0 0,1 1 1,-1-1-1,1 0 0,-1 0 1,1 0-1,-1 0 0,1 0 1,-1 0-1,1 0 0,-1 0 1,1 0-1,-1 0 0,1 0 1,0 0 14,4-1-15,0 0 1,0 0 0,0 0 0,0 0 0,0-1 0,0 0 0,0 0 0,0 0 0,-1-1-1,1 0 1,-1 0 0,1 0 0,-1 0 0,0 0 0,-1-1 0,1 0 0,0 0 0,-1 0 0,0 0-1,0 0 1,1-3 14,10-18 16,-1 0-1,-2 0 0,0-1 1,-2 0-1,-1-1 0,-1 0 1,-1-1-1,-1 1 0,-2-1 0,-1 0 1,-1 0-1,-2-27-15,-7-33-128,-4 0 0,-4 0 0,-12-35 128,12 61 963,-2 1-1,-2 2 0,-17-33-962,36 90 173,1 1 0,-1-1 1,0 1-1,1-1 0,-1 1 1,0-1-1,0 1 0,0-1 0,0 1 1,0 0-1,0-1 0,0 1 1,0 0-1,-1 0 0,1 0 0,0 0 1,-2-1-174,3 3 54,-1-1 0,0 1 1,1-1-1,-1 1 0,1-1 1,-1 1-1,1-1 0,-1 1 1,1 0-1,0-1 0,-1 1 0,1 0 1,0-1-1,-1 1 0,1 0 1,0 0-1,0-1 0,0 1 1,0 0-1,0 0 0,0-1 1,0 1-1,0 0 0,0 0 1,0-1-55,1 67 154,22 107-939,8-2 0,28 83 785,-10-48-4854,-25-98 564,-22-101 3161,-2-8 630,0-7 294,-1-14 174,0-1 0,-1 1 0,-1-1 0,-2 1-1,0 0 1,-1 1 0,-6-16 31,-21-46 859,-14-20-859,28 62 853,18 39-696,1 0 0,-1 0 0,0 1 0,1-1 0,0 0 0,-1 0 0,1 0 0,-1 0 0,1 0 0,0 0 0,0 0 0,-1 1 0,1-1 0,0 0 0,0 0 0,0 0 0,0 0 0,0 0 1,0 0-1,0 0 0,1 0 0,-1 0 0,0 0 0,0 0 0,1 0 0,-1 0 0,1 0-157,0 1 62,1-1 1,0 1-1,0-1 1,-1 1 0,1 0-1,0-1 1,0 1-1,-1 0 1,1 0-1,0 0 1,0 1-1,-1-1 1,3 1-63,24 3-634,-1 2 0,20 6 634,41 9-1469,-38-16 891,0-3 1,1-1-1,-1-3 1,7-3 577,13 0 474,-64 5-36,-6 0 375,4 23 1797,-5-10-1263,-28 70 355,20-60-1732,0-1 1,1 2 0,2-1-1,0 1 1,2 0 0,-2 19 29,6-42-59,0 1 1,0 0 0,0 0-1,1 0 1,-1 0-1,0 0 1,1 0-1,-1 0 1,1 0-1,0 0 1,-1 0-1,1-1 1,0 1-1,0 0 59,2 3-160,-2-4 129,-1 0-1,1 0 1,-1 0 0,1 0-1,0 0 1,-1 0 0,1 0 0,0 0-1,0 0 1,-1-1 0,1 1 0,0 0-1,0-1 1,0 1 0,0-1-1,0 1 1,0-1 0,0 1 0,0-1-1,0 0 1,0 1 0,0-1 0,1 0-1,-1 0 1,1 0 31,-1 1-9,1 0 0,-1-1 1,1 0-1,-1 1 0,1-1 0,0 0 0,-1 1 0,1-1 1,-1 0-1,1 0 0,0 0 0,-1-1 0,1 1 0,0 0 1,-1 0-1,1-1 0,-1 1 0,1-1 0,0 0 9,1 0 3,-1 1 24,0 0 1,0-1 0,-1 1 0,1-1-1,0 1 1,-1-1 0,1 0-1,0 1 1,-1-1 0,1 0 0,-1 0-1,1 0 1,-1 0 0,1 0-1,-1-1 1,0 1 0,0 0 0,1-1-1,-1 1 1,0-1-28,1-1 131,2 0 74,-1 0-1,0-1 0,0 1 0,0 0 0,0-1 1,-1 0-1,1 0 0,-1 0 0,0 0 1,-1 0-1,1 0 0,0 0 0,-1-1 0,0 1 1,0-1-205,-1 3 98,1-1 38,-1 0 0,0 0 0,0 0 1,0 1-1,-1-1 0,1 0 0,0 0 1,-1 1-1,0-1 0,0 0 0,0 1 1,0-1-1,0 0 0,0 1 0,-1 0 1,1-1-1,-1 1 0,0 0 0,-1-2-136,1 2-104,0-1-60,-1 0 0,0 0 0,0 1 0,-1-1 0,1 1 0,0-1 0,-1 1 0,0 0 0,1 1 0,-1-1 0,0 0 0,0 1 0,0 0 164,-3-2-638,-20-2-4348,23 4 1857,4 1-1815</inkml:trace>
  <inkml:trace contextRef="#ctx0" brushRef="#br0" timeOffset="-799.506">2033 671 7011,'98'320'7073,"-97"-314"-6561,-1-6 11,0 0 131,0 0 205,0 0 149,0 0-90,0 0-297,-1-6-276,-2 0-315,2-1 1,-1 0-1,1 1 1,0-1 0,0 0-1,1 0 1,0 0 0,0 1-1,1-1 1,-1 0 0,1 0-1,1 1 1,0-1-1,0 0 1,0 1 0,0 0-1,1-1 1,0 1 0,1 0-1,-1 1 1,1-1-1,0 0 1,1 1 0,-1 0-1,4-3-30,-5 6-29,-1 0 0,1 0 0,-1 1 0,1-1 0,-1 1 0,1 0 0,0 0-1,0 0 1,0 0 0,-1 0 0,1 0 0,0 1 0,0 0 0,0-1 0,0 1 0,0 0 0,0 0 0,0 1-1,1-1 30,1 1-71,0 0-113,0 0-1,1 1 1,-1 0 0,0 0-1,0 0 1,0 1 0,0 0-1,-1 0 1,1 0 0,-1 0-1,0 1 1,0-1 0,0 1 0,0 1 184,-1-2-128,102 98-8481,-105-100 8566,0-1 1,1 1-1,0-1 1,-1 0 0,1 1-1,-1-1 1,1 0-1,-1 1 1,1-1-1,0 0 1,-1 0-1,1 1 1,-1-1-1,1 0 1,0 0 0,-1 0-1,1 0 1,0 0-1,-1 0 1,1 0-1,0 0 1,-1 0-1,1 0 43,6-2-29,0 1 0,0-1 0,-1 0 0,1 0 0,-1-1 0,1 0 0,-1 0 0,0 0 0,0-1 0,0 0 0,-1 0 0,1-1 0,-1 0 0,0 1 0,0-2 0,-1 1 0,1 0-1,-1-1 30,-2 3-61,7-8 433,0-1 0,-1 0-1,0 0 1,4-10-372,-10 18 386,-1 1-1,0 0 0,1-1 1,-2 1-1,1 0 0,0-1 1,-1 1-1,1-1 0,-1 0 0,0 1 1,0-1-1,0 1 0,-1-1 1,1 1-1,-1-1 0,0 1 1,0-1-1,0 1 0,-1 0 1,-1-3-386,1 1 1568,-3 1-290,-17-12-344,17 12-334,5 4-296,0 0-290,0 0-289,0 0-219,-2 6-98,-2 8 376,1-1-1,0 1 0,1 0 1,0-1-1,1 1 1,1 0-1,0 0 1,1 0-1,0 0 0,1 0 1,1 0 216,-1-5-180,-1 0 1,1-1-1,0 0 0,1 1 1,0-1-1,1 0 0,-1-1 1,1 1-1,1-1 0,0 1 1,0-1-1,0 0 0,1-1 1,0 0-1,0 0 1,0 0-1,1 0 0,3 1 180,-8-6-22,0 0-1,0 0 0,0 0 0,0 0 1,0 0-1,0-1 0,0 1 1,0-1-1,0 1 0,0-1 1,1 0-1,-1 0 0,0 0 0,0 0 1,1 0 22,3-1-33,7-1 9,-8-1 66,-1 0 1,1-1 0,-1 0 0,0 0-1,0 0 1,-1 0 0,1 0-1,-1-1 1,0 0 0,0 1-1,0-1 1,-1 0 0,0-1 0,0 1-1,0 0 1,0 0 0,-1-1-1,0 1 1,0-1 0,-1 0 0,1 1-1,-1-1 1,-1-2-43,0-13 168,-1 1 1,0-1 0,-2 1-1,0 0 1,-7-18-169,9 34 200,2 4-72,0 0-222,0 0-47,-7 38 107,0-12 76,7 7 32,1-1 0,2 1 0,1-1-1,2 0 1,1 0 0,7 22-74,-2-10 64,20 69 296,29 60-360,-30-92 28,-4 2-1,-3 1 1,6 51-28,-29-129 4,0 1 0,0 0 0,-1 0 1,0-1-1,0 1 0,-1 0 0,0 0 0,0-1 1,-1 1-1,1-1 0,-1 1 0,-1-1 1,-2 6-5,2-7-4,0-1 0,0 0 1,0 0-1,0 0 1,-1-1-1,0 1 0,0-1 1,0 1-1,0-1 1,0-1-1,-1 1 0,1 0 1,-1-1-1,1 0 1,-1 0-1,0-1 1,0 1-1,0-1 0,-2 0 4,-2 1 2,0-1-1,0 0 1,0 0-1,-1-1 1,1-1-1,0 1 0,0-2 1,0 1-1,0-1 1,0 0-1,0-1 0,0 0 1,-3-2-2,0-1 90,0-1 1,0 0-1,0 0 1,1-2-1,0 1 1,0-1-1,1-1 1,-8-9-91,7 7 167,1-2-1,0 1 1,0-1 0,2 0 0,0-1 0,0 0-1,2-1 1,0 1 0,0-1 0,1-1-1,1 1 1,1 0 0,1-1 0,0 0 0,1-5-167,2 6-50,0 0 0,2 0 0,0 0 0,1 1 1,0-1-1,1 1 0,1 0 0,1 0 1,0 1-1,1 0 0,0 0 0,1 1 1,0 0-1,1 0 0,1 1 0,0 1 0,1-1 1,0 2-1,0 0 0,1 0 0,0 1 1,1 1-1,0 0 0,1 1 0,-1 1 0,1 0 1,1 1-1,-1 0 0,1 1 0,-1 1 1,1 1-1,8-1 50,119-12-555,-140 15 422,1-1 0,-1 0-1,-1 0 1,1-1 0,0 1 0,0-1 0,0 1-1,-1-1 1,1 0 0,-1 0 0,1 0 0,-1 0 0,0-1-1,0 1 1,0-1 0,0 1 0,0-1 0,-1 0-1,1 0 134,0 0-177,-1 1 5,0 1 1,0-1-1,0 0 0,0-1 0,0 1 1,-1 0-1,1 0 0,-1 0 1,1 0-1,-1 0 0,0-1 0,0 1 1,0 0-1,0 0 0,0 0 1,-1-1-1,1 1 0,-1 0 0,1 0 1,-1 0-1,0 0 0,0-1 172,-23-35-1421,18 31 652,-13-24-3513</inkml:trace>
  <inkml:trace contextRef="#ctx0" brushRef="#br0" timeOffset="-576.858">1686 384 6883,'33'-25'-48,"-33"25"256,40-18 128,-40 18 33,41-6-33,-15 8-192,-2 8-96,5 7-208,3 7-160,0 14-49,1 7 1,-1 12-3217</inkml:trace>
  <inkml:trace contextRef="#ctx0" brushRef="#br0" timeOffset="-330.244">2012 1584 15511,'0'0'2529,"0"0"-3009,0 0-2017,-18-24-544,8-2-2882</inkml:trace>
  <inkml:trace contextRef="#ctx0" brushRef="#br0" timeOffset="18519.222">61 1825 7940,'-5'-4'1520,"-16"-10"380,16 10 272,0 0-209,-15-10-490,15 10-411,5 4-350,0 0-299,0 0-210,0 0-93,0 0-57,0 0 35,0 0 91,9 5 122,12 3-134,0 0 0,0-2-1,1 0 1,0-1 0,0-1-1,0-2 1,0 0-1,1-1 1,-1-1 0,10-2-167,58-6-1137,88-19 1137,-157 23-247,56-11-1395,44-7-5307,-110 23 3999,9 7-1671</inkml:trace>
  <inkml:trace contextRef="#ctx0" brushRef="#br0" timeOffset="18893.628">453 2208 7635,'0'4'990,"17"103"6201,28 58-3564,-9-37-2458,8 35-753,-42-157-856,7 17-1549,-7-20 1452,1 3-1955,0-2-440,9 13-256,-9-13-1764</inkml:trace>
  <inkml:trace contextRef="#ctx0" brushRef="#br0" timeOffset="19360.234">840 2526 7988,'1'6'779,"8"39"598,-2-8-277,1 1 1,2-2 0,7 15-1101,6 8 977,-21-54-847,-2-5-68,0 0 4,0 0 94,0 0 102,0 0 42,3-7-42,4-14-178,-1-1 0,-1 0 0,2-21-84,11-45 164,-17 83-111,-1 5-5,5-2-53,14-9-22,-19 11 27,0 0-1,0 0 1,0-1-1,1 1 1,-1 0-1,0 0 1,0 0-1,0 0 0,1 0 1,-1 0-1,0 0 1,0 0-1,1-1 1,-1 1-1,0 0 1,0 0-1,1 0 1,-1 0-1,0 0 1,0 0-1,1 0 1,-1 0-1,0 1 1,1-1-1,-1 0 1,0 0-1,0 0 1,0 0-1,1 0 1,-1 0-1,0 0 1,0 1-1,1-1 1,-1 0-1,0 0 1,0 0-1,0 0 1,0 1-1,1-1 1,-1 0-1,0 0 1,0 0 0,14 13 23,0 1 0,-1 0 0,0 1 0,-1 0-1,-1 1 1,-1 0 0,2 4-23,-1-3 61,-9-13-60,1-1 0,-1 1 0,1-1 0,0 0 0,0 0 0,0 0 0,0-1 0,1 1 0,-1-1 0,1 0 0,-1 0 0,1 0 0,0 0 0,0 0 0,0-1 0,0 0 0,0 0 0,0 0 0,0 0 0,1-1 0,-1 1 0,0-1 0,0 0-1,1-1 1,-1 1 0,0-1 0,0 0 0,0 0 0,0 0 0,0 0 0,0-1 0,0 1 0,0-1-1,17-7 9,-1-1 1,-1-1-1,1-1 0,-2 0 0,8-7-9,-22 16-14,20-14-83,-2-2 0,0 0 0,-1-1 0,-1-1 0,-1 0 0,15-23 97,-25 30-62,0 0 0,-1 0 0,-1-1-1,-1 0 1,0-1 0,-1 1 0,0-1 0,-2 0-1,0 0 1,0-1 0,-2 1 0,1-15 62,-4 0 122,0 1 0,-2-1 1,-1 1-1,-2-1 0,0 1 1,-3 1-1,-2-4-122,10 28 947,2 5 35,0 0-192,-4-3-281,4 2-504,-1 1 0,1-1 0,-1 1 0,1-1 0,-1 1-1,1-1 1,-1 1 0,1-1 0,-1 1 0,0 0 0,1 0 0,-1-1 0,0 1 0,1 0-1,-1 0 1,0 0 0,1-1 0,-1 1 0,0 0 0,1 0 0,-1 0 0,0 0 0,0 0-1,1 1 1,-1-1 0,0 0 0,1 0 0,-1 0 0,0 0 0,1 1 0,-1-1-5,0 1 0,0 1 1,0-1 0,0 0-1,1 0 1,-1 1-1,1-1 1,-1 1 0,1-1-1,-1 0 1,1 1-1,0-1 1,-1 1 0,1-1-1,0 1 1,0 0-1,5 73-69,-3-55 111,7 58 100,14 63-142,-17-113-25,2 0 1,0-1-1,2 0 0,1 0 1,1-1-1,12 18 25,-18-35-79,0 0 0,1-1 0,0 1 1,1-2-1,0 1 0,0-1 0,9 6 79,-16-12-19,1 0-1,-1 0 1,1 0-1,0 0 1,0-1 0,-1 1-1,1 0 1,0-1 0,0 0-1,0 1 1,0-1-1,0 0 1,-1 0 0,1 0-1,0 0 1,0 0 0,1 0 19,2-1-50,-3 2 44,0-1-1,0 0 1,0 1 0,0-1-1,0 0 1,0-1 0,0 1-1,0 0 1,1 0-1,-1-1 1,-1 1 0,1-1-1,0 0 1,0 0 0,0 1-1,0-1 1,0 0 0,0-1 6,3-1-6,2 0 22,0 0 0,0-1 0,0 1 0,0-1 0,-1-1 0,0 1 0,0-1 0,3-3-16,1-1 24,-5 5-8,-1 6-27,0 0 28,1 1 0,-1 0 0,0 0 0,0 0 0,0 0 0,0 1 1,0 0-1,-1 0 0,0 0 0,0 0 0,0 0 0,0 1 0,0-1 0,-1 1 0,0 0 0,0 0 0,-1-1 0,1 2-17,14 50-722,-11-5-3417,-11-48 1117,-24 10-2079</inkml:trace>
  <inkml:trace contextRef="#ctx0" brushRef="#br0" timeOffset="19804.294">962 2151 15879,'-37'-20'3314,"37"20"-2162,-26-14-1120,26 14-368,0 0-544,0 0-833,0 0-848,0 0-112,26 2 255,-26-2 786,43-2-2434</inkml:trace>
  <inkml:trace contextRef="#ctx0" brushRef="#br0" timeOffset="20178.7">1168 1459 8980,'0'0'2929,"0"0"-896,-16 26-896,16-26-1073,-18 63-96,5-2 48,-3 14 64,4 10-144,4 2-512,6-4-641,6-4-592,4 2-96,-36-85 17,38 83-2338</inkml:trace>
  <inkml:trace contextRef="#ctx0" brushRef="#br0" timeOffset="23963.161">3251 2493 8228,'-2'-6'1142,"-24"-48"2467,22 48-2702,-2 2-114,-18-15-182,18 15-160,0 1-65,-17-8-55,22 11-294,0-1-1,-1 0 1,1 1-1,0-1 0,-1 1 1,1-1-1,-1 1 1,1 0-1,-1 0 0,1-1 1,-1 1-1,1 0 1,-1 0-1,1 1 1,-1-1-1,1 0 0,-1 0 1,1 1-1,0-1 1,-1 1-1,1-1 0,-1 1 1,0 0-37,0 2-12,0 0 1,1-1-1,-1 1 1,1 0-1,0 0 0,0 0 1,0 0-1,0 1 1,0-1-1,1 0 0,-1 0 1,1 0-1,0 1 1,0-1-1,0 0 0,0 0 1,1 0-1,0 2 12,0 3-47,2 1 0,-1-1 0,1 0 0,1 1 0,0-1 0,0-1 0,2 4 47,5 7-91,2-1-1,0-1 1,0 0 0,1-1-1,1 0 1,2 0 91,78 67-77,-65-56 42,-24-20-24,-6-6 3,4 8 78,-4-8-14,1 1 0,-1 0 0,0-1 0,1 1 0,-1-1-1,0 1 1,1 0 0,-1-1 0,0 1 0,0 0 0,1-1 0,-1 1 0,0 0 0,0-1 0,0 1 0,0 0-1,0-1 1,0 1 0,0 0 0,0 0 0,0-1 0,-1 1 0,1 0 0,0-1 0,0 1 0,-1 0 0,1-1-1,0 1 1,-1-1 0,1 1 0,0 0 0,-1 0-8,-17 17-338,-2-1 0,1-1-1,-2 0 1,0-2 0,-5 2 338,21-13-1964,7-8-205,2-3 1630,1 0 1,0-1-1,0 2 0,0-1 0,1 1 0,1-1 539,76-71-543,-36 36 453,135-132 1870,-177 170-518,-5 5 224,0 0 2,0 0-247,0 0-385,-20 15-63,14-10-802,0 1 1,0 0 0,1 0 0,0 0-1,0 1 1,1-1 0,0 1 0,0 0-1,0 0 1,1 1 0,0-1 0,1 1-1,-1-1 1,1 1 0,1 0-1,0 0 1,0 0 0,0 0 0,1 0-1,0 0 1,1 0 0,0 0 0,0 0-1,0 0 1,1-1 0,0 1-1,1 0 1,0-1 0,0 0 0,2 3 8,-4-7-55,0-1 1,1 0 0,-1 1 0,1-1-1,0 0 1,-1 0 0,1 0 0,0 0-1,0 0 1,0 0 0,1-1 0,-1 1-1,2 0 55,3 3-124,-7-4 111,0-1-1,1 1 1,-1-1 0,1 1-1,-1-1 1,1 0 0,0 1-1,-1-1 1,1 1 0,-1-1-1,1 0 1,0 1 0,-1-1-1,1 0 1,0 0-1,-1 0 1,1 0 0,0 1-1,-1-1 1,1 0 0,0 0-1,0 0 14,5 0-25,-2 1 43,0 0 0,0 0 0,0-1-1,0 0 1,0 0 0,0 0 0,0 0 0,0-1 0,1 0 0,-1 1 0,0-1 0,-1-1 0,1 1-1,0-1 1,0 1 0,0-1 0,-1 0 0,1-1 0,-1 1 0,0 0 0,0-1 0,1 0-18,-1-1 29,0 0 1,0-1 0,0 1-1,-1 0 1,1-1 0,-1 0-1,0 0 1,-1 1 0,1-1-1,-1 0 1,0 0 0,0 0-1,-1-1 1,1 1 0,-1 0 0,0 0-1,-1 0 1,1 0 0,-1 0-1,0 0 1,0 0 0,-1 0-1,1 0 1,-3-4-30,-1-5 6,-2 0 0,0 1 0,0-1 0,-1 1 0,-1 1 0,0-1 0,-1 2 0,0-1 0,-6-3-6,-8-7 1,-1 1-1,-1 1 1,-20-12-1,41 30-131,5 2-450,0 0-516,0 0-162,107 5-3381,-72-5 983</inkml:trace>
  <inkml:trace contextRef="#ctx0" brushRef="#br0" timeOffset="24365.528">4138 1710 9989,'-26'14'1680,"26"-14"-111,-41 61-689,19-4-31,-2 15-1,3 7-63,1 4-337,4-2-224,0-2-144,10 4-400,8-4-577,4-4-1248,16-4-464,4-6-3153</inkml:trace>
  <inkml:trace contextRef="#ctx0" brushRef="#br0" timeOffset="25225.738">4432 2769 9204,'0'0'1388,"0"0"-185,0 0-712,0 0-369,2-5 52,2-6-49,1 1-1,1-1 1,0 1 0,0 0 0,1 1 0,1-1-1,5-6-124,31-42 13,-27 28-106,-2 0 0,-1-1 0,-1-1 0,-2 0 0,-1 0 1,-2-1-1,0-10 93,-4 21-15,-1 0 0,-1-1-1,0 1 1,-2 0 0,-1-1 0,-1 1 0,-1 0 0,-1-1-1,-1 2 1,0-1 0,-5-7 15,10 27 50,-1 0 0,0 1-1,0-1 1,0 1 0,1-1 0,-1 1-1,0-1 1,-1 1 0,1 0-1,0 0 1,0-1 0,-1 1 0,1 0-1,0 0 1,-1 0 0,1 0 0,-1 1-1,0-2-49,-3 0 154,5 1-126,-1 1 0,0-1 0,0 0 1,0 1-1,0-1 0,0 0 0,0 1 1,0-1-1,-1 1 0,1 0 1,0-1-1,0 1 0,0 0 0,0 0 1,-1 0-1,1-1 0,0 1 0,0 1 1,0-1-1,-1 0 0,1 0 0,0 0 1,0 0-1,0 1-28,-1-1 87,-8 4 191,4 4-208,0 0 1,0 0 0,1 1 0,0-1-1,1 1 1,0 1 0,0-1 0,1 0-1,0 1 1,0-1 0,1 1 0,0 0-1,1 0 1,0 2-71,-2 25 158,2 0 0,1 0 0,3 15-158,11 54 212,4-1 0,32 99-212,-47-195 3,29 100 35,-31-104 82,-1-5 165,0 0 67,14-65-37,-14 32-424,5-61 95,-4 86-24,0-1-1,1 1 0,0 0 0,1 0 0,-1-1 0,2 2 1,-1-1-1,1 0 0,2-2 39,-5 8-36,1 0 0,0-1 0,0 1 0,0 0 0,0 1 0,0-1 0,0 0 0,0 0 0,0 1 0,1 0 0,-1-1 0,0 1 0,1 0 0,0 0 0,1 0 36,4-3-98,-3 3 63,-1-1-1,1 1 0,-1 0 1,1 0-1,0 1 0,-1-1 0,1 1 1,0 0-1,-1 0 0,1 1 1,0-1-1,-1 1 0,1 0 1,0 0-1,-1 1 0,0 0 1,1-1-1,-1 1 0,0 0 0,0 1 1,0-1-1,0 1 0,0 0 1,-1 0-1,1 0 0,-1 0 1,0 1-1,0-1 0,0 1 1,0 0-1,-1 0 0,1 0 0,-1 0 1,0 1-1,0-1 0,-1 0 1,1 2 35,-1 27-38,-3-26 39,1 0 0,-1 0-1,0-1 1,-1 0-1,0 1 1,0-1-1,0 0 1,0 0 0,-4 4-1,3-5 104,3-5-93,1 0-1,-1 0 1,0 1 0,1-1 0,-1 0 0,1 0-1,-1 0 1,0 0 0,1 1 0,-1-1 0,1 0-1,-1 1 1,1-1 0,-1 0 0,1 1 0,-1-1-1,1 1 1,0-1 0,-1 1 0,1-1 0,-1 1-1,1-1 1,0 1 0,0-1 0,-1 1 0,1-1 0,0 1-11,0 0 21,-1-1 1,1 1 0,0-1-1,-1 1 1,1-1 0,0 1 0,-1-1-1,1 1 1,-1-1 0,1 1 0,-1-1-1,1 1 1,-1-1 0,1 1-1,-1-1 1,1 0 0,-1 1 0,1-1-1,-1 0 1,0 0 0,1 0 0,-1 1-1,0-1 1,1 0 0,-1 0-22,8 6-8,22 21 63,46 36-480,-68-58 354,-1-1 0,1 0 1,0 0-1,0 0 0,1-1 0,-1 0 0,1-1 0,-1 0 0,1 0 0,0 0 0,0-1 71,4-3-93,23-17 42,-30 15 61,1-1 1,-1 0-1,-1-1 1,1 1-1,-1-1 1,0 0 0,0 0-1,0 0 1,-1 0-1,0-1 1,0 0-1,-1 1 1,0-1-1,0 0 1,-1 0-1,0 0 1,1-7-11,-1-1 195,-1 0 0,-1-1 0,0 1 0,-1 0 0,0 0 0,-1 0 1,-5-13-196,7 24 482,1 4-39,0 0-136,0 0-147,0 0-133,0 0-81,-2 5-28,0 2 53,0 1 1,1-1-1,0 0 1,1 1-1,-1-1 1,2 1-1,-1-1 1,1 1-1,0-1 1,0 1-1,1-1 1,0 0-1,3 6 29,3 10-243,2 1 1,1-2-1,6 11 243,-14-28-150,3-5 57,-1 0 105,0-1 0,1 1 0,-1-1 1,0-1-1,0 1 0,0-1 0,0 0 0,0 0 0,0 0 1,-1-1-1,1 0 0,-1 0 0,0 0 0,0 0 1,0-1-1,0 1 0,0-1 0,-1 0 0,1 0 0,-1-1 1,0 1-13,10-16 224,0 0 0,-1-1 0,0 0 0,-2-1-224,-7 16 184,-3 6-47,0 0-36,0 0-66,4 4-51,7 12 23,-1 1 0,-1-1 0,0 1 0,1 7-7,6 10-84,-12-28-101,-4-6-60,2 1 217,-1 0 1,1-1-1,-1 1 1,1 0-1,-1 0 1,1 0-1,-1 0 1,1 0-1,-1 0 1,0 1-1,0-1 1,0 0-1,1 2 28,-1-2-39,0-1 37,-1 0 1,0 1-1,0-1 1,1 0-1,-1 0 1,0 0-1,1 1 1,-1-1-1,0 0 1,1 0-1,-1 0 1,0 0-1,1 0 1,-1 0-1,0 0 1,1 0-1,-1 0 1,1 0-1,-1 0 1,0 0-1,1 0 1,-1 0-1,0 0 1,1 0-1,-1 0 1,0 0-1,1 0 1,-1 0 0,0-1-1,1 1 1,-1 0-1,0 0 1,1 0-1,-1-1 1,0 1-1,1 0 2,49-29 81,0-1 0,-2-3 0,-2-2 1,-1-1-1,1-5-81,-32 26-47,-2 0 1,0-1-1,0-1 1,-2 0 0,2-3 46,-7 8-247,0 0 1,-1 0-1,0-1 1,-1 1-1,-1-1 1,0 0 0,-1 1-1,0-1 1,-1-2 246,-1-29-869,-2 1 0,-2-1 869,1 8-310,-24-195 982,18 202 1446,7 24-1739,1 0 533,2 5-343,-11 25-57,3 6-421,1 1 0,2 1 0,1-1 0,2 1 0,1-1 0,2 1 0,1 0 0,2 3-91,0 7 8,2-1 0,2 1 1,2-2-1,1 1 0,6 7-8,-10-32-6,0 0-1,1-1 1,1 0 0,1 0 0,0-1 0,5 4 6,-9-12-3,0 0 1,1 0-1,0 0 1,1-1-1,0 0 1,0 0-1,0-1 1,0 0-1,1-1 1,0 1-1,7 1 3,-14-5 9,0-1 0,-1 1 0,1-1 0,0 0 1,0 0-1,0 1 0,-1-1 0,1 0 0,0-1 0,0 1 0,-1 0 0,1 0 0,0-1 0,0 1 0,-1-1 0,1 0 0,1 0-9,1 0 41,10-6 162,58-54 568,-33 26-438,-33 30-263,-3 5-74,-1 1 1,1-1 0,0 1 0,-1 0 0,1 0 0,-1 0-1,0 0 1,1 0 0,-1 0 0,0 1 0,0-1-1,1 1 1,-1 0 0,0 0 0,-1-1 0,1 1-1,0 0 1,0 0 0,-1 1 0,0-1 0,1 0-1,-1 1 1,0-1 3,28 68-209,-21-49 73,9 26-1249,-2 0 1,7 42 1384,-17-61-2225,-1 1 1,-1-1 0,-1 14 2224,0-5-5312</inkml:trace>
  <inkml:trace contextRef="#ctx0" brushRef="#br0" timeOffset="25628.108">4999 2161 17576,'0'0'2721,"0"0"-2609,0 0-256,40-18 0,-12 12 160,15 2-48,10 4-352,3 0-608,5 6-913,-6 2-1105,1 0 49,-1 2-2802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3.678"/>
    </inkml:context>
    <inkml:brush xml:id="br0">
      <inkml:brushProperty name="width" value="0.05" units="cm"/>
      <inkml:brushProperty name="height" value="0.05" units="cm"/>
      <inkml:brushProperty name="color" value="#E71224"/>
    </inkml:brush>
  </inkml:definitions>
  <inkml:trace contextRef="#ctx0" brushRef="#br0">213 160 6771,'5'-3'544,"16"-9"246,-20 11-693,0 1 0,-1-1 0,1 0 0,0 0 1,-1 0-1,1 0 0,-1 0 0,1 0 0,-1 0 0,0 0 0,1-1 0,-1 1 0,0 0 1,0 0-1,0 0 0,0 0 0,0 0 0,0 0 0,0-1 0,0 1 0,0 0 0,0 0 1,-1 0-1,1 0 0,0 0-97,0-1 129,0 0 1,-1 1-1,1-1 1,0 0-1,0 1 1,-1-1-1,1 0 1,-1 1-1,1-1 1,-1 1-1,0-1 1,0 1-1,1-1 1,-1 1-1,0 0 1,0-1-1,0 1 1,-1-1-130,-1-1 398,-3-6 198,0 0 0,0 1 0,0 0 0,-1 0 0,-1 1 0,1-1-596,-5-3 623,8 6 4,-2 3-195,4 0-379,0 1-40,1 0 0,-1 0 0,0 0 1,0 1-1,1-1 0,-1 0 0,0 1 0,0-1 1,0 1-1,0-1 0,1 1 0,-1 0 0,0 0 1,0 0-1,0 0 0,0 0 0,0 1 0,0-1 1,0 0-1,1 1 0,-1-1 0,0 1 0,0 0 1,1 0-1,-1 0 0,0 0 0,1 0 1,-1 0-1,1 0 0,-1 0 0,1 0 0,-1 1-13,-9 11 4,0-1 1,1 2-1,1-1 0,0 1 0,1 1 0,0 0 0,1 0 0,1 0 0,1 1 0,0 0 0,0 0-4,3-8-21,0 0 0,1-1 0,0 1-1,0 0 1,1 0 0,0 0 0,0 0 0,0-1-1,1 1 1,1 0 0,-1 0 0,1-1-1,1 1 1,-1-1 0,1 1 0,0-1-1,1 0 1,0 0 0,0-1 0,0 1 0,1-1-1,0 0 1,0 0 0,1 0 0,0-1-1,4 3 22,-6-4-14,0-1-1,1 0 1,0 0-1,-1 0 0,1 0 1,0-1-1,0 0 0,1 0 1,-1 0-1,0-1 1,1 0-1,-1 0 0,1 0 1,-1-1-1,1 0 0,-1 0 1,1 0-1,-1 0 1,1-1-1,-1 0 0,1 0 1,-1-1-1,0 1 0,0-1 1,0-1-1,0 1 1,0 0-1,0-1 0,0-1 15,1 0-96,0 0 0,-1 0 0,0-1 0,0 0-1,0 0 1,0 0 0,-1-1 0,0 0 0,0 0 0,0 0-1,-1 0 1,0 0 0,0-1 0,-1 1 0,0-1 0,0 0 0,0 1-1,-1-1 1,0 0 0,0-1 96,-1-2-489,-1 0-1,1 0 1,-1-1 0,-1 1-1,0 1 1,0-1 0,-1 0 0,0 0-1,-1 1 1,0 0 0,-1 0-1,0 0 1,0 0 0,-1 1-1,-1-2 490,-48-60-2011,20 36-1546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4.076"/>
    </inkml:context>
    <inkml:brush xml:id="br0">
      <inkml:brushProperty name="width" value="0.05" units="cm"/>
      <inkml:brushProperty name="height" value="0.05" units="cm"/>
      <inkml:brushProperty name="color" value="#E71224"/>
    </inkml:brush>
  </inkml:definitions>
  <inkml:trace contextRef="#ctx0" brushRef="#br0">1 62 9748,'6'-38'1249,"-6"38"-689,10-23-400,-10 23-64,0 0 0,37 14-16,-37-14-80,44 43 0,-33-13-16,-3 3-112,4 5-224,-6-3-272,2 5-240,-6-3-209,-6 1 81,2-2 255,-8-7-3120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4.442"/>
    </inkml:context>
    <inkml:brush xml:id="br0">
      <inkml:brushProperty name="width" value="0.05" units="cm"/>
      <inkml:brushProperty name="height" value="0.05" units="cm"/>
      <inkml:brushProperty name="color" value="#E71224"/>
    </inkml:brush>
  </inkml:definitions>
  <inkml:trace contextRef="#ctx0" brushRef="#br0">1 6 7555,'0'0'542,"0"0"-46,6-1-144,19-3-39,-25 4-302,1 0 1,-1 0 0,1 0-1,-1 0 1,1 0 0,-1 0-1,1 0 1,-1 0 0,1 0-1,-1 0 1,1 0 0,-1 0-1,1 0 1,-1 0 0,1 0 0,-1 1-1,0-1 1,1 0 0,-1 0-1,1 1 1,-1-1 0,0 0-1,1 1 1,-1-1 0,1 0-1,-1 1 1,0-1 0,0 0-1,1 1-11,24 20 315,0 1 0,-2 2-1,0 0 1,11 17-315,-28-32 81,1 0-1,-2 1 1,1 0-1,-1 0 1,-1 0-1,1 0 1,-2 1 0,0-1-1,0 1 1,-1 0-1,0 0 1,-1 0-1,0 0 1,0 0 0,-2 0-1,0 6-80,-3 8-14,-2-1-1,0 1 0,-2-2 0,-1 1 1,0-1-1,-11 17 15,-17 27-3866,-27 34 3866,22-41-4156</inkml:trace>
</inkml:ink>
</file>

<file path=ppt/ink/ink1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36:12.731"/>
    </inkml:context>
    <inkml:brush xml:id="br0">
      <inkml:brushProperty name="width" value="0.05292" units="cm"/>
      <inkml:brushProperty name="height" value="0.05292" units="cm"/>
      <inkml:brushProperty name="color" value="#0070C0"/>
    </inkml:brush>
  </inkml:definitions>
  <inkml:trace contextRef="#ctx0" brushRef="#br0">872 6496 381 0,'0'0'-11'0,"0"0"13"16,0 0 18-16,0 0 23 0,0 0 38 16,0 0 49-16,0 0 1 0,0 0-15 15,0 0-33-15,0 0-41 0,0 0-7 0,0 0 4 16,0 0 0-16,0 0-9 0,0 0-12 15,0 0-9-15,0 0-4 0,-14-17-4 16,14 17-4-16,0 0-4 0,0 0-5 16,0 0-5-16,0 0-2 0,0 0-1 15,0 0-1-15,0 0-2 0,18-6-1 16,-18 6-3-16,0 0-2 0,0 0 1 16,0 0 4-16,0 0 4 0,16 17 6 0,-16-17 3 15,0 0 2-15,0 17 5 16,0-17 1-16,-7 33 4 0,-2-10 1 0,1 0-2 15,-5 5 1-15,-4 3-1 0,-3 1-1 16,-2 3 1-16,0 2 1 0,-1-3 2 16,2 2 2-16,-4-2 3 0,3-5 4 15,5-5 1-15,4-1-1 0,4-6-3 16,9-17-3-16,-7 17-3 0,7-17-1 0,0 0-2 16,0 0 0-16,0 0-2 15,0 0 1-15,0 0-1 0,0 0 1 0,0 0 2 16,7 17 3-16,-7-17 7 0,0 0 4 15,29 21 1-15,-29-21-2 0,32 7-6 16,-12-2-4-16,2-7-3 0,-1 6-5 16,2-4-10-16,-2-4-28 0,2 0-33 15,0-6-26-15,1-3-17 0,-3-7-3 16,2-1 29-16,-5-2-170 0</inkml:trace>
  <inkml:trace contextRef="#ctx0" brushRef="#br0" timeOffset="587.495">1270 6499 366 0,'0'0'2'0,"-27"7"19"0,27-7 18 15,-28-4 26-15,28 4 16 0,-30-6-14 16,30 6-14-16,-22-6-26 0,22 6-15 16,-22-1 0-16,22 1 1 0,-22 1 1 0,22-1-4 15,-17 9-4-15,17-9-3 16,-18 20 0-16,9-2 0 0,1 7 0 0,-2 4-1 15,6 3-1-15,-1 3 1 0,2 5-2 16,3-1 1-16,0-5 0 0,5 1-2 16,0-1 2-16,2-2-2 0,3-1 1 15,0-1 0-15,0-12-4 0,-10-18-3 16,27 30-2-16,-27-30-1 0,32 13 1 16,-12-14 4-16,-3-5 6 0,3-5 2 15,0-8 0-15,1 2-6 0,-7-9-9 0,0-2-6 16,-5-1 0-16,-2-3 7 0,-4 3 9 15,-3 4 18-15,0 0 15 0,0 25 12 16,-10-22 20-16,10 22 10 0,0 0-2 16,0 0-4-16,0 0-17 0,0 0-18 15,-20 0-13-15,20 0-12 0,0 0-3 16,0 0-4-16,-6 24 2 0,6-4 3 16,3 8-2-16,0 2-2 0,7 1 1 0,-3-1-3 15,6-3-9-15,-2-1-14 0,2 1-28 16,-2-7-33-16,-1 0-28 0,-10-20-14 15,16 18 15-15,-16-18 28 0,0 0 20 16,0 0 9-16,1-22 9 0,-8 2 5 16,-3-12-182-16</inkml:trace>
  <inkml:trace contextRef="#ctx0" brushRef="#br0" timeOffset="709.173">1199 6792 367 0,'0'0'32'15,"0"0"50"-15,0 0 12 0,0 0-17 0,0 0-33 16,0 0-47-16,0 0-15 0,30 1-6 15,-7-1-12-15,1-4-18 0,3 0-18 16,0-5 10-16,1-1 19 0,-1 0-184 16</inkml:trace>
  <inkml:trace contextRef="#ctx0" brushRef="#br0" timeOffset="2431.455">892 7320 371 0,'0'0'-4'0,"0"0"11"0,0 0 25 0,0 0 19 15,0 0 19-15,0 0 14 16,0 0-1-16,0 0-9 0,0 0-5 0,0 0-6 15,0 0-6-15,0 0-2 0,0 0-8 16,0 0-13-16,0 0-12 0,0 0-7 16,0 0-4-16,0 0-5 0,0 0-2 15,0 0-1-15,0 0-3 0,0 0 1 16,0 0-2-16,0 0-1 0,0 0 1 16,0 0 1-16,0 0 2 0,21-2 6 15,2 7 8-15,8-4 6 0,8 0 1 0,8-5-2 16,5 0-4-16,11-5-2 0,4 2-2 15,5-3 0-15,5-2 0 0,1 0-1 16,3-5-3-16,5 6 0 0,-2-4-6 16,5 3 0-16,2-4-1 0,-1-2-1 15,0 2 1-15,-1 0 0 0,2 3 1 16,-3 1-1-16,8-4 1 0,-4 6-1 16,2-3 3-16,-3 3 1 0,-5 3 0 0,-5-1 2 15,-6-2-3-15,-9 4-2 0,-5-1-1 16,-7 1-1-16,-7 3-1 0,-6-1 1 15,-5 0 0-15,-5 4 0 0,-8-2-1 16,-2 1 0-16,-21 1-2 0,21-6 2 16,-21 6 1-16,0 0 0 0,0 0 1 15,19-7-1-15,-19 7-1 0,0 0 1 16,0 0-1-16,0 0 0 0,0 0 1 0,0 0 1 16,0 0-2-16,0 0 1 15,0 0-4-15,0 0-10 0,0 0-17 0,0 0-31 16,0 0-79-16,0 0-64 0,0 0-26 15,0 0-172-15</inkml:trace>
  <inkml:trace contextRef="#ctx0" brushRef="#br0" timeOffset="3347.981">1033 7454 368 0,'0'0'-3'0,"0"0"10"15,0 0 20-15,0 0 24 16,0 0 38-16,0 0 40 0,0 0 1 0,0 0-16 15,0 0-35-15,0 0-47 0,0 0-21 16,0 0-6-16,0 0-2 0,0 0 3 16,0 0 4-16,0 0 4 0,22-13 4 15,-2 8 10-15,10 4 2 0,10-2 1 16,13 0 1-16,9-2-4 0,12-1-6 16,14-1 8-16,15-2-5 0,11-3-5 15,4-4 0-15,8 2-11 0,2-3-5 0,2-3-1 16,-3-2-1-16,-9 0-2 0,-3 0 1 15,-10 5 5-15,-10 3-2 0,-9 1 0 16,-8 2 0-16,-11-2-4 0,-6 3 1 16,-5-1 0-16,-7 1-1 0,-5 3 1 15,1-1 1-15,-1 4 1 0,-6 0-2 16,-4-2 0-16,-8 3-1 0,-6 2 0 16,-20 1 1-16,18-6-1 0,-18 6 1 0,0 0 0 15,0 0 0-15,0 0 3 16,0 0-3-16,0 0 1 0,0 0 0 0,0 0-3 15,0 0-1-15,0 0-10 0,0 0-12 16,0 0-21-16,0 0-48 0,0 0-106 16,0 0-36-16,-28 12 20 0,8-5-155 15</inkml:trace>
  <inkml:trace contextRef="#ctx0" brushRef="#br0" timeOffset="51340.816">2538 7873 350 0,'0'0'2'0,"0"0"22"0,0 0 26 15,0 0 28-15,0 0 12 0,0 0-4 16,-10-18-12-16,10 18-13 0,0 0-6 15,0 0-5-15,0 0-9 0,0 0-7 16,0 0-8-16,0 0-10 0,0 0-8 16,0 0-6-16,0 0-7 0,0 0 2 0,0 0 1 15,0 0-1-15,4 31 3 0,3-7 0 16,2 5-1-16,-1-1 3 0,1 2 1 16,-2-3-3-16,0-1 2 0,-4 1-2 15,4-3-3-15,-6-4-4 0,2-3-9 16,-3-17-14-16,6 27-13 0,-6-27-15 15,1 26-25-15,-1-26-17 0,6 19-3 16,-6-19 4-16,0 0 25 0,-4 19 29 16,4-19 19-16,0 0-184 0</inkml:trace>
  <inkml:trace contextRef="#ctx0" brushRef="#br0" timeOffset="51672.154">2334 7910 349 0,'0'0'21'0,"0"0"34"16,0 0 29-16,0 0 12 0,0 0-15 16,0 0-28-16,0 0-24 0,0 0-11 15,0 0 0-15,0 0-2 0,19-4-3 16,-19 4-4-16,33-13-3 0,-13 6-4 0,1 1-11 16,0 1-16-16,1-4-24 0,-1 2-26 15,-1-2-14-15,4 2-7 0,-7-1 16 16,-17 8 27-16,27-17-176 0</inkml:trace>
  <inkml:trace contextRef="#ctx0" brushRef="#br0" timeOffset="52084.802">2430 8353 340 0,'0'0'-4'16,"0"0"2"-16,20 11 5 0,-20-11 16 16,0 0 17-16,0 0 15 0,0 0 6 0,20 0-2 15,-20 0-2-15,0 0-3 0,0 0 1 16,24-6-5-16,-24 6-4 0,18-4-8 16,-18 4-8-16,20-3-8 0,-20 3-8 15,23-5-3-15,-23 5-4 0,28-10-5 16,-28 10-9-16,33-12-13 0,-33 12-26 15,30-7-25-15,-30 7-18 0,31-11-8 16,-31 11 11-16,27-12 26 0,-34-40 29 16,7 52-176-16</inkml:trace>
  <inkml:trace contextRef="#ctx0" brushRef="#br0" timeOffset="53005.004">3017 7779 360 0,'0'0'0'0,"0"0"-1"16,0 0 3-16,5-17 0 0,-5 17 5 0,0 0 13 15,0 0 8-15,-8-21 9 0,8 21 3 16,0 0-4-16,0 0-2 0,0 0-6 16,-14-17-5-16,14 17-5 0,0 0-6 15,0 0-6-15,-21-10-1 0,21 10-8 16,-19-3 1-16,19 3-3 0,-24-1-3 15,24 1 9-15,-21 1-5 0,21-1 9 16,0 0-1-16,-17 7-6 0,17-7 1 0,0 0-7 16,0 0 0-16,0 0-3 15,0 0-2-15,-17 19 1 0,17-19 3 0,0 0 3 16,0 20 2-16,0-20 2 0,0 0-1 16,3 21-1-16,-3-21 2 0,11 17-1 15,-11-17 2-15,0 0 0 0,17 21 0 16,-17-21 0-16,0 0 1 0,20 15 0 15,-20-15 0-15,21 7 1 0,-21-7-2 16,17 8 2-16,-17-8-1 0,0 0 1 16,26 17-1-16,-26-17 1 0,17 9 0 0,-17-9-1 15,24 10-1-15,-24-10 1 16,23 8-1-16,-23-8 2 0,23 6-1 0,-23-6 1 16,21 11 0-16,-21-11-1 0,19 13 0 15,-19-13-1-15,0 0 0 0,19 14 3 16,-19-14 3-16,0 0 2 0,13 26 3 15,-13-26-1-15,7 21 0 0,-7-21-3 16,0 0 0-16,2 23 0 0,-2-23-1 0,1 20 3 16,-1-20 2-16,-3 17 0 15,3-17 3-15,0 0 7 0,-14 21 4 0,14-21 8 16,0 0 2-16,-27 16 0 0,27-16-2 16,-25 14 2-16,25-14 4 0,-25 9-2 15,25-9-4-15,-24 1-8 0,24-1-8 16,-20 2 4-16,20-2 7 0,0 0 3 15,-17-3 0-15,17 3-9 0,0 0-10 0,0 0-6 16,0 0-3-16,0 0-3 16,0 0-7-16,0 0-13 0,0 0-19 0,0 0-24 15,0 0-36-15,0 0-25 0,0 0-8 16,0 0 1-16,-17-10 38 0,17 10-161 16</inkml:trace>
  <inkml:trace contextRef="#ctx0" brushRef="#br0" timeOffset="54044.905">3596 7629 345 0,'0'0'0'0,"0"0"6"0,0 0 11 16,-22 7 5-16,22-7 4 0,-18-6-4 0,18 6-7 16,-19-6-2-16,19 6-2 0,-20-3 2 15,20 3 3-15,-19 0 3 0,19 0 6 16,-17 2-5-16,17-2-3 0,0 0-8 15,-17 6-5-15,17-6-2 0,0 0-2 16,0 0-2-16,-11 18 0 0,11-18-1 0,-5 28 2 16,3-9 2-16,2 1-3 15,1 0 1-15,-1-20-2 0,6 30 0 0,-6-30 1 16,8 25 0-16,-8-25-1 0,12 19 0 16,-12-19 2-16,0 0-3 0,19 17 2 15,-19-17-1-15,0 0-3 0,25 11 3 16,-25-11-2-16,22-1-3 0,-22 1-2 15,20-10 1-15,-20 10 1 0,20-13 2 16,-20 13 3-16,17-21-1 0,-17 21 1 16,15-24 3-16,-15 24 0 0,4-27 1 0,-4 27-2 15,0-28-2-15,0 28 0 16,-3-21 3-16,3 21 8 0,-9-20 5 0,9 20 6 16,0 0 2-16,0 0 1 0,0 0-4 15,0 0-7-15,0 0-2 0,0 0-8 16,-17-13-8-16,17 13-3 0,0 0-5 15,0 0 1-15,0 0 4 0,10 17 7 16,-10-17 5-16,12 26 3 0,-5-9-1 16,0 2 0-16,0-1-1 0,2-1 0 15,-2 0 1-15,-7-17-1 0,12 33-1 16,-4-16 2-16,-8-17 0 0,14 31-1 0,-14-31 1 16,10 25-1-16,-10-25-4 0,4 18 1 15,-4-18-1-15,3 17 2 0,-3-17 3 16,0 0 2-16,-3 26 1 0,3-26 3 15,-10 20 1-15,10-20-2 0,-14 18-2 16,14-18 0-16,-14 17 2 0,14-17 0 16,0 0 3-16,-23 17-4 0,23-17 1 0,-20 10 4 15,20-10 9-15,-17 7 2 0,17-7-1 16,0 0-8-16,-17 0-16 0,17 0-14 16,0 0-14-16,0 0-17 0,0 0-18 15,0 0-10-15,0 0-9 0,-17-14 13 16,17 14 22-16,0 0-181 0</inkml:trace>
  <inkml:trace contextRef="#ctx0" brushRef="#br0" timeOffset="54675.198">3955 7535 342 0,'0'0'20'16,"8"20"20"-16,-8-20 3 15,0 0 13-15,9 25-14 0,-9-25 6 0,6 39 3 16,-4-15-7-16,1-3-10 0,2 0-8 16,-3-2-6-16,-2-19 0 0,3 24-4 15,-3-24-8-15,0 0-3 0,0 0 4 16,0 0-8-16,6 17 2 0,-6-17-3 15,0 0 0-15,0 0 1 0,0 0-5 16,0 0 1-16,0 0-14 0,0 0 7 16,0 0 2-16,0 0-2 0,23-21 2 0,-23 21-12 15,30-19-17-15,-30 19 0 0,28-14 1 16,-28 14 13-16,23-4 13 0,-23 4 5 16,0 0 3-16,17 8 1 0,-17-8 7 15,0 0 4-15,20 22 9 0,-20-22 10 16,8 21 5-16,-8-21 8 0,9 23 1 15,-9-23-1-15,3 28 0 0,-3-28-2 16,-2 26 4-16,2-26 2 0,-4 18-5 16,4-18-3-16,0 0-10 0,-11 26-9 15,11-26-4-15,-12 17-5 0,12-17-5 0,0 0-1 16,-21 17-2-16,21-17-1 0,-24 9-6 16,24-9-13-16,-27 3-31 0,27-3-40 15,-30-3-42-15,30 3-24 0,-30-10 4 16,30 10 35-16,-19-20 47 0,19 20-164 15</inkml:trace>
  <inkml:trace contextRef="#ctx0" brushRef="#br0" timeOffset="54836.875">3953 7496 335 0,'0'0'24'0,"17"4"10"16,-17-4 1-16,0 0 6 0,0 0-13 15,18-1-2-15,-18 1-1 0,28-11-20 16,-7 6-33-16,2-3-28 0,0-2 1 16,0-3-191-16</inkml:trace>
  <inkml:trace contextRef="#ctx0" brushRef="#br0" timeOffset="55731.562">3282 7863 349 0,'0'0'21'0,"0"0"29"16,0 0 14-16,0 0 6 0,0 0-9 16,0 0-12-16,0 0 11 0,0 0 8 15,0 0 2-15,0 0-7 0,0 0-14 0,0 0-8 16,0 0-7-16,0 0-5 0,0 0-5 16,0 0-8-16,0 0-6 0,0 0-7 15,0 0-1-15,0 0-1 0,0 0 0 16,0 0 3-16,0 0 1 0,17 7 0 15,-17-7 0-15,20 2-3 0,-20-2-3 16,23 0-12-16,-23 0-18 0,28 0-38 16,-28 0-62-16,21-3-33 0,-21 3-7 0,20-7 38 15,-20 7-139-15</inkml:trace>
  <inkml:trace contextRef="#ctx0" brushRef="#br0" timeOffset="58521.314">2131 7875 343 0,'-13'52'-3'0,"6"-16"4"0,3 1 5 15,1 0 12-15,0 0 10 0,6 1 2 16,-3 5 8-16,7 4-5 0,3 6-5 16,1 1-6-16,5 0-8 0,1-7-5 0,3-3-4 15,0-6-3-15,4-4-2 0,2-2-6 16,1-4-13-16,5-7-16 0,5-5-8 16,2-7-10-16,11-9 11 0,1-6-185 15</inkml:trace>
  <inkml:trace contextRef="#ctx0" brushRef="#br0" timeOffset="59234.744">4311 7333 355 0,'19'31'8'0,"-6"-13"4"0,4 4 8 16,0 3 5-16,5 7 2 16,2 2-2-16,0 4-3 0,-3-5-3 0,1 0 2 15,-5-2 3-15,0-1 4 0,-1 0 3 16,-2 0-5-16,-3-3-4 0,-2 0-4 15,-4 0-6-15,-3-5 0 0,-5 4 1 16,-4-2-4-16,-9 2-3 0,-4 1-17 16,-5 0-19-16,-2-1-26 0,-5-2-25 0,2-4 0 15,-43-43 7-15,38 36-164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4.836"/>
    </inkml:context>
    <inkml:brush xml:id="br0">
      <inkml:brushProperty name="width" value="0.05" units="cm"/>
      <inkml:brushProperty name="height" value="0.05" units="cm"/>
      <inkml:brushProperty name="color" value="#E71224"/>
    </inkml:brush>
  </inkml:definitions>
  <inkml:trace contextRef="#ctx0" brushRef="#br0">0 0 7107,'11'24'772,"-1"0"0,-2 0 0,0 1 0,-2 0 0,0 1 0,-2-1 0,-1 1 0,-1 1-772,13 72 1150,-10-76-955,-2-11-93,-1-1 1,0 1-1,-1 0 1,0-1-1,-1 12-102,0-19 30,0-4 76,0 0 174,0 0 97,0 0 41,-3-6 25,-4-5-286,1 0 0,1-1-1,0 1 1,1-1 0,0 0-1,0-1 1,0-10-157,3 17-9,0 0 1,1 0-1,-1 0 0,2 0 1,-1 0-1,1 0 0,0 0 1,0 1-1,0-1 1,1 0-1,0 0 0,0 1 1,0-1-1,1 1 0,0-1 1,0 1-1,3-3 9,-5 5-32,1 1 0,0 0 0,0 0 0,0 0 0,0 0-1,0 0 1,0 0 0,0 1 0,1-1 0,-1 0 0,1 1 0,-1 0 0,1 0 32,5-3-95,6-1-223,-7 5 281,1 0 0,-1 1-1,1 0 1,-1 0 0,1 0-1,-1 1 1,0 1 0,0-1 0,0 1-1,0 0 1,-1 1 0,1 0-1,-1 0 1,0 0 0,0 0-1,0 1 1,0 0 0,-1 1-1,0-1 1,0 1 0,-1 0-1,2 2 38,2 5 10,0-1 0,-1 1-1,-1 0 1,0 0 0,0 1-1,-2 0 1,0 0-1,0 0 1,-1 1 0,-1-1-1,0 5-9,-2-17 26,0-1-1,0 1 1,0 0 0,0-1-1,0 1 1,0-1-1,0 1 1,0-1-1,-1 1 1,1 0-1,-1-1 1,1 1-1,-1-1 1,0 1-1,1-1-25,-3 4 106,2-1 350,1-4 192,0 0 190,0 0 5,-1-5-139,-4-12-629,2 0-1,0 0 0,0 0 0,2 0 1,0 0-1,2-1 0,-1 1 1,2 0-1,0 0 0,1 0 0,1 0 1,1 1-1,4-11-74,9-5 8,5 3-59,-22 28 38,0 0 0,0 1 0,0-1 0,0 0-1,0 0 1,0 1 0,0-1 0,0 0 0,0 1-1,0-1 1,0 1 0,1-1 0,-1 1 0,0 0-1,0 0 1,0-1 0,1 1 0,-1 0 0,0 0-1,0 0 1,1 0 0,-1 0 0,0 1 0,0-1-1,1 0 1,-1 1 0,0-1 0,0 0 0,0 1-1,0 0 1,1-1 0,-1 1 0,0-1 0,0 1-1,0 0 1,0 0 0,-1 0 0,1 0 13,31 35-209,-31-35 207,23 37-662,-2 2 0,-1 0 0,1 9 664,40 75-5678,-60-121 5468,-1 0 0,1-1-1,0 1 1,-1 0 0,1-1 0,0 0 0,1 1 0,-1-1 0,0 0 0,1 0 0,-1 0-1,1-1 1,-1 1 0,1-1 0,0 1 0,0-1 0,0 0 0,0 0 0,0 0-1,0 0 1,0-1 0,1 1 210,1-1-118,0-1 0,-1 1 0,1-1 0,0 0 0,-1 0 0,1 0 0,-1-1 1,1 0-1,-1 0 0,0 0 0,0 0 0,0-1 0,3-1 118,7-8-15,0 0 0,0 0 0,-1-1-1,-1-1 1,0 0 0,-1-1 0,0-1 15,-3 5 268,-2 1-1,0-1 0,0 0 0,-1-1 0,0 0 1,2-8-268,-9 9 1544,-9-18 303,11 27-1696,-1 1 1,1-1 0,-1 0 0,0 1 0,0-1-1,0 1 1,0-1 0,0 1 0,0-1 0,0 1-1,0 0 1,-1-1 0,1 1 0,0 0 0,-1 0-1,1 0 1,-1 0 0,1 0 0,-1 0 0,0 0-152,-3-1 469,2-1-249,0 1 1,0 0-1,0-1 0,-1 1 1,1 0-1,-1 1 0,1-1 0,-1 1 1,0 0-1,0-1 0,0 2 0,0-1 1,1 0-1,-1 1 0,-1 0-220,0-1 44,4 1-35,-1 0 0,1 0-1,-1 0 1,0 0 0,1 0 0,-1 1-1,0-1 1,1 1 0,-1-1-1,1 1 1,-1-1 0,1 1-1,-1 0 1,1 0 0,0-1 0,-1 1-1,1 0 1,0 0 0,-1 1-1,1-1 1,0 0 0,0 0-1,0 0 1,0 1 0,0-1-1,1 1 1,-1-1 0,0 1 0,0-1-1,1 2-8,-12 45-127,12-36 22,-1 0 0,2 0 0,-1 0 0,2-1 1,-1 1-1,2 0 0,-1-1 0,2 1 0,-1-1 1,2 0-1,-1 0 0,1-1 0,1 1 0,5 6 105,-8-12-11,0 0-1,1-1 1,-1 1 0,1-1-1,0 0 1,0 0 0,1-1-1,-1 1 1,1-1 0,-1 0-1,1 0 1,0 0 0,0-1-1,1 1 1,-1-1 0,0-1-1,1 1 1,-1-1 0,1 0-1,0 0 1,-1 0-1,1-1 1,0 0 0,-1 0-1,1-1 1,0 1 0,-1-1-1,1-1 1,-1 1 0,1-1-1,1 0 12,-2 0 16,-1 0 0,1-1-1,-1 0 1,0 1-1,0-1 1,0-1 0,0 1-1,0 0 1,-1-1 0,1 0-1,-1 0 1,0 0 0,0 0-1,0-1 1,-1 1 0,0-1-1,0 1 1,0-1-1,0 0 1,-1 0 0,1 0-1,-1 0 1,-1 0 0,1 0-1,-1 0 1,0 0 0,0-3-16,0-4 12,0-1 0,-2 0 0,1 0 0,-1 1 1,-1-1-1,-1 1 0,0 0 0,0 0 0,-1 0 1,-2-4-13,6 14 8,0 0 1,0 0 0,-1 0 0,1 0 0,0 1 0,-1-1 0,1 0 0,-1 1 0,1-1 0,-1 0 0,0 1 0,0 0 0,0 0 0,0-1-9,-4-2 24,1-1 21,5 5-82,0 0-139,0 0-40,10-3 212,1 1 0,-1-1 1,1 2-1,0-1 0,0 1 1,0 1-1,-1 0 0,1 1 1,0 0-1,0 0 0,0 1 1,-1 1-1,1 0 0,-1 0 1,0 1-1,4 2 4,-11-4 54,0 1 0,0-1-1,0 1 1,0 0 0,-1 0 0,1 0 0,-1 1-1,0-1 1,0 0 0,0 1 0,0-1 0,0 1-1,-1 0 1,0 0-54,15 55 493,-13-49-400,0 10 25,-1 1 0,0-1 0,-1 12-118,-1-16-172,0 0 0,2 0 0,0 0 0,0 0-1,2 2 173,-3-16-90,-1-1-1,1 0 1,-1 1 0,1-1-1,0 0 1,-1 1-1,1-1 1,0 0-1,0 0 1,0 0-1,0 0 1,0 0-1,0 0 1,0 0-1,1 0 1,-1 0-1,0 0 1,1 0 90,2 1-351,-4-2 304,0 1 0,0-1 1,0 0-1,1 1 0,-1-1 1,0 0-1,1 0 0,-1 0 1,0 1-1,1-1 0,-1 0 1,0 0-1,1 0 0,-1 0 1,0 1-1,1-1 0,-1 0 0,0 0 1,1 0-1,-1 0 0,0 0 1,1 0-1,-1 0 0,1 0 1,-1 0-1,0 0 0,1 0 1,-1-1-1,0 1 0,1 0 1,-1 0-1,0 0 0,1 0 0,-1-1 47,11-3-590,0 0-1,-1-1 1,1-1-1,-1 0 0,0 0 1,-1-1-1,1-1 0,-1 1 1,-1-1-1,0-1 1,0 0-1,0 0 0,5-10 591,17-24-3415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5.266"/>
    </inkml:context>
    <inkml:brush xml:id="br0">
      <inkml:brushProperty name="width" value="0.05" units="cm"/>
      <inkml:brushProperty name="height" value="0.05" units="cm"/>
      <inkml:brushProperty name="color" value="#E71224"/>
    </inkml:brush>
  </inkml:definitions>
  <inkml:trace contextRef="#ctx0" brushRef="#br0">88 152 7668,'-55'-25'1104,"55"25"-80,-32-28-479,32 28-801,8-36-465,-8 36-191,45-37 47,-7 21 193,-7 6-3106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5.676"/>
    </inkml:context>
    <inkml:brush xml:id="br0">
      <inkml:brushProperty name="width" value="0.05" units="cm"/>
      <inkml:brushProperty name="height" value="0.05" units="cm"/>
      <inkml:brushProperty name="color" value="#E71224"/>
    </inkml:brush>
  </inkml:definitions>
  <inkml:trace contextRef="#ctx0" brushRef="#br0">1 202 8340,'0'0'2900,"5"2"-1166,72 27-620,-67-23-1071,-1-1-1,1-1 0,0 0 0,0 0 1,0-1-1,0 0 0,1-1 0,-1 0 0,1 0 1,0-1-1,-1-1 0,1 0 0,0 0 1,-1-1-1,1-1 0,1 0-42,-1-1-64,-1-1 0,0 0 1,-1 0-1,1-1 0,-1-1 0,0 1 0,0-1 0,-1-1 0,0 0 1,0 0-1,0-1 0,-1 1 0,3-5 64,-6 7-284,-1 0-1,1 0 1,-1-1-1,0 1 1,0-1-1,-1 1 1,1-1-1,-1 0 1,0 0-1,-1 0 1,0 0-1,0 0 1,0-1-1,-1 1 1,1 0-1,-2 0 1,1 0-1,-1-1 1,0 1-1,0 0 1,0 0 0,-3-5 284,-4 1-1409,-23-18-1833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6.086"/>
    </inkml:context>
    <inkml:brush xml:id="br0">
      <inkml:brushProperty name="width" value="0.05" units="cm"/>
      <inkml:brushProperty name="height" value="0.05" units="cm"/>
      <inkml:brushProperty name="color" value="#E71224"/>
    </inkml:brush>
  </inkml:definitions>
  <inkml:trace contextRef="#ctx0" brushRef="#br0">48 5 10549,'0'0'2460,"-4"-1"-315,-4-1-1516,8 1-605,-1 1-1,1 0 0,0 0 1,-1 0-1,1 0 0,0 0 1,-1 0-1,1 0 0,0 0 1,-1 0-1,1 0 1,0 0-1,-1 0 0,1 0 1,0 0-1,-1 0 0,1 0 1,0 1-1,-1-1 0,1 0 1,0 0-1,-1 0 0,1 0 1,0 1-1,0-1 1,-1 0-1,1 0 0,0 0 1,0 1-1,-1-1 0,1 0 1,0 1-1,0-1 0,0 0 1,0 0-1,0 1 1,-1-1-1,1 0 0,0 1 1,0-1-1,0 0 0,0 1 1,0-1-1,0 0 0,0 1-23,10 128 1751,13 51-1751,-7-75-1095,-5 2-1,-3 101 1096,-9-180-1662,-2 0 0,-1 0 0,-1-1 0,-1 1 0,-8 19 1662,12-44-731,-3-9 224,-15-28-486,14-6-1915</inkml:trace>
  <inkml:trace contextRef="#ctx0" brushRef="#br0" timeOffset="1">13 608 7587,'-10'-55'1537,"8"21"320,4 4-160,-2 30-593,16-39-559,-16 39-241,35-22-144,-35 22-96,50-10-192,-19 12-336,1 2-673,7 8-704,-1 0-160,-83-87-1520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6.494"/>
    </inkml:context>
    <inkml:brush xml:id="br0">
      <inkml:brushProperty name="width" value="0.05" units="cm"/>
      <inkml:brushProperty name="height" value="0.05" units="cm"/>
      <inkml:brushProperty name="color" value="#E71224"/>
    </inkml:brush>
  </inkml:definitions>
  <inkml:trace contextRef="#ctx0" brushRef="#br0">0 1002 8852,'0'0'1475,"0"0"-58,0 0-622,5 3-555,-3-1-197,1 0 0,-1 0 0,1-1 0,0 1 0,0-1 0,-1 0 0,1 1 0,0-1 0,0-1-1,0 1 1,1 0 0,-1-1 0,0 1 0,0-1 0,0 0 0,0 0 0,0 0 0,0-1 0,0 1 0,1-1 0,-1 0 0,2 0-43,2 0 91,-5 1-60,0 0 0,1 0 0,-1 0 0,0-1 0,0 1 0,1-1 0,-1 1 0,0-1 0,0 0 0,0 0 0,0 0 0,0 0 0,0 0 0,0-1 0,0 1 0,1-2-31,4 0 95,-5 2-58,0 0-1,0 0 1,0 0-1,0 0 1,0-1-1,0 1 1,-1 0 0,1-1-1,0 0 1,-1 1-1,1-1 1,-1 0-1,1 0 1,-1 0-1,0 0 1,1 0-37,0-2 135,1 1-55,-1 0 0,1 0 0,-1-1 0,0 1 0,0 0 0,0-1 1,0 0-1,-1 1 0,0-1 0,0 0 0,0 0 0,0 1 0,0-1 0,-1 0 0,1 0 0,-1 0 0,0 0 0,0 0 0,-1 0 1,1 0-1,-1 0 0,0 0-80,-11-23 835,12 26-771,-1 0 0,1 0 0,-1 0 0,0-1 0,1 1 0,-1 0 0,0 0 0,0 0 0,0 0 0,0 1 0,0-1 0,0 0 0,0 0 0,0 0 0,0 1 0,0-1 0,0 1 0,0-1 0,0 1 0,-1-1 0,1 1 0,0-1 0,0 1 0,-1 0-64,0-1 209,-1 1-144,0-1 0,0 0 1,0 0-1,0 1 0,0 0 1,0-1-1,0 1 0,0 0 0,0 0 1,0 1-1,0-1 0,1 1 1,-1-1-1,0 1 0,0 0 1,0 0-1,0 1 0,-1 0-65,1-1 30,1-1-28,0 1-1,0 0 1,0 0-1,0 0 0,0 0 1,0 0-1,1 0 0,-1 0 1,0 1-1,1-1 0,-1 1 1,0-1-1,1 1 1,0 0-1,-1 0 0,1-1 1,0 1-1,-1 2-1,-1 1-1,0 0-12,0 0-1,1 0 0,0 0 1,0 0-1,0 0 0,0 0 1,1 1-1,0-1 0,0 0 1,0 1-1,1-1 0,0 1 0,0-1 1,0 1-1,1-1 0,0 0 1,0 1-1,0-1 0,0 0 1,1 1-1,2 3 14,-1-1-108,1 1-1,0-1 1,1 0 0,-1 0 0,2 0 0,-1 0-1,1-1 1,0 0 0,1 0 0,-1-1-1,8 5 109,-10-7-111,1-1 0,0 0-1,0-1 1,0 1-1,0-1 1,1 0-1,-1 0 1,0-1-1,1 1 1,0-1-1,-1 0 1,1-1-1,0 1 1,-1-1-1,1-1 1,0 1-1,-1-1 1,1 0 0,-1 0-1,1 0 1,-1-1-1,1 0 1,-1 0-1,0 0 1,0-1-1,0 1 1,0-1-1,1-1 112,2-2-471,0 0-1,-1-1 0,1 0 1,-1 0-1,-1 0 0,0-1 0,0 0 1,0 0-1,-1-1 0,0 0 1,0 1-1,-1-2 0,-1 1 1,1 0-1,0-7 472,-1 6-316,-1 1 0,-1-1-1,0 1 1,0-1 0,-1 1 0,0-1 0,0 0 0,-1 1-1,-1-1 1,-1-6 316,-5-17-2980</inkml:trace>
  <inkml:trace contextRef="#ctx0" brushRef="#br0" timeOffset="1">63 579 6579,'-21'-51'16,"13"19"224,6 4 48,2 28-32,23-39-32,-23 39-47,42-10-65,-18 18-64,-24-8-176,51 37-161,-31-11-111,0 2 32,-1-1 80,-1-3-3250</inkml:trace>
  <inkml:trace contextRef="#ctx0" brushRef="#br0" timeOffset="2">654 6 11333,'0'0'2833,"0"0"-191,0 0-1810,-24-6-640,20 30-144,-3 13-48,-9 19-112,-2 13-336,-2 6-737,0 4-1184,3 8-384,1 2-3090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6.902"/>
    </inkml:context>
    <inkml:brush xml:id="br0">
      <inkml:brushProperty name="width" value="0.05" units="cm"/>
      <inkml:brushProperty name="height" value="0.05" units="cm"/>
      <inkml:brushProperty name="color" value="#E71224"/>
    </inkml:brush>
  </inkml:definitions>
  <inkml:trace contextRef="#ctx0" brushRef="#br0">0 813 7892,'0'0'1189,"0"0"47,4 1-185,1-1-911,-1 0 1,0-1-1,1 1 1,-1-1-1,0 0 1,0 0-1,0-1 1,0 1-1,0-1 0,0 0 1,0 0-1,0 0 1,-1-1-1,1 1 1,-1-1-1,1 0 1,-1 0-1,0 0 1,2-3-141,18-19 75,0-1 1,3-7-76,-11 14 101,9-12-22,-1-1-1,-3-2 1,0 0 0,-2 0-1,-2-2 1,9-28-79,-15 38 254,-2-1 0,-1-1 0,-2 1 0,0-1 0,-2 0 0,-1 0 1,-1 0-1,-1 0 0,-4-22-254,2 39 162,-1 1 0,0-1 0,0 1 0,-1 0 1,0 0-1,-1 0 0,0 1 0,-1 0 0,-1-2-162,6 10 15,0 0 0,1 1 0,-1-1-1,0 0 1,1 1 0,-1-1 0,0 1 0,0-1-1,0 1 1,0 0 0,1-1 0,-1 1 0,0 0 0,0-1-1,0 1 1,0 0 0,0 0 0,0 0 0,0 0-1,0 0 1,0 0 0,0 0 0,0 0 0,1 1-1,-1-1 1,0 0 0,0 0 0,0 1 0,0-1-15,-10 6 136,-3 10-120,1 0 1,1 0 0,1 1 0,0 1-1,1 0 1,0 0 0,2 1-1,0 0 1,2 0 0,0 1 0,1 0-1,0 5-16,-4 22-1,2 1-1,2-1 1,2 2-1,4 43 2,0-62-96,1-1 0,2 0 0,1 1-1,1-2 1,2 1 0,1-1 0,1 0-1,5 9 97,-11-29-52,0 1 0,1-1 0,0 0 0,0 0 0,1 0 0,0-1 0,0 0-1,1 0 1,0 0 0,0-1 0,1 0 0,0 0 0,0-1 0,0 0 0,0-1 0,1 0 0,0 0-1,0-1 1,0 0 0,0 0 0,0-1 0,1 0 0,-1-1 0,1 0 0,-1 0 0,1-1-1,3-1 53,0 0 46,-1-2 0,1 1 0,-1-2 0,0 1 0,0-2 0,0 0 0,-1 0 0,1-1 0,-1 0 0,-1-1 0,1-1 0,-1 1 0,0-2 0,-1 1 0,0-1 0,-1-1 0,1 1 0,-2-2 0,1 1 0,-2-1 0,1 0 0,-1 0 0,-1-1 0,0 1 0,-1-1 0,0-1 0,-1 1 0,0 0 0,-1-1 0,0-3-46,-2 11 165,0 0-1,-1 0 1,0 1 0,0-1 0,0 0 0,0 0 0,-1 0-1,0 1 1,0-1 0,0 1 0,0-1 0,-2 0-165,3 2 31,-1 1 0,0 0 1,1 0-1,-1-1 0,0 1 0,0 1 1,0-1-1,0 0 0,-1 0 1,1 1-1,0-1 0,-1 1 1,1 0-1,-1 0 0,1 0 1,-1 0-1,1 0 0,-1 0 0,0 1 1,0-1-1,1 1 0,-1 0 1,0 0-1,-1 0-31,-2 0-151,2-1 48,0 1 0,0 0 0,1 0 1,-1 1-1,0-1 0,0 1 0,1-1 1,-1 1-1,0 1 0,1-1 0,-1 0 1,1 1-1,0-1 0,-1 1 0,1 0 1,-1 1 102,-21 17-1102,24-19 980,0 0 0,0 0 0,-1 0 1,1 0-1,0 0 0,0 0 0,0 1 1,0-1-1,1 0 0,-1 1 0,0-1 1,0 1-1,1-1 0,-1 1 0,1-1 1,-1 1-1,1-1 0,0 1 0,0 0 1,-1-1-1,1 1 0,0 1 122,0 0-461,1 9-1511,10 12-104,-11-24 2006,0 1 0,0-1 0,0 1 0,1 0-1,-1-1 1,0 1 0,1-1 0,-1 0-1,0 1 1,1-1 0,-1 1 0,1-1 0,-1 1-1,1-1 1,-1 0 0,1 1 0,-1-1-1,1 0 1,-1 0 0,1 1 0,-1-1 0,1 0-1,0 0 1,-1 0 0,1 0 70,12 4-214,1 0 0,-1-1 0,1-1 0,0 0 0,0-1 0,0 0 1,0-1-1,0-1 0,-1 0 0,1-1 0,9-3 214,79-24 600,-96 27 198,-6 2 378,0 0 238,0 0 43,-10-19 403,8 17-1596,0-3 389,-17 3-29,17 1-608,0 1 0,0-1 1,1 1-1,-1 0 1,0-1-1,0 1 1,0 0-1,0 0 0,0 0 1,0 0-1,0 0 1,0 1-1,0-1 0,0 0 1,1 1-1,-1 0 1,0-1-1,0 1 1,0 0-1,1 0 0,-1 0 1,0 0-17,-5 5 9,1 0 1,-1 0-1,1 0 1,0 1-1,1-1 1,0 2 0,0-1-1,0 0 1,1 1-1,0 0 1,1 0-1,-1 0 1,2 1-1,-1-1 1,1 1-1,0-1 1,1 1 0,0 0-1,1 0 1,-1 7-10,1-9-4,1-1 0,-1 1 0,1 0 0,0-1 0,1 1 0,-1-1 1,1 1-1,1-1 0,-1 0 0,1 0 0,0 0 0,0 0 0,1 0 1,0-1-1,0 0 0,0 1 0,0-1 0,1-1 0,0 1 0,0-1 0,0 0 1,1 0-1,-1 0 0,1-1 0,0 0 0,0 0 0,0 0 0,4 0 4,-4-1 3,1-1 0,-1 0-1,1 0 1,-1-1-1,1 1 1,0-1-1,-1-1 1,1 1-1,-1-1 1,1-1-1,-1 1 1,1-1-1,-1 0 1,0 0-1,0-1 1,0 0 0,0 0-1,0 0 1,-1-1-1,1 0 1,4-4-3,-2 1 53,0 0 0,0-1-1,-1 0 1,0 0 0,0-1 0,-1 1 0,0-2 0,0 1 0,-1-1 0,-1 1 0,1-1 0,0-6-53,-4 14 78,0 0 1,-1-1 0,1 1-1,-1 0 1,0 0 0,1-1-1,-1 1 1,0 0 0,0-1-1,-1 1 1,1 0 0,-1-2-79,0-3 216,1 1 529,0 6-54,0 0-80,0 0-94,0 0-499,-1 0 0,1 0 1,-1-1-1,1 1 0,-1 0 0,1 0 0,-1 0 0,0 0 1,1-1-1,-1 1 0,1 0 0,0-1 0,-1 1 0,1 0 0,-1-1 1,1 1-1,-1 0 0,1-1 0,0 1 0,-1-1 0,1 1 0,0-1 1,-1 1-1,1-1 0,0 1 0,0-1-18,-1 0 5,1 1-1,0-1 0,0 1 1,-1-1-1,1 1 1,0-1-1,-1 1 0,1-1 1,0 1-1,-1 0 1,1-1-1,-1 1 1,1-1-1,-1 1 0,1 0 1,0 0-1,-1-1 1,0 1-1,1 0 1,-1 0-1,1-1 0,-1 1 1,1 0-1,-1 0 1,1 0-1,-1 0-4,-14 23-115,14-21 73,-1 0 0,1 0-1,0 0 1,0 1-1,0-1 1,0 0 0,1 1-1,-1-1 1,1 0-1,-1 1 1,1-1 0,0 1-1,0-1 1,0 1-1,0-1 1,1 2 42,-1 4-189,0-1-173,-1 0 1,1 1-1,1-1 0,0 0 0,0 0 0,0 0 0,1 0 0,0 0 0,0-1 0,1 1 0,-1 0 1,2-1-1,-1 0 0,1 1 0,0-2 0,0 1 0,0 0 0,1-1 0,0 0 0,0 0 1,0 0-1,1 0 0,0-1 0,0 0 0,0 0 0,0-1 0,0 0 0,1 0 0,0 0 0,-1-1 1,1 0-1,0 0 0,0-1 0,0 0 0,0 0 0,0 0 0,3-1 362,46-2-3802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7.312"/>
    </inkml:context>
    <inkml:brush xml:id="br0">
      <inkml:brushProperty name="width" value="0.05" units="cm"/>
      <inkml:brushProperty name="height" value="0.05" units="cm"/>
      <inkml:brushProperty name="color" value="#E71224"/>
    </inkml:brush>
  </inkml:definitions>
  <inkml:trace contextRef="#ctx0" brushRef="#br0">230 185 6563,'7'-11'305,"17"-30"-158,-23 39 112,-1 0 0,1-1 0,0 1 1,-1 0-1,1 0 0,-1-1 1,0 1-1,0-1 0,0 1 0,0 0 1,0-1-1,0 1 0,-1 0 1,1-1-1,-1 1 0,0 0 0,1 0 1,-1 0-1,0-1 0,-1 0-259,-1-4 743,2 5-519,1 0 1,-1 0 0,0 0 0,0 0-1,0 0 1,0 1 0,-1-1-1,1 0 1,0 0 0,-1 1 0,1-1-1,-1 1 1,0-1 0,1 1 0,-1 0-1,-1-1-224,-2-3 435,4 3-336,-1 0 0,1 1 1,-1-1-1,0 0 0,1 1 0,-1 0 0,0-1 1,0 1-1,0 0 0,0 0 0,0 0 0,0 0 0,0 1 1,0-1-1,0 1 0,-1-1 0,0 1-99,-3-2 69,0 0-1,0 1 1,-1 0 0,1 0-1,-1 1 1,1 0-1,-1 0 1,1 0-1,0 1 1,-1 0 0,1 0-1,0 0 1,-1 1-1,1 0 1,0 0 0,0 1-1,1 0 1,-1 0-1,0 0 1,1 1 0,0 0-1,0 0 1,0 0-1,-3 4-68,4-5-3,0 1 0,1 0-1,0 0 1,-1 0-1,2 0 1,-1 0 0,0 1-1,1-1 1,0 1 0,0-1-1,0 1 1,1 0-1,-1 0 1,1 0 0,0 0-1,1 0 1,-1 0-1,1 0 1,0 0 0,1 0-1,-1 1 1,1-1 0,0 0-1,0 0 1,0-1-1,1 1 1,-1 0 0,1 0-1,1-1 1,1 5 3,0-3 2,0-1 1,1 1-1,-1-1 1,1 0-1,0 0 1,1 0-1,-1-1 1,1 1-1,0-1 1,0-1-1,0 1 1,0-1-1,1 0 1,-1-1-1,1 1 0,0-1 1,0-1-1,2 1-2,3 0 39,-1-1-1,1-1 1,0 0-1,0 0 1,0-1-1,-1-1 1,1 0-1,-1 0 1,1-1-1,3-2-38,-8 0 32,10-14-26,-17 15-116,1 0 0,0 0 0,-1 0 0,0 0 0,0 0 0,0 0 0,0 1 0,-1-1 1,0 0-1,1 0 0,-2 0 0,1 0 0,0 1 0,-1-1 0,1 0 0,-1 1 0,-1-3 110,0 2-60,-5-11-1021,0 0 0,-2 1 0,0 0 0,0 1-1,-1 1 1,-1-1 0,0 2 0,-1-1 0,-12-7 1081,-16-14-4946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7.704"/>
    </inkml:context>
    <inkml:brush xml:id="br0">
      <inkml:brushProperty name="width" value="0.05" units="cm"/>
      <inkml:brushProperty name="height" value="0.05" units="cm"/>
      <inkml:brushProperty name="color" value="#E71224"/>
    </inkml:brush>
  </inkml:definitions>
  <inkml:trace contextRef="#ctx0" brushRef="#br0">0 1 14551,'0'0'3041,"0"0"-1056,0 0-1937,50 14-64,7 9-144,8 1-480,6 4-673,2 1-1408,-3 1-369,-3-2-2928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7.451"/>
    </inkml:context>
    <inkml:brush xml:id="br0">
      <inkml:brushProperty name="width" value="0.05" units="cm"/>
      <inkml:brushProperty name="height" value="0.05" units="cm"/>
      <inkml:brushProperty name="color" value="#E71224"/>
    </inkml:brush>
  </inkml:definitions>
  <inkml:trace contextRef="#ctx0" brushRef="#br0">51 1 8148,'-24'221'6655,"15"-127"-5000,6-52-1232,2 0 0,2 7-423,0-43 35,-1-6 13,0 0 32,0 0 90,0 0 49,0-9-120,1-50-90,-2 0 1,-6-24-10,1 22 38,3 0 1,5-39-39,-2 95 99,0 5-33,0 0-98,0 0-152,0 0-51,7 8 65,14 19 189,0 1 0,-2 1 0,-1 1 1,-2 0-1,-1 2 0,11 30-19,-11-23 37,3 0-1,1-1 1,2-1 0,2-1 0,5 5-37,-22-34 12,-1 0 0,1-1 1,1 0-1,-1-1 0,1 1 1,0-1-1,0 0 0,1-1 1,-1 0-1,1 0 0,0 0 1,6 1-13,-9-4 38,-1 0 0,1 0-1,0 0 1,0-1 0,0 1 0,0-1 0,-1-1 0,1 1 0,0 0-1,0-1 1,0 0 0,-1 0 0,1-1 0,0 1 0,-1-1 0,1 0-1,-1 0 1,0-1 0,0 1 0,1-1 0,-2 0 0,1 0 0,1-2-38,6-6 86,-1-1 0,0 0 0,-1 0 0,0-1 0,-1 0 1,-1 0-1,0-1 0,-1 0 0,0 0 0,-1-1 0,0 0 0,-2 0 1,0 0-1,0-5-86,3-26 223,-2-1 0,-3 0 1,-1 0-1,-3-1-223,3 16 1210,0 18-3834,0 0-6759,0 14 4114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7.933"/>
    </inkml:context>
    <inkml:brush xml:id="br0">
      <inkml:brushProperty name="width" value="0.05" units="cm"/>
      <inkml:brushProperty name="height" value="0.05" units="cm"/>
      <inkml:brushProperty name="color" value="#E71224"/>
    </inkml:brush>
  </inkml:definitions>
  <inkml:trace contextRef="#ctx0" brushRef="#br0">34 0 13894,'0'0'2401,"0"0"-1952,0 0-401,0 0-16,0 0-96,41 22-192,-13-12-417,2 2-911,-1-4-706,3 0 33,1-4-3025</inkml:trace>
  <inkml:trace contextRef="#ctx0" brushRef="#br0" timeOffset="1">0 210 19897,'0'0'1873,"0"0"-2177,0 0-256,32 12 79,-8-6 1,9 4-400,11-5-769,9-5-1200,6-5-241,2-11-2864</inkml:trace>
</inkml:ink>
</file>

<file path=ppt/ink/ink12.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13:50.413"/>
    </inkml:context>
    <inkml:brush xml:id="br0">
      <inkml:brushProperty name="width" value="0.05292" units="cm"/>
      <inkml:brushProperty name="height" value="0.05292" units="cm"/>
      <inkml:brushProperty name="color" value="#0070C0"/>
    </inkml:brush>
  </inkml:definitions>
  <inkml:trace contextRef="#ctx0" brushRef="#br0">2501 8894 367 0,'0'0'-7'0,"0"0"5"0,27-29 1 16,-27 29 2-16,0 0 3 0,0 0 5 16,0 0 10-16,0 0 7 0,0 0 7 15,0 0 5-15,0 0-7 0,0 0-6 16,0 0-5-16,0 0-6 0,0 0 0 15,0 0-1-15,0 0-1 0,0 0-1 0,0 0-1 16,0 0-2-16,0 0-2 16,0 0 0-16,0 0 2 0,26-9 4 15,-26 9 12-15,38-18 2 0,-7 5 3 0,0-3 2 16,7 1-2-16,4-1 6 0,17-4 5 16,8-2-2-16,8-4-8 0,5-3-11 15,0 0-6-15,2-2 1 0,4 5 7 16,14-3 2-16,-1 4 1 0,3-1-5 15,7 2-8-15,-12-5-2 0,-2 2-3 16,0-4-1-16,-6 2 1 0,-9 1-1 0,-3-3 1 16,-8 4-1-16,-5 3-1 15,-6-3-1-15,-5 5-1 0,-5 2 6 0,-5 2-1 16,-6 3 0-16,-6 2 2 0,-31 13-8 16,38-18-2-16,-38 18-6 0,0 0-11 15,0 0-19-15,0 0-30 0,0 0-35 16,0 0-22-16,0 0-22 0,0 0 11 15,-33 29-164-15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8.434"/>
    </inkml:context>
    <inkml:brush xml:id="br0">
      <inkml:brushProperty name="width" value="0.05" units="cm"/>
      <inkml:brushProperty name="height" value="0.05" units="cm"/>
      <inkml:brushProperty name="color" value="#E71224"/>
    </inkml:brush>
  </inkml:definitions>
  <inkml:trace contextRef="#ctx0" brushRef="#br0">295 2 12278,'-2'-1'334,"-1"1"1,0 0 0,1 0-1,-1 0 1,0 0 0,0 0 0,1 1-1,-1-1 1,0 1 0,1 0-1,-1 0 1,1 0 0,-1 0-1,1 0 1,-1 1-335,-3 2 25,1 0 1,0 0-1,0 1 0,0-1 0,0 1 1,1 1-1,-3 2-25,0 2 336,-2-1-258,1 0 1,0 1-1,1 0 1,0 1-1,0-1 1,1 2-1,-3 7-78,-15 29 78,-27 29-201,20-43-64,31-33 184,-1 0 0,0 0-1,0 0 1,0 0-1,0-1 1,0 1 0,0 0-1,-1 0 1,1-1 0,0 1-1,0-1 1,0 1-1,-1-1 1,1 1 0,0-1-1,-1 0 1,1 1 0,0-1-1,-1 0 1,1 0-1,0 0 1,-2 0 3,0-1-3,-2 3 43,5-2 21,0 0-2,0 0-43,0 0-99,0 0-69,0 0-83,0 0-45,0 0 54,25-5-7,-13 6 239,4 4-123,-1-1 1,1 0-1,0-2 1,0 0-1,0 0 1,0-2-1,0 0 1,0-1-1,0 0 1,0-1-1,0-1 1,0-1-1,-1 0 1,1-1-1,13-6 117,-5-1 81,-1 0 0,0-1 0,-1-1 0,-1-1 0,0-1 0,13-15-81,-30 27 680,-4 4 139,0 0 120,0 0 75,0 0-56,0 0-160,0 0-195,-5 7-211,0-2-311,3-4-61,0 1 0,0-1 0,0 1 1,1 0-1,-1-1 0,1 1 0,-1 0 0,1 0 0,0 0 0,0 1 0,0-1 0,0 0 0,0 0 0,0 0 0,1 1 1,-1 0-21,-2 12 63,0-1 1,2 0 0,0 1 0,0 0 0,1-1-1,1 1 1,0-1 0,1 1 0,1-1-1,0 1 1,2 1-64,52 214-3135,-54-218 1802,0-1 0,0 1 0,-1-1 0,-1 1 0,0 0-1,-1 0 1,-1 11 1333,-2 5-5448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6.329"/>
    </inkml:context>
    <inkml:brush xml:id="br0">
      <inkml:brushProperty name="width" value="0.05" units="cm"/>
      <inkml:brushProperty name="height" value="0.05" units="cm"/>
      <inkml:brushProperty name="color" value="#E71224"/>
    </inkml:brush>
  </inkml:definitions>
  <inkml:trace contextRef="#ctx0" brushRef="#br0">183 314 7427,'-3'-5'659,"-35"-42"4947,33 42-4224,0 2-222,-41-15 1004,42 17-1809,-1 2-142,4-1-187,-1 0-19,1 0 0,0 0-1,0 0 1,-1 0 0,1 0-1,0 0 1,0 0 0,-1 0-1,1 1 1,0-1 0,0 0 0,0 1-1,0-1 1,-1 1 0,1-1-1,0 1 1,0 0 0,0-1-1,0 1 1,0 0 0,0 0-1,0 0-6,-3 3 2,0 0-1,0 0 0,0 1 1,1-1-1,-1 1 0,1 0 1,0 0-1,1 0 0,-1 0 1,1 0-1,0 0 0,0 1 1,1-1-1,-1 4-1,0 5-11,0 4-24,0 1 0,2 0 0,1-1 0,0 1 0,1 0 0,1-1 0,1 0-1,0 1 1,2-2 0,0 1 0,1 0 0,8 14 35,-11-25-49,-1-1-1,1 0 1,0 0-1,0 0 1,1 0 0,0-1-1,0 1 1,0-1 0,0-1-1,1 1 1,0-1 0,0 0-1,0 0 1,0-1 0,1 0-1,0 0 1,-1 0-1,1-1 1,0 0 0,0 0-1,0-1 1,1 0 0,-1 0-1,0 0 1,0-1 0,6-1 49,-10 1 8,-1 0 1,0 0 0,0-1-1,1 1 1,-1-1-1,0 0 1,0 1 0,0-1-1,0 0 1,0 0 0,0-1-1,0 1 1,0 0-1,0-1 1,0 1 0,0-2-9,3-1 35,6-7 128,-6 2-77,-1 0 0,-1 0 1,0 0-1,0-1 0,-1 1 0,0-1 1,0 0-1,-1 1 0,-1-1 0,0 0 1,0 0-1,-1-7-86,-24-81 2305,23 93-1715,2 5-230,0 0-152,0 0-117,0 0-83,0 0-118,0 0-154,-1 4 166,1 0 0,0 1 1,0-1-1,0 0 0,0 0 0,1 1 0,0-1 1,-1 0-1,2 0 0,-1 0 0,0 0 0,2 3 98,-2-7-21,39 99-3271,-36-90 2449,2 0 1,-1 0 0,1 0 0,0-1 0,1 0 0,0 0 0,0 0-1,1-1 1,2 2 842,23 10-5037</inkml:trace>
  <inkml:trace contextRef="#ctx0" brushRef="#br0" timeOffset="527.171">574 0 11189,'0'0'2201,"0"0"-293,0 0-1124,2 7-525,12 28 17,1 0 1,2-2-1,1 0 0,2 0 1,1-2-1,13 13-276,45 71 634,-60-83-569,-1 0 1,-2 1 0,-1 0 0,-1 1-1,3 17-65,-13-34-42,0 1 1,-1 0-1,0-1 0,-2 1 0,0 0 0,-1 0 0,-1 1 1,-1-2-1,0 1 0,-1 0 0,-1 0 0,-2 3 42,-8 21-1735,-2-1 1,-2 0-1,-1-2 0,-10 14 1735,-8 6-5517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8.087"/>
    </inkml:context>
    <inkml:brush xml:id="br0">
      <inkml:brushProperty name="width" value="0.05" units="cm"/>
      <inkml:brushProperty name="height" value="0.05" units="cm"/>
      <inkml:brushProperty name="color" value="#E71224"/>
    </inkml:brush>
  </inkml:definitions>
  <inkml:trace contextRef="#ctx0" brushRef="#br0">28 1182 11157,'0'0'2465,"0"0"-80,0 0-1696,0 0-401,29 11 48,-29-11 16,46 6-80,-11-4-192,11 2-448,-3-4-480,-1-2-625,-3-6-720,-9 2-240,-6 2 400,-24 4-2721</inkml:trace>
  <inkml:trace contextRef="#ctx0" brushRef="#br0" timeOffset="274.567">0 1442 11269,'0'0'2449,"0"0"-64,0 0-1792,32 10-577,-7 0 0,9 0-256,7-2-449,5-4-831,5-2-818,1-2 49,1-6-2945</inkml:trace>
  <inkml:trace contextRef="#ctx0" brushRef="#br0" timeOffset="570.102">832 1150 8500,'-4'-8'495,"1"0"0,0 0 1,1 0-1,0 0 0,0 0 0,1-1 1,0 1-1,0 0 0,1-1 0,0 1 0,1-6-495,0 5 212,1-1-1,0 1 1,0 0-1,1 0 1,1 0-1,0 0 1,0 0-1,0 1 1,4-5-212,1 0 60,0 1 0,1 0 1,1 1-1,0 0 1,0 0-1,1 1 1,0 1-1,1 0 0,0 1 1,1 0-1,0 1 1,8-3-61,-14 7 31,-1 0 1,1 0-1,0 1 1,0 0-1,0 1 1,4-1-32,-9 2 1,0 0 0,0 0 0,0 0 0,1 0 0,-1 0 1,0 1-1,0 0 0,0 0 0,0-1 0,0 2 0,0-1 1,0 0-1,0 1 0,0-1 0,0 1 0,-1 0 0,1 0 1,-1 0-1,1 0 0,-1 0 0,0 1-1,4 4 0,0 1 1,-1-1-1,0 1 0,-1 1 1,1-1-1,-2 0 0,1 1 0,-1 0 1,-1 0-1,1 0 0,-1 0 1,-1 1-1,0-1 0,0 0 0,-1 1 1,0-1-1,-1 0 0,0 2 0,-4 17 118,-1 0 0,-1-1 0,-2 0 0,0 0 0,-2-1 0,-6 9-118,-26 47 1018,-18 20-1018,12-21 601,47-79-623,1 0 0,0-1 0,0 1 1,0 0-1,1 0 0,-1 0 0,0 0 1,1 0-1,-1 0 0,1 0 0,-1 0 0,1 0 1,0 0-1,0 0 0,0 0 0,0 0 1,0 1-1,1-1 0,-1 0 0,1 0 0,-1 0 1,1 0-1,0 0 0,0-1 0,0 1 1,0 0-1,0 0 0,0 0 0,0-1 0,0 1 1,1-1-1,-1 1 0,1-1 0,-1 1 1,1-1-1,0 0 0,-1 0 0,1 0 0,0 0 1,0 0-1,1 1 22,5 1-255,0 0 1,-1 0 0,1 0-1,0-1 1,1 0-1,-1-1 1,0 0-1,0 0 1,5-1 254,12-2-1229,0-1 0,0-1 0,0-2 0,-1 0 0,0-1 0,20-10 1229,33-17-4738</inkml:trace>
  <inkml:trace contextRef="#ctx0" brushRef="#br0" timeOffset="879.615">1911 956 7684,'-3'-5'2019,"-25"-26"3719,26 30-5584,1 0 1,-1 0-1,1 0 1,0 0-1,-1 0 1,0 0-1,1 1 1,-1-1-1,0 0 1,1 1-1,-1-1 1,0 1-1,1 0 1,-1 0-1,0-1 1,0 1-1,0 0 1,1 1-1,-1-1 1,0 0-1,0 0 1,1 1-1,-1-1 1,0 1-1,1-1 1,-1 1-1,0 0 1,1 0-1,-2 0-154,-4 4 33,1 1 1,-1-1-1,2 1 0,-1 1 0,0-1 1,1 1-1,0-1 0,1 1 0,0 1 0,0-1 1,0 1-1,1-1 0,0 1 0,0 4-33,-1 1 11,2 0-1,0 1 0,0-1 1,2 1-1,-1 0 0,2-1 0,0 1 1,2 9-11,3 7-4,1-1 0,1 0 0,2 0 0,1-1 0,1 0 0,1 0 0,17 23 4,63 83 91,-90-129-131,-61 8-691,44-13 194,0-1 0,-1-1 0,1 0-1,0-1 1,0 0 0,0-1 0,1-1 0,-1 0 0,1-1-1,0 0 1,1-1 0,-6-4 537,8 4-408,1 0-1,1-1 1,-1 0-1,2-1 1,-1 0-1,1 0 0,0 0 1,1-1-1,0 0 1,0 0-1,1-1 1,1 0-1,0 0 1,0 0-1,-1-10 409,0-2-110,1-1 0,2 0 0,0 0 0,1 0-1,2 0 1,0 0 0,2 1 0,0-1 0,2 0 0,6-19 110,-2 14 397,1 0 1,2 0 0,9-14-398,-6 14 2072,2 1-1,1 1 1,5-4-2072,-20 28 244,0-1 0,1 1 0,-1 0 0,0 1 0,1-1-1,0 1 1,-1-1 0,1 1 0,0 0 0,0 0 0,0 1 0,1-1 0,-1 1 0,0 0-1,5 0-243,3-1-10,1 1-1,-1 0 0,0 1 0,11 2 11,225 29-8676,-189-27 4373</inkml:trace>
  <inkml:trace contextRef="#ctx0" brushRef="#br0" timeOffset="1200.117">2482 954 9780,'0'0'1857,"0"0"112,0 0-608,2 46-449,2-13 49,-2 13-97,4 3-256,4 6-303,-4 5-193,5-5-16,1-2-96,0-9-256,0-5-321,-4 1-527,-4-1-1105,-2 1-272,-4-8 79,2-32-2832</inkml:trace>
  <inkml:trace contextRef="#ctx0" brushRef="#br0" timeOffset="1522.601">2986 944 11237,'-5'-8'1088,"0"-1"0,0 1-1,-1 0 1,0 0 0,-1 1 0,0-1-1,-4-2-1087,-16-10 312,17 16-268,0 0 0,0 1 0,0 0 0,-1 1-1,1 0 1,-1 0 0,0 1 0,1 1-1,-1-1 1,0 2 0,1 0 0,-1 0 0,0 1-1,1 0 1,-1 0 0,-6 4-44,3-2 2,1 2 0,0-1 0,0 1 0,0 1 0,1 0 0,0 1 0,0 1 0,1-1 0,0 2 0,0-1 0,-7 11-2,14-16 0,1 1 1,0-1-1,1 1 0,-1-1 0,1 1 0,0 0 0,0 0 0,1-1 0,-1 2 0,1-1 0,0 0 0,0 0 0,1 0 0,0 0 0,0 3 0,0 1 2,1 0 0,1 0 1,0 0-1,0 0 0,0 0 0,1-1 1,1 1-1,3 6-2,4 4-1,0 0 1,1-1 0,2 0-1,0 0 1,0-2 0,2 0-1,1 1 1,1-1-264,1 0-1,1-2 1,0 0-1,1-1 1,1-1-1,13 6 265,-18-11-1282,-1-1-1,1-1 0,0 0 0,1-2 0,-1 1 0,1-2 1283,9-1-4999</inkml:trace>
  <inkml:trace contextRef="#ctx0" brushRef="#br0" timeOffset="1857.078">3195 769 8244,'-8'45'1857,"4"-13"240,-2 3 16,2 13-913,6 5-496,2 12-47,2 4-65,2 4-144,-2 1-112,6-5-144,0-14-176,-2-4-144,2-7-304,-4-7-544,-3-9-1073,-5-28-768,12 30 319,-12-30-2832</inkml:trace>
  <inkml:trace contextRef="#ctx0" brushRef="#br0" timeOffset="1858.078">3539 771 8180,'1'-5'2406,"3"-15"353,-3 15-65,-1 5-946,0 0-1015,-3 5-444,-5 14-162,0 0 0,1 1 0,2 0 0,0 0 0,0 0 0,1 7-127,-11 129 84,15-154-87,-3 138-802,5-95-1127,-3 0 1,-2-1-1,-2 1 0,-3 8 1932,-5-13-2764,-7-7-1654</inkml:trace>
  <inkml:trace contextRef="#ctx0" brushRef="#br0" timeOffset="2171.586">3255 1213 8452,'-6'-39'2017,"2"13"288,4 26-160,0-36-1009,0 36-559,21-27-289,-21 27-160,50-30-176,-15 16-272,3 2-449,-1 4-831,3 1-561,-3 3-96,1 0 432,-77-75 992,68 79-2864</inkml:trace>
  <inkml:trace contextRef="#ctx0" brushRef="#br0" timeOffset="2488.933">3658 1158 9236,'0'0'1940,"0"0"-91,0 0-531,-1 4-630,0 9-344,0 0 1,1 1-1,1-1 1,0 0-1,0 1 1,4 11-345,-2-12 6,-1 0 1,0 0-1,-1 0 0,0 1 1,-2-1-1,1 0 1,-1 1-1,-2 1-6,-12 49 43,7-35-58,2-1 0,0 1-1,2 8 16,3-27-9,1 1-1,0 0 0,1-1 1,0 1-1,1-1 0,0 0 1,1 1-1,0-1 0,0 0 0,1 0 1,0 0 9,28 53-124,-6-11-36,-2 2 0,4 17 160,-22-56 18,-2 1 0,0 0 0,0 0 0,-2 0 0,0 1 0,0-1 0,-2 1 0,0-1 0,-1 1 0,-2 5-18,0-10 72,0-1-1,-1 0 1,0 0 0,-1 0 0,-1-1 0,1 1 0,-2-1 0,1-1 0,-1 1-1,-1-1 1,0 0 0,0-1 0,-9 7-72,1-1 79,-1 0 0,-1-2 1,0 0-1,-1-1 0,0 0 0,-1-2 0,-1 0-79,9-4 161,0-1 0,-1 0 0,1 0-1,-1-2 1,0 1 0,1-2 0,-1 0 0,0 0-1,0-1 1,0-1 0,0 0 0,0-1 0,1 0-1,-1-1 1,-6-2-161,17 4 98,0 0 0,0 1 1,0-2-1,0 1 0,1 0 0,-1 0 0,0 0 1,1-1-1,-1 1 0,0-1 0,1 1 0,0-1 0,-1 0 1,1 0-1,-1-1-98,-2-2 224,-3-8 216,5 3-488,1 1 0,1-1 0,-1 0 0,2 0 0,-1 0 0,1 0 0,1 0 0,0 1 0,0-1 0,1 0 0,0 1 0,0 0 0,1 0 0,4-7 48,94-169-3236,-58 110-1941,-3-3 0,10-32 5177,-29 49-4549</inkml:trace>
  <inkml:trace contextRef="#ctx0" brushRef="#br0" timeOffset="2806.435">2189 1170 12134,'0'0'2219,"8"-5"-703,37-24-1506,-2-1 0,-1-3 0,-2-1 0,-1-2 1,-2-2-1,-2-1 0,-1-2 0,27-44-10,-35 46-438,-2-2-1,-2-1 1,-2 0-1,-2-2 1,-1 0-1,-3-1 1,-2-1-1,-1 0 1,-3 0-1,0-15 439,-6 44-55,6-116-565,-8 116 870,-1-1-1,0 1 1,-1-1-1,-1 1 1,-1 0-1,-2-4-249,6 19 82,-1 1 0,1-1 0,-1 1 0,0 0 1,1 0-1,-1-1 0,0 1 0,0 0 0,0 0 0,0 0 0,0 0 0,0 0 0,-1 0 0,1 0 1,0 0-1,0 0 0,-1 1 0,1-1 0,0 1 0,-2-1-82,1-1 250,1 2-198,0-1 0,0 1 0,0-1 0,0 1 0,0-1 0,0 1 0,0-1 0,0 1 0,0 0 0,0 0 1,0 0-1,-1-1 0,1 1 0,0 0 0,0 0 0,0 0 0,0 1 0,0-1 0,0 0 0,0 0 0,0 1 1,0-1-1,0 0 0,-1 1-52,1-1 121,1 1-110,-1-1 1,1 0 0,-1 0-1,1 0 1,0 0-1,-1 0 1,1 0 0,-1 0-1,1 1 1,0-1-1,-1 0 1,1 0-1,0 0 1,-1 1 0,1-1-1,0 0 1,-1 1-1,1-1 1,0 0 0,0 0-1,-1 1 1,1-1-1,0 1 1,0-1 0,0 0-1,-1 1 1,1-1-1,0 0 1,0 1-1,0-1 1,0 1 0,0-1-12,-13 28 178,2-1 1,1 1-1,1 1 0,2 0 1,0 0-1,2 1 1,2-1-1,0 1 1,2 9-179,1 78 1500,14 92-1500,-6-95 455,30 217 365,-1-16-260,-39-287-62,2-23-239,0-5 51,0 0 13,-2-1-294,0 0 0,0 1 0,1-1-1,-1 0 1,0 0 0,0 0 0,1 0 0,-1 0 0,0 0 0,1-1 0,0 1 0,-1 0 0,1-1 0,0 1 0,-1-1 0,1 0 0,0 1 0,0-1 0,0 0 0,0 0 0,1 0 0,-1 1 0,0-2-29,-14-49-69,14 35-65,0 0-1,1 0 1,2 1 0,-1-1-1,2 0 1,0 0 0,1 1-1,1 0 1,0 0-1,1 0 1,1 0 0,0 1-1,2 0 1,-1 1 0,2 0-1,0 0 1,0 1-1,1 0 1,1 0 134,-11 12-8,1 0-1,-1-1 1,0 1-1,0 0 1,1 0-1,-1 0 1,1 0-1,-1 0 1,1 1-1,-1-1 1,1 0-1,0 1 1,-1-1-1,1 1 1,0-1-1,-1 1 1,1 0 8,3-1-19,-4 1 18,-1-1-1,0 1 1,1 0-1,-1 0 1,0 0-1,1 0 0,-1 0 1,1-1-1,-1 1 1,0 0-1,1 0 1,-1 0-1,1 0 1,-1 0-1,1 0 0,-1 0 1,0 0-1,1 1 1,-1-1-1,1 0 1,-1 0-1,0 0 1,1 0-1,-1 0 1,0 1-1,1-1 0,-1 0 1,0 0-1,1 1 1,-1-1-1,0 0 2,9 6-13,0 0 0,-1 0 0,0 1 0,0 0 0,-1 1 0,0-1 0,0 1 0,-1 1 0,0-1 0,0 1 0,-1 0 0,0 0 0,-1 1 0,2 5 13,-4-9 2,0 0 1,0 0-1,-1 0 0,0 0 0,0 0 0,-1 1 0,0-1 1,0 0-1,0 0 0,-1 1 0,0-1 0,0 0 0,0 0 0,-1 0 1,0 0-1,0 0 0,-1 0 0,1 0 0,-1-1 0,-1 1 1,1-1-1,-1 0 0,0 0 0,0 0 0,-4 3-2,-6 4 2,-1 0 0,0 0 0,-1-2 1,0 0-1,-1-1 0,0 0 0,0-2 0,-1 0 0,-8 2-2,-16 3 283,0-1-1,-1-3 1,-19 2-283,56-10 166,12 5-44,32 28 45,2-2 0,1-2 0,1-1 0,1-3 0,2-1 0,0-2 0,19 4-167,70 21-581,-64-31-1615,-5-9-3887,-59-7-107</inkml:trace>
  <inkml:trace contextRef="#ctx0" brushRef="#br0" timeOffset="24818.249">486 2614 10805,'-3'-4'2345,"-16"-18"886,19 22-2452,0 0-203,-1 3-491,0-1-1,0 0 1,0 1 0,0-1-1,0 1 1,0-1 0,0 1-1,1-1 1,-1 1 0,1 0-1,0-1 1,0 1-1,0 1-84,-1 6 229,-5 68 399,4 0 1,3 1 0,3-1 0,12 62-629,-7-58-221,-2-26-315,6 101-2712,-16-58-3181,2-94 4199,-3-4 192,-16 4-1430</inkml:trace>
  <inkml:trace contextRef="#ctx0" brushRef="#br0" timeOffset="25277.526">370 3169 7700,'-14'-25'1312,"14"25"545,-14-26 96,14 26-288,0 0-497,0 0-544,2-26-367,-2 26-241,35-14-241,-3 3-351,6 1-704,3 0-673,-1 6-192,-3 4 256,1 4 704,-5 8-2672</inkml:trace>
  <inkml:trace contextRef="#ctx0" brushRef="#br0" timeOffset="25766.408">745 3517 8484,'0'0'1707,"0"0"177,-4-1-257,3 1-1552,0 0-1,0-1 1,0 1-1,0-1 1,0 1-1,1-1 1,-1 1-1,0-1 1,0 0 0,1 0-1,-1 1 1,0-1-1,0 0 1,1 0-1,-1 0 1,1 0-1,-1 1 1,1-1-1,-1 0 1,1 0-1,0 0 1,0 0-1,-1 0 1,1 0-1,0 0 1,0 0-1,0-1-74,0-46 501,18-54-641,-16 94 288,30-125 1053,-31 131-1144,-1 0 0,1 0 1,0 1-1,-1-1 0,1 0 0,0 0 1,0 0-1,0 1 0,0-1 0,1 0 1,-1 1-1,0-1 0,1 1-57,2-4 123,-1 0 165,-3 5-120,0 0-90,0 0-78,2 1 0,0-1-1,-1 1 1,1-1 0,-1 1 0,1 0 0,-1 0 0,1 0 0,-1 0 0,1 0-1,-1 0 1,0 0 0,0 0 0,1 0 0,-1 1 0,0-1 0,0 0 0,0 1 0,-1-1-1,1 1 1,17 29 20,-15-25-29,15 28-1023,3-1 0,14 19 1032,-26-42-1234,0 1-1,1-1 1,0 0-1,0-1 1,7 4 1234,11 4-5058</inkml:trace>
  <inkml:trace contextRef="#ctx0" brushRef="#br0" timeOffset="26193.738">1458 3175 8772,'-8'-6'1022,"0"0"0,0 1 0,-1 0 0,0 0 0,0 0 0,0 2 1,0-1-1,-4 0-1022,7 3 144,0 0-1,-1 0 1,1 1 0,0-1 0,-1 2 0,1-1 0,0 1 0,-1 0 0,1 0 0,0 0 0,0 1-1,0 0 1,0 0-144,4-1-16,0-1 0,0 1 0,1 0 0,-1 0 0,0 0 0,0 0 0,1 0 0,-1 0 0,1 0 0,-1 0 0,1 1 0,0-1 0,-1 0 0,1 1 0,0-1 0,0 1 0,0 0 0,0 0 16,-2 2-53,0-1 4,1 0 1,0 1 0,0-1-1,0 0 1,0 1 0,1-1-1,-1 1 1,1-1 0,0 1-1,0 0 1,0-1-1,1 1 1,-1 0 0,1 0-1,0-1 1,0 1 0,0 0-1,0 0 1,1 0 0,0 0 48,0 6-211,2 0 0,-1-1 0,1 1 0,0-1 0,1 1 0,2 3 211,-3-8-125,-1 0-1,1 0 1,0 0 0,0-1 0,0 1 0,1-1 0,-1 0-1,1 0 1,0 0 0,0 0 0,1 0 0,-1-1-1,1 0 1,0 0 0,-1 0 0,1-1 0,1 0 0,-1 0-1,0 0 1,0 0 0,1-1 0,-1 0 0,1 0-1,-1 0 1,1-1 0,0 0 0,-1 0 0,1 0 0,-1-1-1,1 1 1,-1-1 0,1-1 0,-1 1 0,3-2 125,1-1-89,0 0 1,0 0 0,-1 0 0,0-2 0,0 1 0,0-1 0,0 0 0,-1 0-1,0-1 1,-1 0 0,1 0 0,-1-1 0,0 1 0,-1-2 0,0 1-1,-1 0 1,1-1 0,-1 0 0,1-7 88,-1 5 298,-2 0 0,0-1-1,0 1 1,-1-1 0,0 0 0,-1 1 0,0-1-1,-2-8-297,1 16 900,1 4-153,0 0-259,-1 0-461,-1 0 1,1 0 0,-1 1-1,1-1 1,-1 1 0,1-1-1,0 1 1,-1-1 0,1 1-1,0 0 1,0 0-1,-1-1 1,1 1 0,0 0-1,0 0 1,0 0 0,0 0-1,0 1 1,0-1 0,0 0-1,1 0 1,-1 1-1,0-1 1,1 0 0,-1 1-1,1-1 1,-1 1-28,-10 43 383,9-32-229,-5 28 257,1 1 1,3 0-1,2 0 1,3 34-412,24 170 838,0-11-602,-24-191-270,-2 0 1,-1 0-1,-3 0 0,-4 14 34,6-44 74,-1 0-1,-1-1 1,0 1-1,-1-1 1,0 0 0,-1 0-1,0-1 1,-8 12-74,12-21 44,0 0 0,-1 0 1,1 0-1,0-1 0,-1 1 0,0-1 1,1 1-1,-1-1 0,0 0 0,0 0 1,0-1-1,-1 1 0,1 0 1,0-1-1,-1 0 0,1 0 0,-1 0 1,1 0-1,-1-1 0,1 1 0,-1-1 1,0 0-1,1 0 0,-1 0 1,1 0-1,-1-1 0,1 1 0,-1-1 1,1 0-1,-1 0 0,1-1 0,-1 1 1,1 0-1,0-1 0,0 0 1,-3-2-45,-3-2-118,0 0 0,1 0 0,0-1 0,0 0 0,0-1 0,1 0 0,0 0 1,1 0-1,0-1 0,0 0 0,0 0 0,2-1 0,-1 1 0,1-1 0,0 0 1,1 0-1,0 0 0,1-1 0,0 1 0,1-1 0,0-3 118,-1-10-920,2 0 1,1 0-1,0 0 0,2 0 0,1 0 0,1 0 1,1 1-1,9-22 920,20-41-5253</inkml:trace>
  <inkml:trace contextRef="#ctx0" brushRef="#br0" timeOffset="26713.19">2081 2478 12774,'-30'-2'2014,"30"2"-1987,-1 0 0,1 0 0,0 0 0,-1 0 0,1 0 0,0 0 0,-1 0-1,1 0 1,-1 0 0,1 0 0,0 0 0,-1 0 0,1 0 0,0 1 0,-1-1 0,1 0 0,0 0 0,-1 0-1,1 0 1,0 1 0,-1-1 0,1 0 0,0 0 0,0 1 0,-1-1 0,1 0 0,0 1 0,0-1 0,-1 0 0,1 1-1,0-1 1,0 0 0,0 1 0,0-1-27,-9 16 151,1-1 1,0 2-1,2-1 0,0 1 0,0 0 0,2 0 0,0 0 0,1 0 1,1 1-1,0 1-151,-2 36 316,3-1 1,4 44-317,9 4 78,3 0 0,8 10-78,-3-20 53,-5 1 0,-1 42-53,-13-104 146,-1-26 9,0-10-54,-1-46-172,0 8-41,2 1-1,2 0 1,3-15 112,-3 43-1,0 0-1,0 0 1,2 0 0,0 0-1,0 1 1,1 0 0,1 0-1,0 1 1,1 0 0,0 0 0,1 0-1,0 1 2,0 3-173,0 0 1,0 0-1,0 1 0,1 0 0,1 0 173,-4 3-622,-2 8-157,-2-2 642,0 1-1,-1-1 1,1 1-1,0 0 1,-1 0-1,1 0 1,-1 1-1,0-1 1,0 0-1,-1 1 1,1 0-1,-1-1 1,1 1-1,-1 0 138,11 61-3461,-11-54 3060,0 0-1,1 0 1,1 0-1,-1 0 1,2 0 0,-1-1-1,2 0 1,-1 1-1,1-1 402,-1-6 6,-1 1-1,1-1 0,0 0 0,0 0 0,0 0 1,1 0-1,-1-1 0,1 0 0,0 0 0,0 0 0,0 0 1,1-1-1,-1 0 0,0 0 0,1 0 0,-1-1 0,3 1-5,-7-2 10,1 0-1,-1 0 1,1 0-1,-1-1 0,1 1 1,-1 0-1,1-1 0,-1 1 1,1-1-1,-1 1 0,0-1 1,1 1-1,-1-1 0,0 0 1,1 0-1,-1 0 0,0 0 1,0 0-1,1 0-9,0-1 89,4-1 632,-6 3 495,2-5 406,10-15 192,-9 15 6,-6 1-195,1 1-1341,-1 0 0,1 0 0,-1 0 1,0 1-1,1-1 0,-1 1 0,0 0 1,-1 0-1,1 0 0,0 0 0,-4-1-284,3 2-32,4 1-120,-4 6-85,0 0 145,1 0 1,-1 1 0,1-1-1,1 1 1,-1 0-1,1 0 1,0 0-1,0 2 92,2-4-96,-1-1-1,1 0 1,-1 0-1,1 0 1,1 0-1,-1 1 1,1-1-1,-1 0 0,1 0 1,0 0-1,1 0 1,-1 0-1,1 0 1,0 0-1,-1-1 1,2 1-1,-1-1 0,0 1 1,1-1-1,0 0 97,19 22-499,-9-16 166,-8-8 327,1 0 1,-1 0-1,1-1 1,-1 1-1,0-1 1,1 0-1,-1-1 1,1 1-1,-1-1 1,0 0-1,1 0 1,-1-1-1,0 0 1,0 0-1,0 0 1,0 0-1,0-1 0,-1 0 1,1 0-1,-1 0 1,0 0-1,0-1 1,0 0-1,0 0 1,0 0-1,-1 0 1,0 0-1,0-1 6,1-3 51,0 0-1,-1 0 0,-1 0 1,1 0-1,-2-1 0,1 1 1,-1-1-1,0 1 0,-1-1 1,1 1-1,-2-1 0,1 1 1,-1-1-1,-1 1 1,0-1-1,-1-4-50,2 11 45,1 0-1,-1-1 1,1 1 0,-1 0 0,0 0-1,1 0 1,-1 0 0,0 1-1,-1-1 1,1 0 0,0 0 0,0 1-1,-1-1 1,0 0-45,-2-3 110,0-1 184,-1 3-172,-16-8-231,15 9-286,6 2-234,0 0-46,6 2 82,25 8 435,1-2 0,0-1 0,0-1 0,0-2 0,0-1-1,1-1 1,14-3 158,31 7 184,-73-6-117,-5 0 10,0 0 1,0 0-14,3 5-6,1 5-32,0 1 0,-1-1-1,0 1 1,-1 0 0,0 0-1,-1 0 1,0 1 0,-1-1-1,0 0 1,-1 0 0,0 3-26,0 38 38,7 61 102,0-8 5,-4 0-1,-11 91-144,-2-153 182,5-29 2675,2-21-2566,-1-5-269,1 0 1,0-1-1,1 0 1,0 1-1,1-1 0,1 0 1,0 0-1,0-1 1,1 1-1,1 0 1,0 0-1,1 0 1,2-6-23,8-39-236,2 0 1,10-20 235,-4 17 14,3 2 0,2 0 1,9-9-15,-19 52 329,-14 16-322,-1-1 0,1 1 0,0 0 0,-1 0 0,1-1 0,-1 1 0,0-1 0,1 1 0,-1 0 0,1-1 0,-1 1 0,0-1 0,1 1 0,-1-1 0,0 1 0,1-1 0,-1 1 0,0-1 0,0 1 0,0-1 0,1 0 0,-1 1 0,0-1 0,0 1 0,0-1-7,0 1-2,0 1 0,0-1-1,0 0 1,0 1 0,1-1 0,-1 0 0,0 0 0,0 1 0,0-1 0,1 0-1,-1 1 1,0-1 0,0 0 0,0 0 0,1 0 0,-1 1 0,0-1 0,1 0-1,-1 0 1,0 0 0,0 0 0,1 1 0,-1-1 0,0 0 0,1 0 0,-1 0-1,0 0 1,1 0 0,-1 0 0,0 0 0,1 0 0,-1 0 0,0 0 0,1 0-1,-1 0 3,1 0-2,0 0 0,-1 0-1,1 0 1,0 0 0,0 0-1,-1 0 1,1 1 0,0-1 0,0 0-1,-1 1 1,1-1 0,0 0-1,-1 1 1,1-1 0,0 0-1,-1 1 1,1-1 0,-1 1-1,1 0 1,-1-1 0,1 1-1,-1-1 1,1 1 0,-1 0-1,0-1 1,1 1 0,-1 0-1,0-1 1,1 1 0,-1 0 2,2 10-49,0 0 1,-1 0 0,-1 0-1,1 0 1,-2 0-1,0 0 1,0 0 0,-1-1-1,0 1 1,0 0-1,-2-1 1,-2 9 48,4-14-347,-1 1 1,1-1-1,-1 0 0,0 0 1,0 0-1,-1-1 0,1 1 1,-1-1-1,0 0 1,0 0-1,-1 0 0,1 0 1,-1-1-1,0 0 0,0 0 1,0 0-1,0 0 0,0-1 1,0 0-1,-1 0 0,0 0 1,1-1-1,-1 0 0,0 0 1,1 0-1,-4-1 347,-27-2-4514</inkml:trace>
  <inkml:trace contextRef="#ctx0" brushRef="#br0" timeOffset="27139.148">2683 2646 14343,'-5'-32'2801,"5"32"-1825,0 0-944,-2-24-160,2 24-128,0 0-144,25 18-160,-25-18-161,22 52-383,-16-9-529,-4 16-464,-4 16 160,-10 10-2865</inkml:trace>
  <inkml:trace contextRef="#ctx0" brushRef="#br0" timeOffset="27140.148">2444 4074 15303,'0'0'3634,"0"0"-1826,0 0-1743,-25-21-610,25 21-655,0 0-1329,0 0-897,0 0-2929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1.368"/>
    </inkml:context>
    <inkml:brush xml:id="br0">
      <inkml:brushProperty name="width" value="0.05" units="cm"/>
      <inkml:brushProperty name="height" value="0.05" units="cm"/>
      <inkml:brushProperty name="color" value="#E71224"/>
    </inkml:brush>
  </inkml:definitions>
  <inkml:trace contextRef="#ctx0" brushRef="#br0">150 534 8068,'-60'20'5517,"53"-17"-5189,1 1 0,0-1-1,0 1 1,0 0 0,1 0-1,-4 3-327,5-2 27,-1 0-1,1 0 0,1 1 1,-1-1-1,1 1 0,-1-1 1,2 1-1,-1 0 0,1 0 1,0 1-1,0-1 0,0 0 1,1 1-1,0-1 0,1 1 1,-1 1-27,0 13-160,1 1 1,0-1-1,2 0 1,1 1-1,2 7 160,-3-16-551,2 1 1,0 0-1,0-1 1,1 0-1,1 0 0,0 0 1,1-1-1,5 7 551,-9-15-154,0 0-1,0-1 0,1 0 0,-1 1 1,1-1-1,0-1 0,0 1 1,0 0-1,1-1 0,-1 0 1,0 0-1,1 0 0,0-1 0,-1 1 1,1-1-1,0 0 0,-1-1 1,1 1-1,0-1 0,1 0 155,8 0-210,-1-1 0,0 0 0,1-1 0,-1-1 0,0 0 0,10-4 210,46-19-2894</inkml:trace>
  <inkml:trace contextRef="#ctx0" brushRef="#br0" timeOffset="457.28">668 564 7892,'-7'-5'1707,"3"-1"-1116,2 4-382,1 0 1,-1 0-1,1 0 0,-1 1 0,0-1 0,1 1 0,-1-1 1,0 1-1,0 0 0,0-1 0,-1 1 0,1 0 0,0 0 1,0 0-1,0 1 0,-3-1-209,-2-2 439,2 1-237,0 0 1,-1 0-1,1 0 0,-1 1 0,1 0 1,-1 0-1,0 0 0,1 1 0,-1 0 1,0 0-1,1 0 0,-1 1 0,0 0 1,-2 0-203,-58 29 440,62-27-437,1-1-1,0 1 1,0 0 0,0 1 0,0-1-1,0 0 1,1 1 0,0-1-1,-1 1 1,1 0 0,1 0 0,-1 0-1,0 0 1,1 0 0,0 0-1,0 0 1,0 1 0,1-1 0,-1 0-1,1 4-2,0 5-39,0-1-1,0 1 0,1 0 0,1-1 1,0 1-1,1 0 40,0-2-76,1-1 0,0 1 0,1-1 0,0 0 0,1 0 0,0-1 0,0 1 0,1-1 0,0-1 0,1 1 1,-1-1-1,2-1 0,1 2 76,-8-7-15,0-1 1,0 0-1,0 1 1,0-1 0,0 0-1,0 0 1,0 0-1,0-1 1,0 1-1,0-1 1,1 1 0,-1-1-1,0 1 1,0-1-1,3 0 15,1 0-21,-4 1 23,0-1 0,0 1 0,0-1-1,0 1 1,0-1 0,0 0 0,0 0-1,0 0 1,0 0 0,-1 0 0,1-1-1,0 1 1,0 0 0,0-1 0,0 0-1,0 1 1,0-1 0,-1 0 0,2-1-2,2 0 22,-3 2-4,0-1 1,0 1-1,0 0 0,0-1 0,-1 0 0,1 1 0,0-1 0,0 0 0,-1 0 0,1 0 1,-1 0-1,1 0 0,0-1 0,-1 1 0,0 0 0,1-1 0,-1 1 0,1-2-18,1-1 82,2 0 73,-1 0-1,0 0 0,-1 0 1,1-1-1,-1 0 0,0 1 1,0-1-1,0 0 0,0 0 1,-1-1-1,0 1 0,0-3-154,0 3 152,4-21 1266,-6 21-1118,0 0 610,0 5-115,0 0-208,0 0-190,0 0-180,0 0-159,0 0-183,0 0-230,0 0-187,-2 6-194,0-2 450,0 1 1,1 0-1,0 0 0,0 0 1,0-1-1,1 1 1,-1 0-1,1 0 0,0 0 1,1 0-1,-1 0 0,1 0 1,0 0-1,0 0 0,1 0 1,-1 0-1,1-1 0,0 1 1,0-1-1,1 1 0,-1-1 1,3 3 285,-2-2-324,1 0 0,0 0 0,0-1 0,1 1 0,-1-1 0,1 0 0,0 0 0,0 0 0,0-1 0,0 0 0,1 0 0,0 0 0,-1-1 0,1 0 0,0 0 0,0 0 0,0-1 0,0 1 0,2-1 324,5-1-159,0 0 0,0-1 0,0 0 0,0-1 0,-1 0-1,1-1 1,0-1 0,-1 0 0,0 0 0,0-1 0,1-2 159,6-2 55,-1-2-1,-1 0 1,1-1 0,-2-1-1,0 0 1,8-9-55,-19 16 201,0 1 0,0-1 0,-1 0 0,0 0 0,0 0 0,0 0 0,0-1-201,-3 4 341,0 0 0,0 1 1,0-1-1,0 0 0,0 0 0,-1 0 1,1 0-1,-1 1 0,0-1 1,0 0-1,0 0 0,0 0 1,0 0-1,-1 0 0,0 0 1,1 0-1,-1 1 0,0-1 1,0 0-1,0 0 0,-1-1-341,-1-1 362,0 0 0,0 1 0,-1-1 0,1 0 0,-1 1-1,0 0 1,0 0 0,0 0 0,-1 1 0,0-1 0,1 1 0,-1 0-1,0 0 1,0 1 0,-1-1 0,1 1 0,0 0 0,-1 1-1,-3-1-361,5 1 43,-1 8-88,0 1-57,0 0 0,0 0 1,1 0-1,0 0 0,0 1 0,1 0 1,0 0-1,1 0 0,0 0 0,0 0 1,1 1-1,0-1 0,0 0 0,1 1 1,1 0 101,-1 0-333,1 1-1,1 0 1,0-1 0,0 0 0,1 0 0,0 0-1,1 0 1,0 0 0,1 0 0,0-1-1,0 0 1,1 0 0,0 0 0,7 7 333,-8-11-351,0-1 1,1 1-1,0-1 1,0 0-1,0 0 1,0-1-1,1 1 1,-1-1-1,1-1 1,0 1-1,0-1 1,0-1-1,0 1 1,0-1-1,0 0 1,0-1-1,0 0 1,1 0-1,-1 0 0,0-1 1,0 0-1,2-1 351,56-15-4575</inkml:trace>
  <inkml:trace contextRef="#ctx0" brushRef="#br0" timeOffset="458.28">1419 44 10581,'-48'-29'2577,"24"15"-64,24 14-976,-35 2-785,11 10-304,-2 11-287,1 11-338,-7 13-367,-3 17-848,-7 13-1250,-23-6-47,19 20-3090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29.324"/>
    </inkml:context>
    <inkml:brush xml:id="br0">
      <inkml:brushProperty name="width" value="0.05" units="cm"/>
      <inkml:brushProperty name="height" value="0.05" units="cm"/>
      <inkml:brushProperty name="color" value="#E71224"/>
    </inkml:brush>
  </inkml:definitions>
  <inkml:trace contextRef="#ctx0" brushRef="#br0">226 24 11605,'-2'-2'334,"0"0"0,0 0 0,-1 0 0,1 0 0,-1 0 0,1 1 0,-1-1 0,0 1 0,0-1 0,0 1 0,0 0 0,0 0 0,0 1 0,0-1 0,0 0 0,-3 1-334,6 0 6,0 0 0,0 0 0,-1 0 1,1 0-1,0 0 0,-1 0 0,1 0 0,0 0 0,0 0 0,-1 0 1,1 0-1,0 1 0,0-1 0,-1 0 0,1 0 0,0 0 0,0 0 0,-1 1 1,1-1-1,0 0 0,0 0 0,0 1 0,-1-1 0,1 0 0,0 0 0,0 1 1,0-1-1,0 0 0,0 0 0,0 1 0,0-1 0,0 0 0,-1 1 1,1-1-1,0 0 0,0 0 0,0 1 0,0-1 0,0 0 0,1 1 0,-1-1 1,0 0-1,0 0 0,0 1 0,0-1 0,0 0 0,0 1-6,-8 64 608,2 2 1,3-1-1,4 0 0,5 40-608,44 271 243,-6-52-7377,-43-318 3927,-1-7-1883</inkml:trace>
  <inkml:trace contextRef="#ctx0" brushRef="#br0" timeOffset="417.348">1 424 10997,'0'0'2385,"0"0"-128,0 0-1745,0 0-528,0 0-16,39-2 16,-1 2-256,7 0-624,9-4-1025,5 0-416,-2-2 224,1 0-2753</inkml:trace>
  <inkml:trace contextRef="#ctx0" brushRef="#br0" timeOffset="825.71">600 455 10149,'-6'6'2025,"1"1"-1715,-1 0 1,1 1 0,0 0 0,1 0 0,-1 1 0,2-1 0,-1 1 0,1 0 0,1 0 0,-1 0 0,2 0 0,-1 0-1,1 9-310,-1 11 100,2 1 0,1 0-1,1-1 1,2 0-1,1 0 1,1 0 0,1 0-1,2-1 1,2 3-100,-9-26-70,-2-5 118,1-4 70,0-12-81,0-1 0,-1 1 0,0 0-1,-1 0 1,-1 0 0,-1 0 0,-2-7-37,-6-56 94,10 58-49,1 0 0,1 0 0,1 0 0,1 0 0,1 0 0,0 1 0,2-1 0,0 1 1,9-18-46,5 9 134,-14 22-132,-6 6-14,1 0 1,0-1 0,0 1 0,0 0 0,0 0-1,0 0 1,0 0 0,0 0 0,0 0-1,0 0 1,1 1 0,-1-1 0,0 0-1,1 1 1,-1-1 0,0 1 0,1-1 0,-1 1-1,1 0 1,-1-1 0,2 1 11,1-1-61,8 2-240,-2 4 50,-1 0-1,0 0 1,0 1-1,0 0 1,0 0-1,-1 1 1,0 0-1,-1 1 1,1 1 251,14 16-3037,-3 1 0,11 18 3037,-7-10-4637</inkml:trace>
  <inkml:trace contextRef="#ctx0" brushRef="#br0" timeOffset="1204.11">1147 443 10005,'-5'-1'1891,"1"1"-1739,0 0 0,0 0 0,1 0 0,-1 0 0,0 1 0,0 0 0,0-1 0,1 1 0,-1 1 0,0-1-1,1 0 1,-1 1 0,1 0 0,-1 0 0,1 0 0,0 0 0,0 0 0,0 1 0,0 0 0,0-1 0,1 1 0,-1 0 0,1 0 0,0 0 0,-1 1-152,-2 3 55,0 1 0,1-1 0,0 1 0,0 0 0,1 0 0,0 0 0,0 0 0,1 1 1,0-1-1,0 1 0,0 8-55,2-3-27,0 0-1,1 0 1,0 0 0,1 0 0,1 0 0,0-1 0,1 1-1,0-1 1,2 3 27,-5-12-13,1-1 0,-1 1 1,1-1-1,0 1 0,0-1 0,0 0 0,0 0 1,1 0-1,-1 0 0,1 0 0,0 0 0,0-1 0,0 0 1,0 1-1,0-1 0,0 0 0,1 0 0,-1-1 0,1 1 1,-1-1-1,1 1 0,0-1 0,-1 0 0,1-1 0,0 1 1,0-1-1,0 1 0,0-1 0,-1 0 0,1-1 0,0 1 1,0-1-1,0 1 0,0-1 0,0-1 13,5-1 56,-1 0-1,0-1 1,0 0 0,0-1-1,0 1 1,-1-1-1,0-1 1,0 0 0,0 0-1,-1 0 1,0-1-1,0 1 1,0-1 0,-1-1-1,0 1 1,-1-1-1,0 0 1,0 0 0,0 0-1,0-4-55,-1 4 96,0 0 0,-1 0 0,0 0 0,0 0-1,-1-1 1,0 1 0,-1 0 0,1-1 0,-2 1-1,1 0 1,-1-1 0,0 1 0,-1 0 0,0 0-1,0 0 1,-1 0 0,0 0 0,-1 1 0,1-1-1,-1 1 1,-2-3-96,4 8 4,1 0-1,-1-1 0,0 1 1,0 0-1,0 1 0,0-1 0,0 0 1,0 0-1,0 1 0,0 0 1,-1-1-1,1 1-3,-5-3-66,5 3 13,0-1 1,0 1-1,0 0 1,0-1 0,0 1-1,0 0 1,0 1-1,0-1 1,0 0-1,0 1 1,-1-1 0,1 1-1,0-1 1,0 1-1,-1 0 1,1 0 0,0 0-1,-1 1 1,0-1 52,-3 0-210,0 1-44,0-1 0,0 1 0,0 0 0,1 1 0,-1 0 1,1-1-1,-1 2 0,1-1 0,0 0 0,-1 1 0,1 0 1,1 1-1,-1-1 0,0 1 0,1 0 0,-4 3 254,3-2-517,0 0-1,0 1 0,1-1 0,0 1 1,0 0-1,0 0 0,1 0 1,0 0-1,0 1 0,0-1 0,1 1 1,-1 5 517,2-8-3671</inkml:trace>
  <inkml:trace contextRef="#ctx0" brushRef="#br0" timeOffset="1647.416">1410 441 7171,'0'0'507,"1"4"115,10 30 223,-2 0 0,-2 1 0,-1 0 0,-2 0 0,-1 0 0,-2 0 0,-2 6-845,1-34 549,0-7-47,0 0 71,0 0 193,0 0 106,0 0-95,1-9-244,1-21-369,1-1-1,2 1 0,8-29-163,-8 45 14,0 0 0,0 1 0,1-1 0,1 1 0,1 1 0,0-1 0,0 1 0,1 0 0,0 1 0,8-6-14,7-7-275,-24 23 236,1 0-1,0 0 1,0 0-1,0 0 1,0 0-1,0 1 1,0-1-1,0 0 1,0 1-1,0-1 1,0 1 0,0-1-1,0 1 1,1-1-1,-1 1 1,0 0-1,0 0 1,0-1-1,1 1 1,-1 0-1,0 0 1,0 0-1,1 0 1,0 1 39,0-1-181,9 3-633,3 9-324,-1 0-1,-1 0 1,0 1 0,7 11 1138,-7-7-1181,2-2 1,-1 0-1,2-1 1,8 7 1180,-18-18-69,0 1 0,0-1 0,1 0 1,-1 0-1,1 0 0,-1-1 0,1 0 0,0 0 1,0 0-1,0-1 0,0 0 0,0 0 0,0-1 1,0 1-1,0-1 0,0-1 0,1 1 69,17-4 148,-1-2 1,0 0-1,-1-1 0,1-1 0,-1-1 1,-1-1-1,12-8-148,-12 2 2677,-17 11-2027,-1 2 1457,-3 3-159,-5-5-414,0 1-1413,1 0 1,-1 0 0,0 1-1,0-1 1,0 1-1,0 1 1,-1-1-1,1 1 1,-1 0-1,0 0 1,0 0-1,0 1 1,1 0-1,-1 0 1,0 1-1,0-1 1,0 1-1,0 0 1,0 1-1,0 0 1,0 0-1,-3 1-121,8-2-31,-1 0-1,0 1 0,1-1 1,-1 1-1,0 0 1,1 0-1,-1 0 0,1-1 1,-1 1-1,1 1 0,0-1 1,-1 0-1,1 0 1,0 0-1,0 1 0,0-1 1,-1 1-1,2-1 1,-2 1 31,-1 2-120,-3 8-331,4-7 348,0 0-1,1 0 1,0-1 0,0 1-1,1 0 1,-1 0 0,1 0 0,0 1-1,0-1 1,1 0 0,-1 0-1,1-1 1,0 1 0,1 0-1,-1 0 1,1 0 0,0-1 0,0 1-1,1-1 1,-1 1 0,1-1-1,0 0 1,0 0 0,0 0-1,1 0 104,1 0-34,0 1 0,1-1 0,-1 1 0,1-2 0,0 1 0,0-1 0,1 0 0,-1 0 0,1 0-1,-1-1 1,1 0 0,0-1 0,0 1 0,0-1 0,0-1 0,0 1 0,0-1 0,0 0 0,0-1-1,0 0 1,0 0 0,-1 0 0,2-1 34,-1-2 39,0 1-1,0-2 1,0 1 0,-1-1 0,1 0-1,-1 0 1,0 0 0,-1-1-1,1 0 1,-1 0 0,-1-1-1,3-3-38,-6 9 28,1-1-1,-1 1 1,0-1 0,0 1-1,0-1 1,0 0-1,-1 0 1,1 1 0,0-1-1,-1 0 1,1 0-1,-1 0 1,0 0-1,0 0 1,1 0 0,-1 0-1,0 0 1,-1 1-1,1-1 1,0-1-28,-1-2 113,2 3-76,-1 0 1,0 1-1,0-1 0,0 0 1,0 1-1,0-1 1,0 1-1,0-1 1,0 0-1,-1 1 0,1-1 1,-1 1-1,1-1 1,-1 0-1,0 1 1,1 0-1,-1-1 1,0 1-1,0-1 0,-1 0-37,0-1 127,-1-3 268,3 6-75,-4-2-86,4 2-228,-1-1 0,1 1 0,-1 0 0,1-1 0,-1 1 0,0 0 0,1 0 0,-1-1 0,1 1 0,-1 0 0,0 0 0,1 0 0,-1 0 0,0 0 0,1 0 0,-1 0 0,0 0 0,1 0 0,-1 0 0,0 0 0,1 1 0,-1-1 0,0 0 0,1 0 0,-1 1 0,1-1 0,-1 0 0,0 1 0,1-1 0,-1 1-6,-7 24 85,4 2 0,1-1 0,1 1 1,2 0-1,1 0 0,1 2-85,19 136 427,-10-94-237,7 39 62,-8-64-10,-3 0-1,-1 0 1,-3 0 0,-1 0-1,-2 1 1,-4 8-242,4-51 87,-1 0 0,0 0-1,0 0 1,0-1 0,0 1 0,-1 0 0,0 0 0,1-1-1,-1 1 1,-1-1 0,1 0 0,0 1 0,-1-1 0,0 0-1,1-1 1,-1 1 0,0 0 0,-1-1 0,1 1 0,0-1-1,-4 1-86,3-1 32,-2 0 0,1 0 0,0 0 0,0-1 0,-1 0 0,1 0 0,0-1 0,-1 0 0,1 1 0,-1-2 0,1 1-1,0-1 1,-1 1 0,1-2 0,-5 0-32,0-2-37,0 0-1,0 0 0,0 0 1,1-2-1,-1 1 0,2-1 1,-1 0-1,0-1 0,1 0 1,1 0-1,-1-1 0,1 0 0,0 0 1,1-1-1,0 0 0,0 0 1,1 0-1,0-1 0,1 1 1,-2-6 37,1 1-473,1 0 0,0 0 0,1 0 0,1 0 0,0 0 0,1-1 0,1 1 0,0-1-1,0 1 1,2-1 0,0 1 0,0 0 0,2 0 0,-1 0 0,2 0 473,29-60-3807,12-3-1835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46.542"/>
    </inkml:context>
    <inkml:brush xml:id="br0">
      <inkml:brushProperty name="width" value="0.05" units="cm"/>
      <inkml:brushProperty name="height" value="0.05" units="cm"/>
      <inkml:brushProperty name="color" value="#E71224"/>
    </inkml:brush>
  </inkml:definitions>
  <inkml:trace contextRef="#ctx0" brushRef="#br0">0 1 9973,'0'0'2089,"0"0"-174,1 7-938,5 156-399,-5-85-586,8 48 8,0-101-84,-5-5-181,1-18 68,16 9 60,-10-11 113,-1-6 70,-1 0-1,0-1 1,0 0-1,-1-1 1,0 0-1,0 0 1,-1-1-1,0 1 1,0-2-1,-1 1 1,0-1-1,-1 0 1,3-6-46,3-8 111,-1 0 0,-1 0 0,-1-1 0,-2 0 1,2-13-112,-7 32 285,-1 6 27,0 0-34,0 0-81,0 0-69,0 0-61,-3 4-54,2-3-18,-1 1-4,1 0-1,-1-1 1,1 1-1,0 0 1,-1 0 0,1 0-1,0 0 1,0 0-1,0 0 1,0 0-1,1 1 1,-1-1-1,0 0 1,1 0 0,0 1-1,-1-1 1,1 0-1,0 1 1,0-1-1,1 0 1,-1 0-1,0 1 1,1-1 0,-1 0-1,1 0 1,0 1-1,0-1 1,0 0 9,2 3-7,0-1 0,0 0 0,1 0-1,0 0 1,0 0 0,0 0 0,0-1 0,0 0 0,1 1 0,-1-2 0,1 1 0,0-1 0,0 1 0,0-1 0,0-1-1,1 1 1,3 0 7,-1-1 18,0 0-1,0-1 1,0 0-1,0 0 0,0-1 1,0 0-1,0-1 0,0 1 1,0-2-1,-1 1 0,1-1 1,6-3-18,-8 4 27,0-1 0,-1 1 0,1-1 0,-1-1 0,1 1 0,-1-1 0,0 0 0,0 0 1,-1 0-1,1-1 0,-1 1 0,0-1 0,0 0 0,-1 0 0,1-1 0,-1 1 0,0-1 0,-1 0 0,1 0 0,0-5-27,-2 9 58,0 0-1,0 0 0,-1 0 0,0 0 0,1 0 0,-1 0 0,0 0 0,0-1 0,0 1 1,0 0-1,0 0 0,0 0 0,-1 0 0,1 0 0,-1 0 0,0 0 0,1 0 0,-1 0 1,0 0-1,0 0 0,0 1 0,0-1 0,-1 0 0,1 1 0,0-1 0,-1 0 0,0 0-57,-3 31 0,5-21-5,1 0 0,1-1 0,-1 1 0,1-1-1,1 0 1,-1 0 0,1 0 0,1 0-1,-1 0 1,1 0 0,0-1 0,1 0-1,-1 0 1,1 0 0,0 0 0,3 1 5,-3-3-1,-1 0 1,1 0-1,0-1 1,0 1-1,0-1 1,1-1 0,-1 1-1,1-1 1,-1 0-1,1 0 1,0-1-1,0 1 1,-1-1-1,1-1 1,0 1-1,0-1 1,0 0-1,0 0 1,0-1 0,0 0-1,1 0 1,-5 1 3,0-1 1,0 1-1,1-1 0,-1 0 1,0 1-1,0-1 0,0-1 1,0 1-1,0 0 0,0 0 1,0-1-1,0 1 0,-1-1 1,1 1-1,0-1-3,3-3 11,-3 4 2,0 0 0,1-1-1,-1 1 1,0-1 0,-1 1-1,1-1 1,0 1-1,0-1 1,-1 0 0,1 0-1,-1 0 1,1-1-13,2-2 54,0 0 181,4-16 1293,-8 30-1677,0 1-1,1-1 0,0 1 1,1-1-1,0 1 0,1-1 1,3 9 149,31 72-3591,-13-36-1428,-9-16-597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47.210"/>
    </inkml:context>
    <inkml:brush xml:id="br0">
      <inkml:brushProperty name="width" value="0.05" units="cm"/>
      <inkml:brushProperty name="height" value="0.05" units="cm"/>
      <inkml:brushProperty name="color" value="#E71224"/>
    </inkml:brush>
  </inkml:definitions>
  <inkml:trace contextRef="#ctx0" brushRef="#br0">26 8 16520,'0'0'3601,"-26"-8"-2864,26 8-1650,0 0-736,0 0-1424,0 0-161,0 0-3120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8.964"/>
    </inkml:context>
    <inkml:brush xml:id="br0">
      <inkml:brushProperty name="width" value="0.05" units="cm"/>
      <inkml:brushProperty name="height" value="0.05" units="cm"/>
      <inkml:brushProperty name="color" value="#E71224"/>
    </inkml:brush>
  </inkml:definitions>
  <inkml:trace contextRef="#ctx0" brushRef="#br0">1061 0 9588,'0'0'1556,"-2"6"-41,-1 3-1279,0 1 0,1-1 0,1 0 1,-1 1-1,2-1 0,-1 1 0,1-1 0,0 1 0,1-1 0,2 7-236,23 108 847,-12-66-632,-7-23-127,4 21 23,3-1 0,1-1 1,6 5-112,-20-55 16,-1-4 10,0 0 46,0 0 27,0 0 26,0 0 9,16-108-12,-15 100-128,5-40 4,-5 47-8,-1-1 1,1 0-1,-1 0 0,1 1 1,-1-1-1,1 1 0,0-1 1,0 0-1,0 1 0,0 0 0,0-1 1,0 1-1,0 0 0,1-1 1,-1 1-1,0 0 0,1 0 1,-1 0-1,1 0 0,-1 0 0,1 0 1,0 1-1,-1-1 0,1 0 1,1 1 9,5-1-35,-1 2 1,1-1 0,0 1 0,0 0-1,-1 1 1,1 0 0,-1 0 0,1 0-1,-1 1 1,0 1 0,0-1-1,0 1 1,-1 0 0,1 0 0,-1 1-1,0 0 1,0 0 0,-1 0 0,1 1-1,4 6 35,4 4 126,0 1 0,-1 1 0,-1 0-1,-1 0 1,-1 1 0,0 1-1,2 7-125,-10-21 177,-1 0 0,1-1 0,-1 1 0,-1 0 0,1 0 0,-1 0-1,0 0 1,0 0 0,-1 0 0,1 0 0,-1-1 0,-1 1-1,1 0 1,-1 0 0,0-1 0,0 1 0,-1-1 0,0 0 0,0 0-1,0 0 1,0 0 0,-1 0 0,0-1 0,-3 4-177,-1 0-232,0 1 0,0-2 0,-1 0-1,0 0 1,-1 0 0,1-1 0,-1 0 0,0-1 0,-1 0 0,1-1 0,-1 0 0,0-1 232,9-2-269,1-1 0,0 0 0,-1 0 0,1 0 1,0 0-1,-1 0 0,1 0 0,0 0 0,-1 0 1,1 0-1,0 0 0,-1-1 0,1 1 0,0-1 0,0 1 1,-1-1-1,1 1 0,0-1 0,0 0 269,-2 0-1156,-2-1-4551</inkml:trace>
  <inkml:trace contextRef="#ctx0" brushRef="#br0" timeOffset="1">1978 670 8852,'0'0'1585,"-14"32"128,5-7-385,1 5-239,-4 3-337,-8 1-304,4 0-224,-5-1-176,1-3-320,-2-2-704,-6-1-977,-1 1-368,-3-4-3154</inkml:trace>
  <inkml:trace contextRef="#ctx0" brushRef="#br0" timeOffset="3759.871">24 1361 7379,'0'0'1388,"0"0"335,0 0 169,0 0-324,0 0-658,0 0-368,-1 7-30,-4 57 314,3 0-1,2 0 1,6 30-826,-2-8 111,3 40-231,19 97 120,-25-219-195,-1-4 80,-1-31-34,-27-221-695,13 150 954,5 0 0,4-19-110,6 116 109,0 5-58,0 0-115,0 0-112,0 0-33,7 6 55,8 9 187,0 1 1,-1 1 0,-1 0-1,-1 0 1,5 11-34,55 106 414,-17-29-287,-53-102-123,19 34 11,1-1-1,2-1 1,7 5-15,-25-31 26,1-2 0,0 1 0,0-1 0,1 0 0,0 0 0,0-1 0,1 0 0,0-1 0,0 0 0,0 0 0,1-1 0,-1 0 0,1 0 0,0-1 0,4 0-26,-12-3 30,0 0 1,0 0-1,0 0 1,0-1-1,0 1 1,0 0-1,-1-1 1,1 0-1,0 1 0,0-1 1,-1 0-1,1 0 1,0 0-1,-1 0 1,1 0-1,-1 0 1,1 0-1,-1-1 1,0 1-1,1-1-30,1-1 87,0 0-32,0-1-1,0 1 0,0-1 1,0 0-1,-1 0 0,1 0 1,-1-1-1,0 1 1,0 0-1,-1-1 0,1 1 1,-1-1-1,0-1-54,8-65 360,-7 54-258,0-44 120,-2 1 0,-2 0 1,-3 0-1,-3 0 0,-3 1 1,-12-42-223,11 67-726,10 28-210,2 6-697,0 0-1056,0 0-876,0 0-2021</inkml:trace>
  <inkml:trace contextRef="#ctx0" brushRef="#br0" timeOffset="4308.991">753 1887 10869,'0'0'1585,"0"0"-665,0 0-757,0 0-249,0 0-74,0 0-50,0 0 12,4-5 73,5-5 269,-1-1 0,0 0-1,0 0 1,-2 0 0,1-1 0,-1 0 0,-1 0 0,0-1-1,-1 0 1,-1 0 0,1 0 0,0-9-144,-4 15 683,0 7-43,-5-2-122,-16-9-115,16 8-113,-1 5-140,2 0-140,0 0 0,0 0 0,0 0 0,0 0 0,0 1 0,0-1-1,1 1 1,-1 0 0,1 0 0,0 0 0,0 1 0,0-1 0,0 1 0,1 0 0,0-1 0,-1 1 0,1 0 0,-1 5-10,0-1 3,1 0 0,0 1 0,0 0 0,1-1 0,0 1-1,1 0 1,0 0 0,0-1 0,1 8-3,3 6-19,0 0-1,1 0 1,1-1 0,1 0-1,1 0 1,1-1-1,7 11 20,-15-28-9,1-1 1,-1 1-1,1-1 0,0 1 0,0-1 0,0 0 0,0 1 1,0-1-1,1 0 0,-1 0 0,1-1 0,-1 1 0,1-1 1,0 1-1,0-1 9,5 4-23,-3-2 15,-1-1-1,1 0 0,0 0 0,-1 0 0,1 0 0,0-1 1,0 0-1,0 0 0,1 0 0,-1-1 0,0 1 0,0-1 0,0 0 1,0-1-1,0 1 0,1-1 0,-1 0 0,0 0 0,0-1 0,-1 0 1,1 0-1,0 0 0,0 0 0,-1-1 0,0 1 0,2-2 9,3-2-4,-1 0 0,0-1 0,0 0 0,0 0 0,-1 0 0,0-1 0,0-1 0,-1 1 0,0-1 0,-1 0 0,5-8 4,-5 2 139,0-1 1,-1 1-1,0-1 1,-2 0-1,1 0 1,-2 0-1,0 0 1,-1 0-1,-1 0 1,0-1-140,0 11 438,1 6-57,0 0-130,0 0-99,0 0-67,0 0-103,0 0-124,0 0-103,-10 24-291,10-16 500,0 0 0,1 0 0,0-1 1,0 1-1,1 0 0,0-1 1,1 1-1,-1-1 0,1 0 0,1 1 36,6 18-197,-10-24 173,1 0 1,0 0 0,-1-1-1,1 1 1,0 0 0,0-1-1,0 1 1,0 0 0,0-1-1,1 1 1,-1-1 0,0 0-1,1 1 1,-1-1 0,1 0-1,-1 0 1,3 1 23,0 1-68,-3-2 54,0 0 0,0 0 0,0 0-1,0 0 1,0 0 0,0 0 0,0 0 0,0-1-1,1 1 1,-1-1 0,0 1 0,1 0-1,-1-1 1,0 0 0,1 1 0,-1-1-1,1 0 1,-1 0 0,0 0 0,1 0 0,-1 0-1,2 0 15,0 0-44,-2 0 39,0 0-1,0 0 1,1 0 0,-1 0 0,0 0 0,0 0-1,1 0 1,-1 0 0,0 0 0,0-1 0,1 1-1,-1 0 1,0-1 0,0 1 0,0-1 0,0 0-1,0 1 1,0-1 0,0 0 0,0 1 0,0-1-1,0 0 1,0 0 5,0 0-3,2-2 44,0 1-1,0 0 0,0-1 1,0 0-1,-1 0 1,1 0-1,-1 0 0,0 0 1,0 0-1,0 0 1,0-1-1,0 1 1,-1-1-1,0 1 0,0-1 1,0 0-1,1-3-40,8-62 917,-10 63-736,0 2 401,0 0 23,-4-7-101,2 32-555,5 40-629,0-45 162,0 1 0,2-1-1,-1-1 1,2 1-1,1 1 519,-5-11-450,1-1 0,0 1-1,0 0 1,0-1-1,1 0 1,0 0 0,0 0-1,0 0 1,1-1 0,-1 1-1,1-1 1,0 0-1,0-1 1,5 4 450,18-2-2727,2-14-1813</inkml:trace>
  <inkml:trace contextRef="#ctx0" brushRef="#br0" timeOffset="4815.195">765 1472 12005,'0'0'1889,"-26"-20"-1568,26 20-1330,0 0-416,30-8-191,0 5 287,9 1-3057</inkml:trace>
  <inkml:trace contextRef="#ctx0" brushRef="#br0" timeOffset="5239.529">1437 1037 12774,'0'0'2897,"-24"-2"-624,24 2-1985,-12 36-176,4 6 0,-1 21-112,3 14-352,4-2-848,2 6-1249,4 4-433,1 0-3088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50.327"/>
    </inkml:context>
    <inkml:brush xml:id="br0">
      <inkml:brushProperty name="width" value="0.05" units="cm"/>
      <inkml:brushProperty name="height" value="0.05" units="cm"/>
      <inkml:brushProperty name="color" value="#E71224"/>
    </inkml:brush>
  </inkml:definitions>
  <inkml:trace contextRef="#ctx0" brushRef="#br0">0 821 8900,'0'0'1361,"2"-4"-115,9-18-878,0 0-1,2 1 1,0 0 0,10-11-368,23-35 514,-5-1 503,-3-3 1,28-72-1018,-53 109 581,-1-1 0,-2 0 0,-1-1-1,-2 1 1,-1-2 0,-2 1 0,-1-19-581,-2 53 78,-1 0 0,0 0 0,0-1 0,0 1 0,-1 0 0,1 0 0,-1 0 0,1 0 0,-1 0 0,1 0 0,-1 0 0,0 0 0,0 0 0,0-1-78,-2-3 167,1 0 199,-4 5-161,-20-1-138,21 4-66,0 0 1,1 0-1,-1 1 0,1-1 1,-1 1-1,1 0 0,0 0 1,0 0-1,0 1 1,1-1-1,-1 1 0,1 0 1,0 0-1,0 0 1,0 0-1,1 1 0,-1 1-1,-10 18 27,1 0 1,-5 20-28,13-34 7,-15 41 14,3 0-1,2 1 0,2 0 0,-4 43-20,12-61-55,2 1-1,1 0 0,2-1 0,1 1 0,2 0 1,1-1-1,9 31 56,-12-55-58,1 0 1,1-1-1,0 1 0,0-1 1,1 0-1,0 0 1,0 0-1,1-1 0,0 0 1,1 0-1,0 0 1,0-1-1,8 6 58,-8-8-29,0-1 0,1 0 0,-1 0 0,1 0 0,0-1 0,0 0-1,0-1 1,0 0 0,0 0 0,0 0 0,1-1 0,-1-1 0,1 1 0,-1-2 0,0 1 0,1-1-1,0 0 31,10-3-50,1 0 1,-1-2 0,0 0 0,0-1 0,-1-1 0,0 0 0,0-2 0,-1 0 0,0-1 0,-1 0 0,2-3 48,2-2 40,-1-2 0,0 0 0,-1-1 0,-1 0 0,-1-1 0,-1-1 0,0-1 0,3-10-40,-13 22 224,-1 0-1,0-1 1,0 0-1,1-8-223,-7 8 483,-9-16-32,3 17-94,2 7-382,0 0-1,-1 1 1,1-1-1,0 1 0,-1 1 1,0-1-1,1 1 1,-1 0-1,0 0 1,1 1-1,-1 0 0,0 0 1,0 1-1,1 0 1,-1 0-1,0 0 0,1 1 1,-1 0-1,1 0 1,0 1-1,0 0 0,-3 1 26,-2 2-474,1 1 0,1-1 0,-1 2 0,1-1 0,0 1 0,1 1 0,0-1 0,0 1 0,1 1 0,-5 8 474,12-8-2292,6 18-189,-6-27 2395,0-1 0,0 1 0,1-1 1,-1 1-1,0 0 0,0-1 0,0 1 1,1-1-1,-1 1 0,0-1 0,1 1 0,-1-1 1,0 1-1,1-1 0,-1 0 0,0 1 0,1-1 1,-1 1-1,1-1 0,-1 0 0,1 1 1,-1-1-1,1 0 0,-1 0 0,1 1 0,0-1 86,8 4-199,1 0-1,0 0 0,0-1 0,0 0 1,1-1-1,-1 0 0,0 0 1,1-1-1,-1-1 0,1 0 0,-1 0 1,1-1-1,-1 0 0,1-1 0,9-3 200,8-3 90,-1 0 0,1-2-1,22-12-89,0-6 3402,-46 26-1051,-4 2 63,0 0-341,-5-2-595,5 2-1467,-4-2 129,1 0-1,-1 1 1,0-1-1,0 1 1,0 0 0,0 0-1,0 1 1,0-1-1,0 1 1,0 0-1,0 0 1,0 0-1,0 1 1,0-1 0,0 1-1,0 0 1,0 0-1,0 1 1,-1 0-140,2 0-15,0 1 1,0 0-1,0 0 0,0 0 1,0 0-1,1 1 1,0-1-1,-1 1 0,1-1 1,1 1-1,-1 0 1,0 0-1,1 0 0,0 0 1,0 0-1,0 0 1,1 0-1,-1 0 0,1 3 15,0 9-231,0 1 0,2-1 0,0 0 0,1 0 0,0 0 0,1 0 0,1-1-1,4 8 232,-9-20-48,1-1-1,0 1 0,0-1 0,1 1 0,-1-1 0,0 0 0,1 0 0,-1 0 0,1 0 0,0 0 0,0 0 0,-1 0 0,1 0 0,1-1 49,3 5-102,-5-4 88,0-1-1,1 1 0,-1-1 0,0 1 0,1-1 1,0 0-1,-1 1 0,1-1 0,0 0 0,0 0 1,-1 0-1,1 0 0,0-1 0,0 1 0,0 0 1,0-1-1,0 1 0,0-1 0,0 0 0,1 0 15,4 1-32,-3 0 47,0 0 1,1-1-1,0 0 0,-1 0 0,1 0 0,-1-1 0,1 1 0,-1-1 0,1 0 0,-1 0 0,0-1 1,0 1-1,1-1 0,-1 0 0,0 0 0,0-1 0,-1 1 0,1-1 0,0 1 0,-1-1 1,1-1-16,5-4 196,0 0 1,-1-1-1,1-1 1,-2 0-1,1 0 1,3-8-197,14-38 1643,-19 19 2837,-6 37-4499,0 1 0,0-1 1,0 1-1,0-1 0,0 1 1,0-1-1,0 1 0,0-1 1,-1 0-1,1 1 0,0-1 1,0 1-1,0-1 0,-1 1 0,1-1 1,0 0-1,-1 1 0,1-1 1,0 0-1,-1 1 0,1-1 1,-1 0-1,1 1 0,0-1 1,-1 0-1,1 0 0,-1 1 1,1-1-1,-1 0 0,1 0 1,-1 0-1,1 0 0,-1 0 19,0 1-40,0-1 0,1 0 0,-1 0 0,0 1 1,0-1-1,0 1 0,0-1 0,1 1 0,-1-1 0,0 1 0,0 0 0,1-1 0,-1 1 0,0 0 0,1 0 1,-1-1-1,1 1 0,-1 0 0,1 0 0,-1 0 0,1 0 0,0-1 0,-1 1 0,1 0 0,0 0 0,0 0 1,0 0-1,0 1 40,-2 6-542,1 1 0,0 0 0,1 0 0,0 0 0,1 0 0,0 0 0,0 0 1,1 0-1,0 0 0,0 0 0,2 2 542,-2-7-322,0 0 1,0 0-1,0 0 0,0-1 1,1 1-1,0-1 0,0 1 1,-1-1-1,2 0 0,-1 0 1,0-1-1,1 1 0,-1-1 1,1 1-1,0-1 0,0 0 1,0 0-1,0-1 0,0 1 1,0-1-1,0 0 0,0 0 1,1 0-1,-1-1 0,0 0 1,1 1 321,10-2-259,-1 1-1,1-2 1,0 0 0,0-1 0,-1 0-1,1-1 1,-1 0 0,0-2 0,-1 1-1,1-2 1,10-6 259,-3 0 423,0 0 0,0-2 0,-1 0-1,-1-2 1,-1 0 0,11-13-423,-12 6 1108,-15 21-496,0 0-1,0 0 1,0 0-1,-1-1 0,0 1 1,0-1-1,0 1 1,0-1-1,0 1 1,-1-1-1,1 1 1,-1-1-1,0 0 0,0-1-611,-1 0 1783,-22-6 300,20 10-2023,0 0 0,1 1 0,-1-1 0,0 1 0,0 0 0,0 0 0,0 0 0,1 0 0,-1 0 0,0 1 0,0-1 0,0 1 0,1 0 0,-1-1 0,0 1 0,1 1 0,-2-1-60,-41 24-59,39-20 12,0 0 0,0 0 0,0 0 1,1 1-1,0 0 0,0 0 1,0 0-1,1 0 0,0 1 0,-2 3 47,5-7-81,-1 1 0,1-1 0,0 0 0,0 1 0,0-1 0,0 1 0,0-1 0,1 1 0,0 0 0,0-1 0,0 1 0,0-1 0,0 1 0,1 0 0,-1-1 0,1 1 0,0-1 0,0 1 0,0-1 0,1 0 0,1 3 81,7 3-545,-4-5 522,1 0-1,-1-1 1,0 0-1,1-1 1,0 1-1,-1-1 1,1-1 0,0 1-1,0-1 1,0 0-1,0-1 1,0 0-1,0 0 1,0 0-1,0-1 1,0 0-1,0 0 1,0-1-1,0 0 1,0 0-1,-1-1 1,1 0-1,-1 0 1,0 0-1,3-2 24,-6 3-1,0 0 0,0 0 0,1 0 0,-2-1 0,1 1 0,0-1 0,0 1 0,-1-1 0,0 0 0,1 0 0,-1 0 0,0-1 0,0 1 0,-1 0 0,1-1 0,-1 1 0,0-1 0,0 1 0,0-1 0,0 0 0,0 1 0,-1-1 0,0 0 0,0 0 0,0 1 0,0-1 0,0 0 0,-1-1 1,-2-2-162,1 0-1,-1 1 0,0 0 1,-1-1-1,1 1 0,-1 0 1,-1 1-1,1-1 1,-1 1-1,0 0 0,0 0 1,0 0-1,-1 1 0,-5-4 163,-39-25-4166,-2 3 1,-10-4 4165,-1 1-5203</inkml:trace>
  <inkml:trace contextRef="#ctx0" brushRef="#br0" timeOffset="1">971 13 17592,'0'0'3025,"25"0"-2576,7 8-337,11 4 0,7 8-240,1 1-657,5 9-1040,-7 2-1664,-85-36 15,76 31-2833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51.790"/>
    </inkml:context>
    <inkml:brush xml:id="br0">
      <inkml:brushProperty name="width" value="0.05" units="cm"/>
      <inkml:brushProperty name="height" value="0.05" units="cm"/>
      <inkml:brushProperty name="color" value="#E71224"/>
    </inkml:brush>
  </inkml:definitions>
  <inkml:trace contextRef="#ctx0" brushRef="#br0">24 72 10885,'0'0'2849,"0"0"305,0 0-1201,0 0-465,0 0-255,0 0-257,0 0-303,0 0-289,-23-18-208,23 18-144,0 0-224,0 0-224,0 0-273,0 0-527,0 0-657,31-16-1169,-31 16-559,42-37-2834</inkml:trace>
</inkml:ink>
</file>

<file path=ppt/ink/ink1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37:46.987"/>
    </inkml:context>
    <inkml:brush xml:id="br0">
      <inkml:brushProperty name="width" value="0.05292" units="cm"/>
      <inkml:brushProperty name="height" value="0.05292" units="cm"/>
      <inkml:brushProperty name="color" value="#0070C0"/>
    </inkml:brush>
  </inkml:definitions>
  <inkml:trace contextRef="#ctx0" brushRef="#br0">1873 6876 367 0,'0'0'-2'0,"0"0"-1"16,0 0 2-16,0 0 0 0,0 0 0 0,0 0 1 15,0 0-1-15,0 0 2 0,0 0-1 16,0 0 4-16,0 0 6 0,0 0 6 15,0 0 6-15,-17-1 1 0,17 1-3 16,0 0-5-16,0 0-4 0,0 0-2 16,0 0-5-16,0 0 1 0,0 0 0 0,0 0 1 15,0 0 3-15,0 0 2 16,0 0 0-16,0 0 0 0,0 0-3 0,0 0 1 16,0 0 0-16,0 0-1 0,0 0-2 15,0 0 0-15,0 0-1 0,0 0-2 16,0 0 1-16,0 0-1 0,0 0 0 15,0 0 0-15,0 0 1 0,0 0-3 16,0 0 0-16,0 0-1 0,0 0 0 0,0 0 1 16,0 0-3-16,0 0 0 15,0 0-3-15,0 0-1 0,0 0 2 0,0 0 1 16,0 0 4-16,0 0 0 0,0 0 2 16,17-3 0-16,-17 3-2 0,0 0-1 15,0 0-1-15,20-2 2 0,-20 2-2 16,0 0 3-16,20 6 1 0,-20-6-2 15,24-4 2-15,-24 4 0 0,27-7-1 16,-27 7 0-16,28-3-2 0,-28 3-1 16,24 1-2-16,-24-1 1 0,17 0 0 0,-17 0 3 15,17-3 1-15,-17 3 0 16,21 3 1-16,-21-3-3 0,23-1-1 0,-23 1 0 16,20-2 0-16,-20 2 2 0,0 0-1 15,24 2 2-15,-24-2 0 0,0 0-3 16,24 0 0-16,-24 0-1 0,17-3-1 15,-17 3 2-15,0 0-1 0,20 1 4 16,-20-1-2-16,0 0 0 0,23-4 1 16,-23 4 0-16,21-3 1 0,-21 3 0 15,20-1 1-15,-20 1-2 0,22-2 1 0,-22 2-1 16,20 0-1-16,-20 0 2 16,19-3-2-16,-19 3-2 0,17-1 3 0,-17 1-2 15,20 4 1-15,-20-4 1 0,20-1 0 16,-20 1-2-16,0 0 0 0,22-2-2 15,-22 2 1-15,0 0 1 0,24 5 0 16,-24-5 3-16,0 0-1 0,25-6-2 16,-25 6 2-16,23 0 0 0,-23 0 3 0,23 0-1 15,-23 0-1-15,24-8-1 16,-24 8-1-16,26 0 3 0,-26 0-2 0,24 1-1 16,-24-1 0-16,24-4 1 0,-24 4-1 15,27-2 2-15,-27 2 0 0,23 2-2 16,-23-2 1-16,23-2 2 0,-23 2-3 15,21-1 2-15,-21 1-1 0,17-2-2 16,-17 2 2-16,19 2 1 0,-19-2 0 0,24-2 4 16,-24 2 0-16,24-5 0 15,-24 5 0-15,26-5-5 0,-26 5 1 16,21-1-1-16,-21 1-1 0,18-4 1 0,-18 4-2 16,23-2 2-16,-23 2 1 0,20-1-1 15,-20 1 0-15,0 0 0 0,23 0-1 16,-23 0 0-16,0 0 0 0,27-3 0 15,-27 3 0-15,21-4 2 0,-21 4-1 16,27-3 0-16,-27 3 0 0,24 0-1 16,-24 0-1-16,23-3 0 0,-23 3 0 0,27-4 2 15,-27 4-1-15,27-9 2 16,-27 9-1-16,20-3-4 0,-20 3 1 0,19 2-4 16,-19-2 0-16,0 0 2 0,20-2-1 15,-20 2 3-15,0 0 1 0,20 2-1 16,-20-2 3-16,0 0-2 0,19 0 1 15,-19 0-1-15,0 0 0 0,19 0 2 16,-19 0-1-16,0 0 1 0,17-2 0 16,-17 2-3-16,0 0 3 0,23-2 1 15,-23 2-2-15,15 1 1 0,-15-1-1 0,0 0 1 16,25 4 0-16,-25-4-2 16,17-3 2-16,-17 3-2 0,18-2 1 0,-18 2 1 15,17 2 0-15,-17-2 0 0,0 0-1 16,23 2 0-16,-23-2-2 0,0 0 1 15,21-2 2-15,-21 2 0 0,0 0 0 16,23 0 0-16,-23 0-3 0,0 0 1 16,23 0 0-16,-23 0 0 0,0 0 2 0,21 2 0 15,-21-2-1-15,0 0 1 16,22 1 0-16,-22-1-2 0,0 0 0 0,20 0 0 16,-20 0 0-16,0 0 1 0,19 2 0 15,-19-2 2-15,0 0 0 0,22 0 0 16,-22 0-2-16,17-6-1 0,-17 6 0 15,20 0 0-15,-20 0 1 0,23 0 2 16,-23 0 0-16,18 0-2 0,-18 0 1 16,19-1-2-16,-19 1 0 0,0 0 3 15,18-2-4-15,-18 2 4 0,0 0-1 0,0 0 0 16,0 0-1-16,17 0 0 16,-17 0 1-16,0 0 1 0,0 0 3 0,0 0 2 15,19 3 2-15,-19-3-1 0,0 0 2 16,0 0 3-16,0 0 4 0,0 0 6 15,0 0 4-15,0 0 1 0,0 0-2 16,0 0-7-16,0 0-7 0,0 0-5 16,0 0-4-16,0 0-3 0,0 0-11 0,0 0-22 15,0 0-27-15,0 0-30 16,0 0-23-16,0 0 10 0,0 0 25 0,0 0-168 16</inkml:trace>
  <inkml:trace contextRef="#ctx0" brushRef="#br0" timeOffset="10873.068">7516 6791 370 0,'0'0'-3'0,"0"0"1"15,18-5 2-15,-18 5 2 0,17 7-3 16,-17-7 1-16,0 0 0 0,0 0-1 15,0 0 2-15,0 0 1 0,0 0-1 0,0 0-2 16,0 0 2-16,0 0 0 0,18 10 1 16,-18-10 2-16,0 0 0 0,19 3 0 15,-19-3 0-15,20 2-1 0,-20-2-2 16,19 5 0-16,-19-5-1 0,23 2 2 16,-23-2-2-16,21 1 2 0,-21-1-1 15,26 3 0-15,-26-3 1 0,27 1-2 16,-27-1 1-16,24 3-1 0,-24-3-1 0,24 2 0 15,-24-2 0-15,24 0 1 16,-24 0 0-16,23 0 1 0,-23 0 1 0,30 4-2 16,-30-4 3-16,33 3-2 0,-15-3 0 15,0 1 1-15,2-2 0 0,0 1 0 16,-3-2-1-16,3-2 0 0,-3 4-1 16,0-3 3-16,-17 3 0 0,35-3 1 15,-15 3-1-15,-20 0-1 0,31-4 0 16,-14 4-1-16,0 0-1 0,1 2 0 15,1 0 1-15,-2 0-1 0,0-1-1 16,-17-1 1-16,30 0 0 0,-30 0 1 16,27-1-1-16,-27 1 1 0,28 7 0 0,-28-7 2 15,30 7 1-15,-30-7-4 0,23-1 2 16,-23 1-2-16,21 0-1 0,-21 0 2 16,20-5-1-16,-20 5 0 0,20 3 0 15,-20-3 1-15,26 2-1 0,-26-2 0 16,21-3 2-16,-21 3-2 0,22 4-1 15,-22-4 2-15,19 4-2 0,-19-4 2 16,25 0-1-16,-25 0 0 0,24-1 0 0,-24 1-1 16,30 3 3-16,-12-2-1 0,2 1-1 15,-3-2 0-15,-17 0-2 0,33-5 2 16,-33 5 2-16,30 0-2 0,-30 0 0 16,27 0-1-16,-27 0-2 0,31 0 3 15,-14 2 2-15,2-1 0 0,1-1 0 16,0-1 0-16,1-2-2 0,0 2-1 15,-2-2 2-15,1 4-1 0,0 3 2 0,1-5 0 16,3-2 1-16,-1 5-2 16,1-5-2-16,0 7 0 0,0-3-2 0,-1-1 3 15,4 2-1-15,-5-5 1 0,-3 3 1 16,4 1 0-16,-3 1-1 0,1-1 1 16,2 2-1-16,-1-3 0 0,-1 0 0 15,2 1 0-15,-3-1 1 0,1-1 1 16,2 1-2-16,1-3 1 0,-3 0-3 15,2 5 1-15,-2-4 2 0,2 2-1 16,0 5 1-16,2-5 0 0,1 1 0 0,-6-1-1 16,4 0 1-16,-5-3-1 15,1 5 0-15,2 0 0 0,0 0 0 0,0 1 1 16,-2-2 0-16,2-1-1 0,-5 2-1 16,3 0 1-16,0-2-2 0,-2 0 4 15,5 0-2-15,-3 0 2 0,1-1 0 16,3 1-2-16,-1-3 1 0,1 2-3 15,-1 2 1-15,1 2 2 0,-4-3-1 0,2 1 1 16,0-1-1-16,2 0 2 16,-4 3-3-16,2-1 2 0,-1 2-1 0,2-4-2 15,-3 1 4-15,0 1-3 0,4 1 1 16,-6-5-1-16,5 2-1 0,-3-1 1 16,-1-2 1-16,-1 3 1 0,2 0 2 15,1 0 0-15,-1 0 1 0,2-1-1 16,-3 1-1-16,1-2-2 0,-1 2 0 15,-1 2 0-15,1-4 0 0,-19 2 1 16,33-4 0-16,-16 4 0 0,1 0 1 0,1 0-2 16,1 1 0-16,-20-1 1 0,31 2-1 15,-31-2 1-15,31 0-1 0,-11 3 0 16,0-1 0-16,-3 0 0 0,0-2 1 16,-17 0-3-16,31-3 2 0,-11 2 1 15,0 1-1-15,-1-3 2 0,1 3-2 16,-3 0 0-16,-17 0-1 0,32 0 1 15,-14 0 0-15,-1 1 0 0,3 1 0 0,-1-2 1 16,3 0-1-16,-2-3 2 16,-2 3-2-16,5 0 0 0,-6 3 1 0,6-1-3 15,-2-2 3-15,0 0-2 0,5 3 2 16,-7 0 0-16,6-4 0 0,-1 4 0 16,-4-5-4-16,4 2 3 0,-4 6-1 15,2-5 1-15,2 2 3 0,0-2 0 16,-1-2-2-16,4 2 1 0,-3-2-2 15,3 0-1-15,3 3 1 0,-6-4-1 16,3 2 0-16,-4 0 3 0,4-3-1 0,-1 4 1 16,-1-4-2-16,-1 5 0 15,1-2 0-15,-1 1 0 0,-1 1 1 0,-4-1 1 16,3 3-1-16,-7-1-1 0,10 1 1 16,-4 2-2-16,2-4 1 0,1-1 1 15,-6-1-2-15,5-1 2 0,-3 1 0 16,1 2 0-16,6 1 1 0,1-1-1 15,-1 0 0-15,-3-3 1 0,1-2 0 0,0 0 0 16,-1-1-1-16,-2 4-1 16,0 2 1-16,-1-2-1 0,2 0 1 0,0 1-2 15,-2 2 1-15,0 0 1 0,5 1-1 16,-2-1 2-16,3-2-3 0,0 2 1 16,-3-2-1-16,-2 1 1 0,1-1 1 15,1 2-1-15,-2-3 0 0,3 3 1 16,-4-2-2-16,2 1 1 0,-3-1-2 15,1-2 3-15,2 2 0 0,-2-2 2 16,2 1 0-16,1 1-1 0,-1 1-1 0,-2-1 0 16,2-2 0-16,-2 2-1 15,-1-1 0-15,4 0 0 0,-1 3-1 0,-2-3 1 16,4 3 2-16,-4-3-2 0,2 1 0 16,0-2-1-16,-4-2 1 0,3 6-1 15,-4-6 1-15,4 4 1 0,-1-1-2 16,2-4 1-16,-5 7 1 0,8-4-2 15,-3-1-1-15,-1 2 1 0,8-1 0 16,-6-4 1-16,6 4 2 0,-1-2-1 16,1 2-1-16,-3 2-2 0,-3-2 0 0,1 1 3 15,0 1-2-15,-1-2 2 0,-6 5 0 16,4-1-2-16,-1-2 0 0,6 1 0 16,-3-2 0-16,3-5-1 0,0 5 2 15,-4 0 0-15,6-2 0 0,-7 3 1 16,5-2-2-16,5-1 1 0,-5 1-2 15,3-2 2-15,-2-1-1 0,-2 1 0 16,5 1 1-16,-3 4 3 0,-2 1-1 0,5-3 0 16,-7 0-1-16,1 1-3 0,2-1 2 15,-7 1 1-15,7-3-1 0,0 0 0 16,2 1 1-16,0 1-2 0,1-2 3 16,-6 1-3-16,0-2 0 0,2 0 1 15,-1 3-1-15,2-3 1 0,-4 2 0 16,-1-2-2-16,3 2 2 0,2-2 0 15,4 0 0-15,6 0 1 0,-8 0 0 0,1 2-2 16,-3-1 1-16,-3 1 2 16,2 0-2-16,-1-1-1 0,-2 1 1 0,-2 1-1 15,2 0 2-15,-3 1-1 0,4-1 1 16,0-1-1-16,3 4-1 0,0-5 1 16,-1 2-2-16,0-3 2 0,-2 1-1 15,6-3 0-15,-5 2 1 0,4 3 0 16,1-1 0-16,-6 1 2 0,3-1-2 15,0-2 0-15,0 1 0 0,1 1 1 16,2-1 1-16,0 2 1 0,-6-1-2 0,1 0 0 16,-1-2 0-16,1 1-4 15,2 4 3-15,0-2 0 0,5 3-1 0,-8-1 3 16,3-3-2-16,0 1 1 0,0-1 0 16,0-4 0-16,3 4 1 0,-3-1-1 15,-1 0-1-15,-4 3 0 0,1-1 1 16,3 0-1-16,-1 0 1 0,2 1-2 15,-3-1 0-15,-2 5 0 0,1 0 0 16,-5-3 2-16,5 1-1 0,-3-5 1 16,-2 5 1-16,5 1-3 0,-3-2 0 0,-2 2-1 15,8-5 2-15,-6-1 0 0,6 4 2 16,-1 1 0-16,2 1-1 0,-1-4 1 16,-1 0-3-16,-3-4 0 0,5 1 1 15,3 0-1-15,-3 3 4 0,3 3-1 16,-3-2-2-16,-3-2 1 0,4 2-3 15,-4 1 2-15,2-2 0 0,1 1 1 16,-3 0 1-16,3-2 0 0,0 1 3 0,0 0-3 16,-2 4 1-16,2 2-1 0,1-2-2 15,0 2 0-15,4-5 1 0,-5-2 0 16,1 4 2-16,-1-3-1 0,2 3 0 16,-1-2-1-16,-1 0 0 0,0 1 1 15,2-1-1-15,-2 2 2 0,1-6 0 16,1 6-2-16,-2-3 1 0,0 1-2 15,-5 2 0-15,3-4 1 0,0 2 0 0,1 1-1 16,-2-2 1-16,3-2 1 16,-6 4-2-16,2-2 1 0,4 3 0 0,0 2-2 15,-3 0 3-15,4-1-2 0,-4 2 0 16,-2-5 2-16,0 5-3 0,-2-5 1 16,0-1 1-16,0 3 0 0,1 0 2 15,6 0 1-15,-4 2 2 0,4-5-1 16,1-3-2-16,2 5-1 0,-3-5-3 15,3 3 4-15,-2 0-2 0,-3-1 2 16,2 2-2-16,-3 2-1 0,0-2 1 0,-1-1 0 16,1 0 2-16,-1 2-2 15,-1-1 0-15,3 2 1 0,-4-3 0 0,-1-1 2 16,0 1-2-16,1-2 2 0,-1 1-3 16,-3 2 0-16,-17-1-1 0,30 6-1 15,-30-6 3-15,24 4-2 0,-24-4 2 16,17-1-2-16,-17 1 0 0,0 0 1 15,0 0-2-15,17 1 3 0,-17-1 0 0,0 0-1 16,0 0 0-16,0 0-1 0,0 0-1 16,0 0 0-16,0 0-8 0,0 0-10 15,0 0-10-15,0 0-12 0,0 0-14 16,0 0 1-16,0 0 8 0,0 0-185 16</inkml:trace>
  <inkml:trace contextRef="#ctx0" brushRef="#br0" timeOffset="37746.026">10910 14446 368 0,'0'0'-2'0,"0"0"2"16,0 0-2-16,0 0 1 0,0 0 1 0,-17-11-1 15,17 11 2-15,0 0-1 0,0 0 0 16,0 0 1-16,0 0-2 0,0 0 1 16,0 0 1-16,-20-5 0 0,20 5-1 15,0 0-1-15,0 0-1 0,0 0 1 16,-21 5-1-16,21-5 2 0,0 0-1 0,0 0 1 16,0 0 0-16,0 0 0 15,-18 8 0-15,18-8-1 0,0 0 1 0,0 0-1 16,-17 5 2-16,17-5-1 0,0 0 0 15,0 0 1-15,0 0-1 0,-19 4-2 16,19-4 2-16,0 0-1 0,0 0 1 16,-18 0 1-16,18 0-2 0,0 0 1 15,0 0 0-15,-19 0-2 0,19 0 1 0,0 0 2 16,0 0-1-16,0 0-1 16,-17 11 2-16,17-11-3 0,0 0 2 0,0 0 0 15,-23 9 0-15,23-9 0 16,0 0 1-16,0 0-1 0,0 0 1 0,0 0 0 15,-17 8-2-15,17-8 1 0,0 0-2 16,0 0 1-16,0 0 1 0,0 0-1 16,0 0 2-16,0 0 0 0,0 0 0 15,0 0-2-15,0 0 0 0,0 0 0 16,0 0-1-16,0 0 3 0,0 0-1 16,0 0 0-16,0 0 0 0,0 0-1 15,0 0 3-15,0 0-2 0,0 0-1 0,0 0 1 16,0 0-1-16,0 0 2 0,0 0 0 15,0 0 0-15,0 0 0 0,0 0-2 16,0 0 0-16,0 0 0 0,0 0-1 16,0 0 3-16,0 0 1 0,0 0-3 15,0 0 1-15,0 0-1 0,0 0 0 0,0 0 1 16,10 17 2-16,-10-17-206 16</inkml:trace>
  <inkml:trace contextRef="#ctx0" brushRef="#br0" timeOffset="38243.343">10741 14539 348 0,'0'0'0'0,"0"0"-1"0,17 4 2 16,-17-4-3-16,0 0 3 0,0 0-1 16,20 4 2-16,-20-4-1 0,0 0 0 15,0 0-2-15,0 0-2 0,17-1 2 16,-17 1-1-16,0 0 2 0,27 5 0 16,-27-5 0-16,0 0 1 0,20 3-1 0,-20-3 1 15,0 0-2-15,0 0 0 16,20 7 2-16,-20-7-2 0,0 0 3 0,0 0-2 15,0 0 1-15,0 0-1 0,0 0-1 16,0 0 1-16,0 0-1 0,0 0 1 16,17-1 1-16,-17 1 0 0,0 0-2 15,0 0 3-15,0 0-4 0,0 0 2 16,0 0 0-16,0 0-1 0,0 0 1 16,0 0 1-16,0 0-1 0,0 0 1 15,0 0-2-15,0 0 1 0,0 0 0 0,0 0 1 16,0 0 1-16,0 0-3 0,0 0 2 15,0 0-1-15,0 0-1 0,0 0 2 16,0 0-2-16,0 0 1 0,0 0 0 16,0 0 0-16,0 0 0 0,0 0 1 15,0 0-2-15,0 0 1 0,0 0 0 0,0 0 4 16,0 0-205-16</inkml:trace>
  <inkml:trace contextRef="#ctx0" brushRef="#br0" timeOffset="44476.922">11616 14460 365 0,'0'0'-1'0,"0"0"1"0,17 6-2 15,-17-6 1-15,0 0-1 0,0 0 0 16,0 0 2-16,17 0 2 0,-17 0 2 0,0 0 2 15,0 0 0-15,20-3 0 0,-20 3 1 16,0 0-1-16,0 0 0 0,22 3 0 16,-22-3 2-16,15 1 3 0,-15-1-2 15,21 3 3-15,-21-3-4 0,30 6-1 16,-30-6 2-16,32 6-2 0,-32-6 1 0,27 3 0 16,-10-2-1-16,-17-1 1 0,30 3 0 15,-13-2 0-15,0-1-1 0,1-1-2 16,5-1-1-16,-6 2 1 0,4 0-1 15,2 2 1-15,-1-1-1 0,-3-1-4 16,-19 0 1-16,33 0-1 0,-33 0 1 16,32 2 2-16,-32-2-1 0,31 1 2 15,-31-1 1-15,24-1-2 0,-24 1 0 16,28 0 1-16,-28 0-2 0,32 3 2 16,-32-3-1-16,28-2 0 0,-28 2-1 0,26-1-2 15,-26 1 0-15,17 0 1 0,-17 0 1 16,21 0 1-16,-21 0 0 0,24 0 0 15,-24 0 0-15,19 0-2 0,-19 0 1 16,18 0-1-16,-18 0 1 0,0 0-1 16,19 0 1-16,-19 0-1 0,0 0 2 15,21 0-1-15,-21 0 0 0,0 0-2 16,27-3 1-16,-27 3 0 0,0 0 1 16,22 1 0-16,-22-1-1 0,18 2 1 15,-18-2-1-15,21-2 1 0,-21 2-1 0,23 3-1 16,-23-3 0-16,24 0 0 0,-24 0 0 15,26 0 2-15,-26 0-2 0,23-1 1 16,-23 1-1-16,21-3 1 0,-21 3 0 16,26-2-1-16,-26 2 2 0,24-1-1 15,-24 1-1-15,20-3 1 0,-20 3-2 16,20-1 0-16,-20 1 1 0,24 0 0 16,-24 0 2-16,24 1 0 0,-24-1-2 0,27-1 1 15,-27 1-2-15,27-5 0 16,-27 5 3-16,27 0-2 0,-27 0 1 0,27 0 0 15,-27 0-1-15,24 2 0 0,-24-2 0 16,22 1 0-16,-22-1-2 0,23 2 2 16,-23-2-1-16,27 0 0 0,-27 0 1 15,27-2 1-15,-27 2-1 0,28-1 0 16,-11-1 0-16,2 1 0 0,-2 0 0 0,-17 1 1 16,27-5 0-16,-27 5-1 15,31-5 0-15,-31 5-1 0,27-7 0 0,-27 7 2 16,27-3-1-16,-27 3 0 0,20-3 0 15,-20 3 2-15,21-4-2 0,-21 4 0 16,23-5-1-16,-23 5 1 0,20-3 0 16,-20 3 1-16,26-5 1 0,-26 5-1 15,29-9 0-15,-29 9-1 0,25-8 0 16,-25 8 0-16,20-10 2 0,-20 10 0 16,24-10 0-16,-24 10 0 0,25-12-1 0,-25 12 0 15,22-11 0-15,-22 11 0 16,20-10 0-16,-20 10 0 0,0 0 0 0,21-11 0 15,-21 11-1-15,0 0 0 0,20-10 0 16,-20 10-1-16,0 0 1 0,0 0 0 16,17-10 0-16,-17 10 2 0,0 0-1 15,0 0-1-15,0 0 0 0,0 0 0 16,20-17 1-16,-20 17 1 0,0 0 0 0,0 0 1 16,10-17 0-16,-10 17 0 15,0 0 0-15,0 0-2 0,7-20 1 0,-7 20 2 16,0 0 1-16,0-17 0 0,0 17 2 15,0 0-2-15,-7-17-3 0,7 17-2 16,-3-18-2-16,3 18 1 0,-7-19 3 16,7 19 0-16,-14-19 2 0,14 19-1 15,-16-20-3-15,16 20-1 0,-17-14-2 0,17 14 0 16,-20-11-1-16,20 11 0 16,-28-12 4-16,28 12 2 0,-30-11 1 0,13 5 1 15,17 6-3-15,-35-13 0 0,14 9 1 16,1-2 2-16,-3 2 0 0,4 0 2 15,-1-1 4-15,1 1-1 0,2-1 3 16,17 5-4-16,-31-9-2 0,31 9 0 16,-30-9-4-16,30 9-3 0,-37-8-3 15,37 8-4-15,-30-6 2 0,13 5 2 16,-2-1 2-16,4 0 3 0,-9-1 0 0,4 1 1 16,-2-1 0-16,2 2 2 15,-2 0 1-15,3 1 0 0,-1-2 0 0,-2 1 1 16,2-1 1-16,1 1 2 0,-5-1-1 15,4 0 1-15,0 0-5 0,-1-1-3 16,4 2 0-16,1-2 0 0,-1 0 2 16,-3 0 0-16,2 1 0 0,-1-1-1 15,-1-2-2-15,2 4 0 0,-5 0-1 16,3-1 0-16,1 2 1 0,0-1 3 16,-1-1 2-16,20 2 1 0,-32-3 0 0,32 3-2 15,-30-2-3-15,13 0 2 16,-1 1-4-16,-1-1 6 0,1 1 2 0,1-2-1 15,17 3 3-15,-30-4-5 0,30 4-1 16,-33-4-4-16,15-1 1 0,-1 2 0 16,1-1 0-16,-4 1 1 0,1 2 0 15,3-2-1-15,-5 3 2 0,3-1 2 16,1-1 1-16,-1 1-2 0,-2-1 0 16,0 2 0-16,-5 0-1 0,3 2 0 15,0 1-1-15,1-2-1 0,0 2 0 0,1-2 0 16,2 1 2-16,0-2-1 0,3 0 3 15,17 0 0-15,-33-2-3 0,16 1 0 16,-2-1-4-16,-3 1 1 0,5 0-1 16,-5 1 2-16,4-2 1 0,18 2 3 15,-36-1-1-15,19-1 2 0,-3 1-4 0,3 0 1 16,17 1 0-16,-33 0-1 16,33 0 4-16,-31 0 6 0,31 0-1 0,-28-2 1 15,28 2-5-15,-27 2-4 16,27-2-1-16,-26 2 2 0,26-2 2 0,-20-1 1 15,20 1 1-15,-21-1-2 0,21 1-2 16,-20-2-2-16,20 2 1 0,-24-3 1 16,24 3 3-16,-27-3 4 0,27 3 0 15,-27-2-2-15,27 2-2 0,-30-2-5 16,30 2-1-16,-29 2 0 0,12-1-2 16,17-1 2-16,-30 0 0 0,30 0-1 15,-27 1-1-15,27-1-1 0,-28 3-2 0,28-3 1 16,-30 5 3-16,30-5 0 0,-34 1 4 15,34-1-1-15,-27 0-1 0,27 0 1 16,-27 0-1-16,27 0 0 0,-23 0 0 16,23 0 0-16,-24-1 3 0,24 1-2 15,-23-2-1-15,23 2 0 0,-18-1-1 16,18 1-1-16,-23 1 0 0,23-1-2 16,-19 3-4-16,19-3-1 0,-20 4-3 0,20-4-1 15,-20 4 0-15,20-4 2 0,-22 5 5 16,22-5 3-16,0 0 5 0,-22 7 1 15,22-7-1-15,-20 3-1 0,20-3-1 16,-21 3 1-16,21-3-1 0,-18 5 1 16,18-5 0-16,0 0 1 0,-23 6-2 15,23-6-1-15,-17 3-4 0,17-3-1 16,0 0-1-16,-23 7-4 0,23-7 2 0,-21 10-2 16,21-10-2-16,-23 11 0 15,23-11 2-15,-20 13 4 0,20-13 4 0,0 0 4 16,-21 10 2-16,21-10-3 0,0 0 2 15,-20 11-3-15,20-11-2 0,-22 13-4 16,22-13-4-16,-22 17 1 0,22-17 0 16,-22 17 3-16,22-17 4 0,-18 15-2 15,18-15 1-15,-19 14 1 0,19-14 0 16,0 0 2-16,-20 17 1 0,20-17 1 16,0 0-1-16,0 0 1 0,0 0 0 0,-17 16-1 15,17-16 0-15,0 0-1 0,0 0-1 16,-20 22 1-16,20-22 1 0,0 0-2 15,-5 23 2-15,5-23-2 0,0 0 0 16,-12 23-1-16,12-23-1 0,0 0 0 16,-10 23-1-16,10-23 4 0,0 0 2 15,-10 24-1-15,10-24 1 0,-2 21-3 16,2-21 1-16,-5 21-1 0,5-21 1 16,0 0 0-16,3 25 0 0,-3-25 1 15,7 17-1-15,-7-17 0 0,0 0 0 0,10 22 1 16,-10-22 2-16,7 18 1 0,-7-18 1 15,10 17 1-15,-10-17 0 0,0 0 0 16,17 20 3-16,-17-20 0 0,0 0 1 16,15 21-1-16,-15-21-2 0,0 0 0 15,19 20-2-15,-19-20 1 0,0 0-2 0,20 20 0 16,-20-20 0-16,0 0 0 16,25 18 0-16,-25-18 0 0,19 16-2 0,-19-16 1 15,20 11-1-15,-20-11 0 0,22 9 0 16,-22-9 0-16,20 10 0 0,-20-10 1 15,24 8 0-15,-24-8 0 0,20 7-2 16,-20-7 1-16,18 6-1 0,-18-6 2 16,20 6 0-16,-20-6 2 0,20 3-1 15,-20-3-1-15,21 4 3 0,-21-4 0 16,26 4 2-16,-26-4-1 0,29 2 0 0,-29-2 1 16,35 0 1-16,-14-2-1 15,-4 1-2-15,1-1-1 0,-18 2-3 0,22 0 2 16,-22 0-1-16,25-1-1 0,-25 1 1 15,17 3 0-15,-17-3-1 0,0 0 1 16,20 3-2-16,-20-3 1 0,0 0 0 16,24 2 0-16,-24-2 3 0,0 0-1 15,22 6 1-15,-22-6 1 0,19 2-2 16,-19-2 0-16,24-2-1 0,-24 2 2 16,33-3-2-16,-33 3 1 0,34 0 1 0,-34 0-3 15,27 0 2-15,-27 0-3 0,27 2 0 16,-27-2 0-16,24 3 1 0,-24-3 0 15,24 2 2-15,-24-2-3 0,23 2 1 16,-23-2-1-16,22 1 0 0,-22-1 2 16,25 2-1-16,-25-2 2 0,29-2-2 15,-29 2 1-15,27-1 0 0,-27 1-1 16,22 0 1-16,-22 0 0 0,29 0-2 0,-29 0 1 16,24 0 1-16,-24 0 0 15,19 1-1-15,-19-1 2 0,21-1-3 0,-21 1 1 16,17 0 1-16,-17 0-2 0,17 1 1 15,-17-1-1-15,20 0-1 0,-20 0-3 16,20 0-2-16,-20 0 0 0,24 2 3 16,-24-2 3-16,27-2 3 0,-27 2 0 15,24 2-2-15,-24-2-1 0,20 1 0 16,-20-1 0-16,24-1 2 0,-24 1-2 16,23-2 0-16,-23 2 2 0,26 3-2 0,-26-3 2 15,25 0-2-15,-25 0-1 16,26 0 0-16,-26 0 3 0,33 0 2 0,-33 0 0 15,34 0 1-15,-34 0-2 0,33-1-1 16,-12 1-3-16,-21 0 2 0,34-2 1 16,-17 1 0-16,3 1 1 0,1-2-1 15,-2 2 1-15,2-1 0 0,-1 1 0 16,0 0 0-16,1 0 0 0,-1-1 0 0,-20 1-1 16,34-3 1-16,-34 3 0 15,27-3 0-15,-27 3 1 0,25 0-2 0,-25 0-1 16,22 1 2-16,-22-1-1 0,26 0 0 15,-26 0 3-15,27 0-2 0,-27 0-1 16,30-4-1-16,-30 4 0 0,30-3-1 16,-30 3 1-16,34-1 0 0,-17-2 1 15,2 0 0-15,-1 0-2 0,-18 3 1 16,31-3-1-16,-31 3-1 0,27-3 3 16,-27 3-3-16,27 0 2 0,-27 0 1 0,20 0-2 15,-20 0 0-15,20 0 0 0,-20 0-2 16,29 0 3-16,-29 0-1 0,30-2 2 15,-13 0 0-15,0-1-2 0,0 2-1 16,-17 1 0-16,27-3-1 0,-27 3 4 16,23-3-1-16,-23 3-1 0,22-1 1 15,-22 1-2-15,22-3 0 0,-22 3 1 16,28-1-1-16,-28 1 1 0,30-3 0 0,-30 3 1 16,28-2-1-16,-28 2 0 15,35-1 1-15,-35 1-1 0,27-4-1 0,-27 4 0 16,22-3-1-16,-22 3 1 0,27-3 0 15,-27 3 1-15,27-6 0 0,-27 6 0 16,30-4 0-16,-30 4-1 0,25-3 1 16,-25 3 1-16,21-1-1 0,-21 1 1 15,23-2-1-15,-23 2-1 0,18-7 1 16,-18 7-1-16,23-4 2 0,-23 4-1 16,0 0-1-16,27 0 2 0,-27 0-1 0,17-2 0 15,-17 2 0-15,17-2 0 0,-17 2-1 16,21-2 0-16,-21 2 0 0,23-1 0 15,-23 1 0-15,24-2 1 0,-24 2 0 16,20-4-1-16,-20 4 2 0,29-3-1 16,-29 3-1-16,32 0 1 0,-15-3 0 15,-17 3 1-15,30-4 0 0,-30 4-1 16,27-3-1-16,-27 3 1 0,19-3-1 0,-19 3 1 16,23 0 0-16,-23 0 1 15,17-1 0-15,-17 1-1 0,0 0-1 0,27-6-2 16,-27 6 0-16,20-1 0 0,-20 1 1 15,24-3 1-15,-24 3-1 0,20-4 2 16,-20 4-1-16,17-4-1 0,-17 4 0 16,0 0 0-16,0 0 1 0,17-10 0 15,-17 10 0-15,0 0 0 0,0 0 0 16,0 0 0-16,0 0 1 0,17-8 0 16,-17 8 1-16,0 0 0 0,0 0 0 0,21-12-1 15,-21 12 0-15,0 0-4 0,17-12-2 16,-17 12 0-16,0 0 0 0,0 0 4 15,20-17 1-15,-20 17-4 0,0 0-1 16,0 0-3-16,17-17 3 0,-17 17 4 16,0 0 1-16,0 0 2 0,0 0-2 15,9-17-1-15,-9 17-3 0,0 0-2 16,4-18 0-16,-4 18 1 0,0-19 3 0,0 19 0 16,0-17 0-16,0 17-5 15,-5-19-6-15,5 19-4 0,-2-18-6 0,2 18-7 16,0 0-12-16,-10-19-17 0,10 19-14 15,0 0-9-15,-17-12 1 0,17 12 6 16,0 0 11-16,-20-7 18 0,20 7 15 16,0 0 17-16,-21-2-190 0</inkml:trace>
  <inkml:trace contextRef="#ctx0" brushRef="#br0" timeOffset="63965.702">9259 9865 389 0,'0'0'-2'0,"0"0"1"15,0 0 0-15,20-1 0 0,-20 1 2 16,0 0-1-16,0 0-1 0,0 0 0 16,0 0-1-16,15 8 2 0,-15-8 0 15,0 0 1-15,0 0-1 0,0 0 0 0,0 0-1 16,0 0 0-16,0 0-1 0,0 0 3 16,0 0-1-16,0 0 2 0,0 0-1 15,0 0 1-15,0 0-1 0,0 0 0 16,0 0 2-16,0 0-1 0,0 0 4 15,0 0-1-15,0 0 0 0,17 2 0 16,-17-2 1-16,0 0 0 0,0 0 1 16,0 0-1-16,0 0 0 0,17-2-1 0,-17 2-1 15,0 0 1-15,0 0-3 16,0 0 1-16,0 0-3 0,17-1-1 0,-17 1 2 16,0 0-1-16,0 0 1 0,19 0 1 15,-19 0 1-15,0 0-3 0,0 0 1 16,0 0-2-16,18 0 0 0,-18 0 2 15,0 0 1-15,0 0 1 0,0 0 0 16,19 0-1-16,-19 0 1 0,0 0-3 16,0 0 0-16,0 0 0 0,20-2-1 15,-20 2 2-15,0 0 1 0,0 0-1 0,17 2 0 16,-17-2-1-16,0 0 0 16,23 0-1-16,-23 0 2 0,0 0 0 0,24 1 0 15,-24-1 0-15,17 2-2 0,-17-2 1 16,0 0-1-16,21 1 0 0,-21-1 1 15,0 0 1-15,20 1-1 0,-20-1 2 16,0 0-2-16,20 2-1 0,-20-2 1 16,0 0-1-16,21 3 1 0,-21-3 0 0,0 0 0 15,18 0 0-15,-18 0 1 16,0 0 0-16,18 3-1 0,-18-3 0 0,0 0 0 16,17 1-1-16,-17-1 1 0,0 0 1 15,21 3 0-15,-21-3-1 0,0 0-1 16,18 1 0-16,-18-1 2 0,19 0-2 15,-19 0 1-15,18 0 2 0,-18 0-2 16,0 0 0-16,18 3 0 0,-18-3-2 0,0 0 2 16,21 1 0-16,-21-1 0 15,0 0 1-15,22 2 0 0,-22-2 1 0,17 0-2 16,-17 0 0-16,0 0 0 0,21 3 0 16,-21-3-1-16,0 0 2 0,24 1-2 15,-24-1 1-15,0 0 0 0,26 3 1 16,-26-3-2-16,0 0 1 0,27 1 1 15,-27-1-1-15,0 0 1 0,17 0 1 16,-17 0-2-16,0 0 0 0,17 2 0 16,-17-2 1-16,0 0 1 0,20 0-1 15,-20 0 2-15,17 0 0 0,-17 0-1 16,19-3 1-16,-19 3-2 0,17 0-1 0,-17 0 1 16,0 0-1-16,25 0 1 0,-25 0-2 15,0 0 1-15,24-1 1 0,-24 1 0 16,0 0 0-16,27-2-2 0,-27 2 3 15,20 0-2-15,-20 0 1 0,0 0 1 16,22-1-2-16,-22 1 1 0,17 0-1 16,-17 0 2-16,20-2-1 0,-20 2 1 15,17 0-2-15,-17 0 1 0,20 0-1 0,-20 0 0 16,20 0 0-16,-20 0-1 0,24-1 3 16,-24 1-1-16,21-2 0 0,-21 2 1 15,17 0 0-15,-17 0-2 0,19 0-8 16,-19 0-1-16,24 0 0 0,-24 0 1 15,20 0 9-15,-20 0 0 0,0 0-1 16,25 3 0-16,-25-3-1 0,23-1 1 16,-23 1 1-16,22-2 1 0,-22 2-1 0,24 0 1 15,-24 0-1-15,27-1-1 16,-27 1 0-16,25-3 0 0,-25 3 0 0,25-3 0 16,-25 3 1-16,19 0 0 0,-19 0 1 15,20 0 1-15,-20 0-1 0,22-1-1 16,-22 1-1-16,20 1-1 0,-20-1 3 15,21 0-1-15,-21 0 3 0,24-1-1 16,-24 1 0-16,23 0 1 0,-23 0-2 16,23-1 0-16,-23 1 1 0,21 0-1 15,-21 0 1-15,20 1 2 0,-20-1-1 0,27 0-1 16,-27 0-1-16,21 0 1 16,-21 0 1-16,23 0 1 0,-23 0 2 0,27-1 2 15,-27 1 1-15,24-2 0 0,-24 2-2 16,29 0-4-16,-29 0-1 0,27 0-1 15,-27 0 0-15,27 0 3 0,-27 0 0 16,24-1-3-16,-24 1 2 0,27-3-1 16,-27 3 0-16,28 0 3 0,-28 0-2 15,29 0 1-15,-29 0 0 0,26-2 5 16,-26 2 3-16,31-2 0 0,-14 0-2 0,0 1-5 16,1 1-3-16,-18 0-1 0,33-2 1 15,-33 2-1-15,30 0 0 0,-30 0-2 16,29-1 0-16,-29 1 0 0,27-2 0 15,-27 2 0-15,27 0 0 0,-27 0 0 16,31-1 2-16,-31 1 0 0,30-4 0 0,-10 2 0 16,-5 1-1-16,2-1 2 15,0 2 4-15,-17 0 2 0,33-1 2 0,-14 1 0 16,-2-1-2-16,1-1-1 0,-1 1-6 16,2 1-2-16,-19 0-1 0,24-2-2 15,-24 2 5-15,0 0 0 0,0 0-3 16,17-1 1-16,-17 1-1 0,0 0 1 15,0 0 2-15,0 0-1 0,0 0-3 16,0 0-15-16,0 0-20 0,0 0-30 16,0 0-31-16,0 0 6 0,0 0-183 0</inkml:trace>
  <inkml:trace contextRef="#ctx0" brushRef="#br0" timeOffset="66939.157">10528 13873 350 0,'0'0'0'15,"0"0"0"-15,0 0 1 0,17 5-1 16,-17-5-1-16,0 0 0 0,0 0-1 16,0 0 1-16,0 0 3 0,0 0 1 15,17 0 2-15,-17 0 3 0,0 0 3 0,0 0 0 16,0 0 2-16,0 0 1 0,0 0-1 16,0 0-2-16,0 0-2 0,0 0-3 15,0 0-4-15,0 0-1 0,0 0-2 16,0 0 1-16,0 0 2 0,0 0 2 15,0 0 2-15,0 0 2 0,0 0 1 16,0 0-1-16,0 0 1 0,0 0-2 16,0 0-2-16,0 0-1 0,0 0-2 0,0 0 0 15,17-2-1-15,-17 2 0 16,0 0-1-16,0 0 0 0,0 0 0 0,0 0 0 16,0 0 0-16,23-3 2 0,-23 3 2 15,18 0 0-15,-18 0-2 0,22-2-1 16,-22 2-3-16,0 0 1 0,25-2 1 15,-25 2 1-15,20-2 2 0,-20 2-3 16,20 0 1-16,-20 0-2 0,20 2 1 16,-20-2 1-16,21 0 0 0,-21 0 1 15,27 0-2-15,-10 0 0 0,-17 0 2 0,27 0-2 16,-27 0 1-16,22 0-1 0,-22 0-1 16,0 0 1-16,25-2 2 0,-25 2-2 15,0 0 0-15,20 0 1 0,-20 0-1 16,0 0-1-16,22-1 1 0,-22 1 0 15,0 0 0-15,0 0 2 0,20 0-1 16,-20 0-1-16,0 0 1 0,27 0-1 16,-27 0 1-16,0 0 2 0,21 1-1 0,-21-1-1 15,0 0 0-15,23-1-1 16,-23 1-1-16,0 0 1 0,20 1 0 0,-20-1 0 16,17 0 2-16,-17 0-2 0,21 2 1 15,-21-2 0-15,23 1-2 0,-23-1 3 16,25 1-3-16,-25-1 2 0,26 0 0 15,-26 0 1-15,20 5 2 0,-20-5-1 16,21 1-1-16,-21-1 0 0,20 0-1 16,-20 0-1-16,19 1 3 0,-19-1-2 15,21 0 2-15,-21 0 0 0,23 0-1 0,-23 0 0 16,22 2 0-16,-22-2-1 16,20 0 0-16,-20 0-1 0,19 1 1 0,-19-1 1 15,0 0 1-15,26 2 1 0,-26-2-2 16,0 0-1-16,24 1 2 0,-24-1-2 15,20-1-1-15,-20 1 2 0,0 0-1 16,24 1 1-16,-24-1 1 0,15 0 2 16,-15 0 1-16,29 0-1 0,-29 0 2 0,27 0-2 15,-27 0 1-15,24 2-3 16,-24-2 0-16,20 0-1 0,-20 0-2 0,0 0 1 16,27 1-5-16,-27-1 2 0,21 0 1 15,-21 0 0-15,26 0 3 0,-26 0 1 16,28 0 0-16,-28 0-1 0,25-1 2 15,-25 1-1-15,25 0-1 0,-25 0 2 16,24 0 0-16,-24 0 1 0,20 0-1 16,-20 0 1-16,25 1-2 0,-25-1 0 15,24 0 0-15,-24 0 0 0,24-1 4 0,-24 1-2 16,26 0 0-16,-26 0-1 0,24 0-2 16,-24 0 0-16,27 0 0 0,-27 0 0 15,28-2 0-15,-28 2-1 0,23 0 0 16,-23 0-1-16,27-1 0 0,-27 1 1 15,17-2-1-15,-17 2 1 0,17 0 0 16,-17 0-1-16,20 0 1 0,-20 0-2 16,17 2 1-16,-17-2 0 0,0 0 2 0,27 0-2 15,-27 0 1-15,17 0 0 16,-17 0-2-16,22-2 1 0,-22 2 0 0,22 0-1 16,-22 0 3-16,25-1 1 0,-25 1 2 15,21-2 2-15,-21 2 3 0,27-2-3 16,-27 2-2-16,27-2-2 0,-27 2-2 15,20 2-1-15,-20-2 2 0,20 1 0 16,-20-1 0-16,20 1-2 0,-20-1 0 16,24 0 1-16,-24 0 1 0,27 0 2 15,-27 0-1-15,24-1 0 0,-24 1 0 0,21-3 0 16,-21 3 2-16,26-3-1 0,-26 3 0 16,24-2-1-16,-24 2-2 0,20-2 2 15,-20 2-3-15,20-3 1 0,-20 3-1 16,24-3-1-16,-24 3 1 0,24-2 0 15,-24 2 0-15,25-2 0 0,-25 2 1 16,20 0-1-16,-20 0 1 0,21-3-2 16,-21 3 0-16,18 0 2 0,-18 0-1 0,0 0 1 15,25-1 0-15,-25 1 0 16,17 0-1-16,-17 0 0 0,17 0 1 0,-17 0-2 16,0 0 2-16,21-2-1 0,-21 2 0 15,0 0 1-15,23-4 0 0,-23 4 0 16,28-4 0-16,-28 4 0 0,26-4-1 15,-26 4 2-15,17-3 0 0,-17 3-2 16,0 0 0-16,0 0 0 0,17-2-1 16,-17 2 2-16,0 0-1 0,0 0 0 15,0 0 1-15,0 0 1 0,0 0 1 0,0 0 3 16,0 0 2-16,0 0 0 16,0 0 1-16,0 0-2 0,0 0-2 0,0 0-1 15,0 0-2-15,0 0-3 0,0 0-5 16,0 0-16-16,0 0-25 0,0 0-29 15,0 0-23-15,0 0-13 0,0 0 23 16,0 0-174-16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54.656"/>
    </inkml:context>
    <inkml:brush xml:id="br0">
      <inkml:brushProperty name="width" value="0.05" units="cm"/>
      <inkml:brushProperty name="height" value="0.05" units="cm"/>
      <inkml:brushProperty name="color" value="#E71224"/>
    </inkml:brush>
  </inkml:definitions>
  <inkml:trace contextRef="#ctx0" brushRef="#br0">197 987 6275,'5'-4'357,"22"-14"897,-25 13-828,0-1 0,0 1 0,0-1 0,-1 1 0,1-1 0,-1 0 0,-1 0-1,1 1 1,-1-4-426,0 7 150,0-2 1070,0 4-46,0 0-166,0 0-197,0 0-216,-5-3-200,-16-7-134,21 10-255,-1-1-1,1 1 1,0 0 0,0 0-1,-1 0 1,1 0 0,0-1-1,-1 1 1,1 0-1,0 0 1,-1 0 0,1 0-1,0 0 1,-1 0-1,1 0 1,0 0 0,-1 0-1,1 0 1,0 0-1,-1 0 1,1 0 0,0 0-1,-1 1 1,1-1-1,0 0 1,0 0 0,-1 0-1,1 0 1,0 0 0,-1 1-1,1-1 1,0 0-1,0 0 1,-1 1 0,1-1-1,0 0 1,0 0-1,0 1 1,-1-1-6,-20 20 38,0 1-1,2 1 1,0 1-1,2 0 1,0 2-1,2 0 1,0 0 0,2 2-1,1-1 1,1 2-1,1 0 1,-3 19-38,14-35-123,8 15-77,0-15-35,-5-9 216,0 0 0,0-1 1,1 0-1,-1 1 0,1-1 0,0-1 0,-1 1 0,1-1 0,0 0 0,0 0 0,0 0 0,0-1 0,0 1 0,0-1 1,0 0-1,0-1 0,0 1 0,0-1 0,0 0 0,0-1 0,0 1 0,1-1 19,9-5-142,1-1 0,-1 0 0,0-1 0,-1 0 0,0-1 0,-1-1 0,0 0 0,0-1 0,-1 0 1,7-10 141,5-9-404,-1 0 1,-2-2-1,-1 0 1,2-8 403,0-5-308,-3 0 0,-2-1 0,-2-1 0,-2-1-1,-2 0 1,-2-1 0,-3 0 0,-2 0 308,0-22 236,-3 0 0,-3 0-1,-4 0 1,-2 1 0,-8-20-236,-9 5 2718,24 84-2618,1 1-1,-1-1 1,0 0-1,0 1 1,0-1-1,0 0 1,0 1-1,0-1 1,0 1-1,0 0 1,-1-1-1,1 1 0,-1 0 1,1 0-1,-1 0 1,1 0-1,-2-1-99,-2-1 241,4 3-213,1-1-1,-1 1 1,1-1-1,-1 0 1,0 1 0,0-1-1,1 1 1,-1 0 0,0-1-1,0 1 1,1 0-1,-1-1 1,0 1 0,0 0-1,0 0 1,0 0 0,0 0-1,1-1 1,-1 1-1,0 1 1,0-1 0,0 0-1,0 0 1,0 0 0,1 0-1,-1 0 1,0 1-1,-1-1-27,-17 21 324,-4 30-23,15-14-80,1 0 0,2 0-1,1 0 1,2 1 0,1 0 0,3-1 0,3 19-221,11 70 594,21 66-594,-36-189 2,5 24-2,10 50-137,12 29 137,-22-86-159,1 0 0,1-1 0,1 0 0,0-1-1,1 0 1,1 0 0,11 12 159,-19-25-57,1 0 0,1-1 1,-1 1-1,0-1 0,1 0 0,0-1 0,0 1 1,0-1-1,0 0 0,1 0 0,-1 0 0,1-1 0,0 0 1,-1 0-1,1 0 0,0-1 0,0 0 0,0 0 1,0-1-1,0 1 0,0-1 0,1-1 0,-1 1 1,0-1-1,0 0 0,0 0 0,0-1 0,-1 0 0,2 0 57,2-2 1,-1 0 0,-1 0-1,1-1 1,0 0 0,-1-1-1,0 0 1,0 0 0,-1 0-1,0 0 1,0-1 0,0 0-1,-1-1 1,0 1-1,-1-1 1,1 0 0,-1 0-1,-1-1 1,0 1 0,1-4-1,0 0 174,0-1 0,-1 1 0,-1-1 0,0 0 0,-1 0 0,0 0 1,-1 0-1,0 0 0,-1 0 0,-1 0 0,-2-10-174,2 18 440,2 5-42,-12-10 68,12 10-450,-1-1 1,1 0-1,0 1 0,-1-1 0,1 1 1,-1-1-1,1 1 0,-1 0 0,1-1 1,-1 1-1,1-1 0,-1 1 0,1 0 1,-1-1-1,1 1 0,-1 0 0,0 0 1,1 0-1,-1-1 0,0 1 0,1 0 1,-1 0-1,1 0 0,-1 0-16,-2 6 14,0 4-51,0 1 0,1 0 0,0 0 0,1 0 0,0 0 0,1 0 0,0 0 0,1 0 0,0 0 0,1 0 0,0 0 0,0-1 0,1 1 0,1-1 0,1 4 37,-4-11-43,0 0-1,0-1 1,0 1 0,1-1 0,-1 0 0,0 1 0,1-1 0,-1 0 0,1 0 0,0 0 0,0 0 0,0 0 0,2 1 43,2 3-110,-5-5 84,0 1 0,0 0 0,0-1 0,1 1 0,-1-1 0,1 0 0,-1 1 0,1-1-1,-1 0 1,1 0 0,0 0 0,-1 0 0,1 0 0,0 0 0,0-1 0,0 1 0,0-1 0,1 1 26,2 1-62,-3-1 53,-1 0 0,1 0 0,0-1 0,-1 1 0,1 0 0,0-1 0,0 1 0,-1-1 0,1 1 0,0-1 0,0 0 0,0 0 0,-1 0 0,1 0 0,0 0 0,0 0 0,0 0 9,4-1-12,6-1 20,-7-2 25,1 0 1,-1 0 0,0-1-1,0 1 1,-1-1 0,1 0 0,-1 0-1,0-1 1,-1 1 0,1-1-1,-1 0 1,0 0 0,-1 0-1,1 0 1,-1 0 0,0-1-1,0 0-33,0-6 116,1 0-1,-2 0 1,0 0-1,0 0 1,-1 0-1,-1 0 1,0 0-1,-2-7-115,2 15 278,1 5-6,0 0-75,0 0-74,0 0-78,-3 4-29,-11 23-16,12-17-58,1 0-1,0 0 0,0 1 1,1-1-1,1 0 0,0 1 1,0-1-1,1 0 0,0 0 1,0 0-1,1 0 0,1 0 0,0-1 1,2 4 58,-5-10-50,0-1 0,1 0 0,-1 0 0,1 0-1,-1 0 1,1 0 0,0 0 0,0 0 0,0-1 0,0 1 0,0-1 0,0 1 0,1 0 50,4 2-115,-6-3 96,0 0 0,1 1-1,-1-1 1,1 0 0,-1 0 0,1 0 0,0 0-1,-1 0 1,1-1 0,0 1 0,-1 0 0,1-1-1,0 0 1,0 1 0,0-1 0,-1 0 0,1 0-1,0 0 1,0 0 0,0 0 19,3 0-51,10 0-85,15-10-69,-15 1-73,-1-8 178,-2-1 0,0 0 0,0-1 0,-2 0 0,-1-1 0,0 0 0,-1-1 0,5-20 100,-6-2 820,-8 40-90,-5 25-685,5-9-42,0 1-1,1 0 0,1 0 1,0-1-1,1 1 1,0-1-1,1 1 0,0-1 1,2 1-3,-4-9-27,-1-5 16,0 0 43,0 0 43,0 0 13,28-2 40,-5 5-163,-14 0-68,-1-1 0,1 2 0,-1-1 0,1 1 0,-1 0 0,0 1 0,0 0 103,1 1-241,0-1 0,1 0 0,-1-1 0,1 0 0,1 0 241,-3-3-91,0 0 0,0 0-1,-1 0 1,1-1 0,0 0 0,0-1-1,0 0 1,-1 0 0,1 0 0,0-1-1,-1 0 1,1-1 0,-1 0 0,0 0-1,0 0 1,0-1 0,5-4 91,-2 1 226,0 0 1,-1-1-1,0 0 0,-1 0 1,0-1-1,0 0 0,-1 0 1,0-1-1,-1 0 1,5-9-227,-10 17 113,0-1-1,-1 1 1,1-1 0,-1 1 0,0 0 0,0-1 0,0 1 0,0-1 0,0 1 0,0-1 0,-1 1 0,1 0 0,-1-1 0,0 1 0,0-1 0,0 1 0,0 0 0,0 0 0,0 0 0,0 0 0,-1 0 0,1 0 0,-1 0-113,1 0 24,-2-2 326,-3-3 9,6 6-420,-1 0 0,1 1 1,0-1-1,-1 0 0,1 1 0,-1-1 0,1 0 0,-1 1 0,1-1 0,-1 1 0,1-1 0,-1 1 0,1-1 0,-1 1 1,0-1-1,1 1 0,-1 0 0,0-1 0,1 1 0,-1 0 0,0 0 0,0-1 0,1 1 0,-1 0 0,0 0 61,-1 7-85,1 0-1,0 0 0,0 0 0,0 0 0,1 0 0,0 0 1,1 0-1,-1 0 0,2 0 0,-1 0 0,0-1 0,1 1 1,1 0-1,-1 0 0,1-1 0,0 0 0,0 0 0,1 1 1,3 3 85,-2-3-33,0 0 0,1 0 0,0 0 0,0-1-1,1 0 1,-1 0 0,1 0 0,1-1 0,-1 0 0,1 0 0,0-1 0,0 0 0,0-1 0,0 1 0,9 1 33,-7-4 117,1 0 0,-1 0 0,1-1-1,0-1 1,-1 0 0,1 0 0,-1-1 0,1 0 0,-1-1 0,0 0-117,-5 1 432,-5 2 0,0 0-24,0 0-66,0 0-116,0 0-116,0 0-121,0 0-88,0 0-29,0 7 0,6 101 136,4-1 0,12 46-8,-3-30 80,0 85-80,-18-173-9,-2 0-1,-1 0 1,-5 26 9,6-51 14,-1 1 1,-1 0-1,0-1 1,0 0-1,-1 0 1,0 0-1,-1 0 1,0 0-1,-1-1 1,0 0-1,0 0 1,-1 0-1,-7 7-14,8-12 7,0 0 0,0 0-1,0-1 1,0 0-1,-1 0 1,0 0-1,1-1 1,-1 1-1,0-2 1,0 1 0,0-1-1,0 0 1,0-1-1,0 1 1,0-1-1,-1-1 1,1 0-1,0 0 1,0 0 0,-4-2-7,-9-2-73,0-1 1,0 0 0,0-2 0,1 0 0,0-2 0,-7-5 72,3 1-7,2-1 0,-1-1 0,2-2 0,0 0 0,1 0 0,1-2 0,1-1 0,1 0-1,0-1 1,2 0 0,0-1 0,2-1 0,1 0 0,0-1 7,9 18-5,0 0 0,0-1 0,0 1-1,1-1 1,0 1 0,0-1 0,1 0-1,0 1 1,0-1 0,1 1 0,0-1-1,0 1 1,1-1 0,0 1 0,1-2 5,2-2-15,0-1 1,1 1 0,0 0-1,1 0 1,0 0 0,0 1 0,1 0-1,8-7 15,8-5-31,1 0-1,1 2 1,1 1 0,0 1-1,1 1 1,20-8 31,-25 15-85,0 0 1,0 2-1,1 1 1,0 1 0,0 0-1,20 0 85,82-1-3631,-125 7 3422,1 0 1,0 0 0,-1 0-1,1 0 1,0 0 0,-1 1-1,1-1 1,-1 1-1,1-1 1,0 1 0,-1-1-1,1 1 1,-1 0 0,1 0 208,3 1-669,0 0-1647,-5-2-413,0 0-1870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55.579"/>
    </inkml:context>
    <inkml:brush xml:id="br0">
      <inkml:brushProperty name="width" value="0.05" units="cm"/>
      <inkml:brushProperty name="height" value="0.05" units="cm"/>
      <inkml:brushProperty name="color" value="#E71224"/>
    </inkml:brush>
  </inkml:definitions>
  <inkml:trace contextRef="#ctx0" brushRef="#br0">0 822 9252,'0'0'1270,"0"0"-32,0 0-272,4 2-321,-1-2-590,0 1-1,1-1 1,-1 0-1,0 0 0,0 0 1,0 0-1,0 0 1,0-1-1,0 1 1,0-1-1,0 0 0,0 0 1,0 0-1,0 0 1,0 0-1,-1-1 0,1 1 1,0-1-1,-1 0 1,1 0-1,-1 0 0,0 0 1,2-2-55,10-9 26,0-1-1,-1-1 1,5-7-26,14-21 153,-2-1 1,-1-1-1,-3-1 1,-2-1-1,-2-1 0,-2-1 1,-3-1-1,-1-1 1,-3-1-1,-2 1 1,-2-2-1,-1-14-153,-10 2 616,2 61-200,-1 4-392,0-1-1,1 1 0,-1 0 1,1 0-1,-1 0 0,0 0 1,1-1-1,-1 1 0,1 0 0,-1-1 1,1 1-1,-1 0 0,1-1 1,-1 1-1,1-1 0,-1 1 1,1-1-1,-1 1 0,1-1 0,0 1 1,-1-1-1,1 1 0,0-1 1,0 1-1,-1-2-23,1 2 10,0-1 0,-1 1 0,1-1 0,0 0 0,-1 1 0,1-1 0,0 1 0,-1-1 0,1 0 0,-1 1 0,1-1 0,-1 1 0,1 0 0,-1-1 0,1 1 0,-1-1 0,0 1 0,1 0 0,-1-1 0,0 1 0,1 0 0,-1 0 0,0 0 0,1-1 0,-1 1 0,0 0 0,1 0 0,-1 0 0,0 0 0,1 0 0,-1 0 0,0 0 0,1 1 0,-2-1-10,-2 1 22,0 1 0,0 0 0,0 0 0,0 1 0,1-1 0,-1 1 0,0 0 0,1 0-1,0 0 1,0 0 0,0 0 0,0 1 0,0 0 0,1-1 0,-1 1 0,1 0-1,0 0 1,0 0 0,1 0 0,-1 1 0,1-1 0,0 0 0,0 1 0,0 2-22,-5 20 177,2 0 1,1 1 0,1 16-178,1-38 41,0 49 315,2 0 1,2 1 0,3-1 0,9 37-357,-8-58-87,2 0 0,1 0 0,2-1 0,1 0 0,1-2 1,2 1-1,19 27 87,-28-48-277,0-1 0,1 0 0,1-1 1,-1 0-1,1 0 0,1-1 0,0 0 1,2 1 276,-8-6-299,1-1 0,-1 1 0,1-1 0,0 0 0,0 0 1,0-1-1,0 1 0,0-1 0,1 0 0,-1 0 1,0-1-1,0 0 0,1 0 0,-1 0 0,0 0 1,1-1-1,-1 0 0,0 0 0,0 0 0,3-2 299,38-20-2945,3-11-1900</inkml:trace>
  <inkml:trace contextRef="#ctx0" brushRef="#br0" timeOffset="474.087">901 543 8148,'0'0'1656,"-5"2"151,-2 1-1090,0 0 1,0 0-1,0 1 1,0 0-1,1 0 0,-1 1-717,4-3 15,0 1-1,0 0 0,0 0 0,0 0 0,0 0 0,1 1 0,0-1 0,-1 1 0,1 0 0,0-1 1,1 1-1,-1 0 0,1 0 0,0 0 0,0 0 0,0 0 0,0 0 0,1 1 0,-1 2-14,1 16-146,0 0 0,2 0 0,0 0-1,2 0 1,1-1 0,5 17 146,6-12-423,-11-21 349,-4-4 63,0-1-1,-1 0 1,1 0-1,0 0 0,0 0 1,0 0-1,0 0 0,0 0 1,0-1-1,0 1 1,1 0-1,-1 0 0,0-1 1,0 1-1,1-1 0,-1 1 1,0-1-1,1 0 1,-1 1-1,0-1 0,1 0 1,-1 0-1,1 0 12,0 0-29,0 1 27,-1-1 0,0 1 0,1-1-1,-1 0 1,1 0 0,-1 1 0,1-1 0,-1 0-1,0 0 1,1-1 0,-1 1 0,1 0-1,-1 0 1,1-1 0,-1 1 0,0-1 0,1 1-1,-1-1 1,0 1 0,1-1 0,-1 0 2,2 0-2,-1 0 9,0 1-1,0-1 1,0 1-1,0-1 1,0 0 0,-1 0-1,1 0 1,0 0-1,0 0 1,0 0-1,-1 0 1,1 0-1,-1-1 1,1 1-1,-1-1 1,2 0-7,1-3 37,-2 3-7,1 1-1,-1-1 1,0 0 0,0 0 0,0 1 0,0-2 0,0 1-1,-1 0 1,1 0 0,-1-1 0,1 1 0,-1 0 0,0-1-1,0 0 1,1-1-30,1-5 102,0 4 60,-1 0 0,-1 0-1,1 0 1,-1-1 0,0 1-1,0 0 1,-1-1 0,0 1-1,0-1 1,0 1 0,0-1 0,-1 1-1,0-1 1,0 0-162,0 3 60,0-3 634,1 6-83,0 0-198,0 0-165,0 0-120,0 0-109,0 0-80,-2 5-6,0-1 63,0 1 0,1 0-1,-1 0 1,1 0 0,1 0 0,-1 0 0,1 0 0,-1 0 0,1 1-1,1-1 1,-1 0 0,1 0 0,0 0 0,0 0 0,1 2 4,28 86 74,-25-81-67,44 104 23,50 85-30,23 51 84,-120-248 36,-2-4 80,0 0 30,-3 3-220,0 0 1,0 0-1,-1 0 0,1 0 1,0 0-1,-1-1 0,0 0 1,0 0-1,1 0 0,-1 0 1,0 0-1,-1-1 1,1 0-1,-2 1-10,-2 0-152,0 0 1,0 0-1,0-1 1,0 0-1,0 0 1,0-1-1,-1 0 1,-4-1 151,-10-3-1203,17 3-913,0-3-1344,-20-19-2247</inkml:trace>
  <inkml:trace contextRef="#ctx0" brushRef="#br0" timeOffset="968.31">882 1458 18456,'0'0'4162,"-24"6"-3345,24-6-929,0 0-433,0 0-831,0 0-1185,0 0-1009,0 0-96,41-30-2641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52.313"/>
    </inkml:context>
    <inkml:brush xml:id="br0">
      <inkml:brushProperty name="width" value="0.05" units="cm"/>
      <inkml:brushProperty name="height" value="0.05" units="cm"/>
      <inkml:brushProperty name="color" value="#E71224"/>
    </inkml:brush>
  </inkml:definitions>
  <inkml:trace contextRef="#ctx0" brushRef="#br0">1 842 12854,'0'0'2881,"0"0"-592,0 0-1953,29-28-288,5 17-48,11-5-112,9 2-352,5-4-464,4 0-897,3-1-864,1 1 176,-2 0-2866</inkml:trace>
  <inkml:trace contextRef="#ctx0" brushRef="#br0" timeOffset="436.317">447 838 13046,'-29'28'2241,"17"7"-1649,4 17-288,2 9 209,-4 4 95,2 0-80,2-5-144,4-5-176,2-4-128,4-3 1,4-3-114,-4-3-191,2-9-352,0-7-608,-6-26-849,16 32-593,-16-32 225,29 12-2817</inkml:trace>
  <inkml:trace contextRef="#ctx0" brushRef="#br0" timeOffset="1006.418">813 1168 9524,'-8'6'245,"0"0"0,0 1 0,1 0 0,0 0-1,0 0 1,1 1 0,0 0 0,1 0 0,-1 1-1,1 0 1,1-1 0,0 2 0,0-1 0,1 0-1,0 1 1,-1 4-245,0 4 92,0 0-1,0 0 1,2 1 0,0-1-1,1 0 1,1 1 0,1-1-1,2 14-91,-1-22-13,1 0 0,0 0-1,1 0 1,0 0 0,0 0-1,1-1 1,0 1 0,3 2 13,4-4-86,-7-6 83,1-1-1,-1 0 1,1-1-1,0 0 0,0 1 1,-1-2-1,1 1 1,0-1-1,-1 0 0,1 0 1,-1 0-1,1-1 1,-1 0-1,1 0 0,-1 0 1,0-1-1,0 0 1,0 0-1,-1 0 0,1 0 1,0-1-1,-1 0 1,1-1 3,8-8-83,-1 0 1,0-1 0,-1-1-1,0 0 1,-1 0 0,3-10 82,46-101-443,-30 58 926,-27 64-429,-2 4-65,2 24-69,0 20 345,-3 1-1,-1 3-264,-1 27 679,3-70-689,0-5-44,0 0 6,3-5 22,29-51-49,-1-1 0,-2-6 75,-22 55 14,-6 7-13,0 0 0,0 0 0,0 0 0,1 0 0,-1 0 0,0 0 0,1 1 0,-1-1 0,0 0 0,1 1 0,-1 0 0,1-1 0,-1 1 0,1 0 0,-1 0 0,2-1-1,0 3 4,1 0 0,-1-1 0,0 1 0,0 0 0,-1 1 0,1-1 1,0 0-1,-1 1 0,1 0 0,-1-1 0,0 1 0,0 0 0,0 0 0,0 1 1,0 1-5,35 65 149,-25-45-78,-6-15-51,1 0 0,1 0 0,-1 0 0,10 7-20,-17-16-1,1-1 0,-1 1 0,0-1 0,1 1 0,-1-1 0,1 1 0,-1-1 0,1 0-1,-1 1 1,1-1 0,-1 0 0,1 0 0,-1 1 0,1-1 0,-1 0 0,1 0 0,0 0-1,-1 1 1,1-1 0,-1 0 0,1 0 0,0 0 0,-1 0 0,1 0 1,8-1-3,-1 0 0,0-1 0,0 1 0,0-2 0,0 1 0,0-1 0,-1 0 0,1-1 0,-1 0 0,0 0 0,0 0 0,0-1 0,0 0 0,-1 0 0,0-1 0,2-2 3,15-15-11,-1-1 0,-1-1 1,15-24 10,-23 27 39,-1 0 1,0-2-1,-2 1 0,-1-1 1,0-1-1,-2 0 1,-1 0-1,-1 0 0,-2-1 1,0 1-1,-1-1 1,-2 0-1,-1 0 0,0 1 1,-2-1-1,-1 0 1,-2 1-1,0 0 1,-1 0-1,-2 1 0,0 0 1,-4-5-40,10 25 83,1 0 0,-1 0 0,0 1 0,0-1 1,0 1-1,-1 0 0,1 0 0,-1 0 0,0 0 0,0 1 1,0-1-1,0 1 0,0 0-83,3 2-11,1 0 16,-1-1 0,1 1 1,0 0-1,-1 0 0,1 0 1,0-1-1,-1 1 0,1 0 1,-1 0-1,1 0 0,0 0 1,-1 0-1,1 0 0,-1 0 1,1 0-1,0 0 0,-1 0 1,1 0-1,-1 0 0,1 0 1,0 0-1,-1 0 0,1 0 1,-1 0-1,1 1 0,0-1 1,-1 0-1,1 0 0,0 0 1,-1 1-6,-4 1 9,0 1 1,0 0 0,0 1 0,0-1-1,0 1 1,1 0 0,0 0 0,-1 1 0,2-1-1,-1 1 1,0 0 0,-2 4-10,0 3 17,0 1 1,0-1 0,1 1-1,1 0 1,-3 12-18,0 10 51,1 0-1,2 0 1,2 0 0,1 13-51,2-7 178,1 0 1,5 24-179,-4-49 72,0-1 0,0 1 0,2-1 0,0-1 0,0 1 0,2-1 1,0 0-1,3 4-72,-7-13 31,0 0 1,0-1-1,1 0 1,-1 0-1,1 0 1,0-1-1,0 1 1,1-1-1,-1 0 1,1 0-1,0 0 1,-1-1-1,1 1 1,0-1 0,0 0-1,1-1 1,-1 1-1,0-1 1,1 0-1,-1-1 1,0 1-1,1-1 1,-1 0-1,1 0 1,-1-1-1,1 0 1,-1 0-1,1 0-31,16-5 190,0 0 0,0-2 0,0-1-1,-1 0 1,16-11-190,-13 8 140,-18 9-193,-4 3 30,-1 0 0,1 0 1,0 1-1,-1-1 0,1 1 0,-1-1 1,1 1-1,-1 0 0,1 0 0,-1-1 1,0 1-1,1 0 0,-1 0 0,0 0 1,0 1-1,1-1 0,-1 0 0,0 0 1,0 1-1,0-1 0,-1 0 0,1 1 1,0-1-1,0 2 23,0 1-9,0 0 0,0 0 1,0 0-1,0 1 1,-1-1-1,1 0 0,-1 1 1,0-1-1,-1 1 0,1-1 9,-2 9-451,-1 0 0,0 0-1,0 0 1,-1 0 0,-1-1 0,-5 9 451,8-15-755,-4 8-120,-8-4-3378,-20 8-1150</inkml:trace>
  <inkml:trace contextRef="#ctx0" brushRef="#br0" timeOffset="1453.715">983 864 10581,'-42'-24'368,"5"4"-1585,7 3-3681</inkml:trace>
  <inkml:trace contextRef="#ctx0" brushRef="#br0" timeOffset="1454.715">1293 0 16776,'-37'16'2561,"11"8"-2305,-2 17-112,-3 19 16,-3 13 0,-8 12-304,-1 15-640,5 9-673,3 4-1056,9-1-592,-71-66-81,89 55-2128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39.506"/>
    </inkml:context>
    <inkml:brush xml:id="br0">
      <inkml:brushProperty name="width" value="0.05" units="cm"/>
      <inkml:brushProperty name="height" value="0.05" units="cm"/>
      <inkml:brushProperty name="color" value="#E71224"/>
    </inkml:brush>
  </inkml:definitions>
  <inkml:trace contextRef="#ctx0" brushRef="#br0">455 341 10437,'-1'9'1985,"-2"69"2239,4 48-4224,9 22 1184,10 19-1184,-12-103-286,-7-59 155,-1-5-18,0-7-75,-10-201-1675,3 109 1773,4 0 0,6-21 126,12 21 1382,-13 95-1256,16 33 106,84 150 948,-64-107-1049,3-2-1,3-2 0,37 43-130,-74-103-8,0-1-1,0 1 0,0-1 1,1-1-1,0 1 0,0-1 1,1-1-1,-1 0 0,1 0 1,7 2 8,-13-5 16,1-1 0,0 0 1,0 0-1,0-1 0,1 1 1,-1-1-1,0 0 0,0 0 1,0 0-1,0 0 0,0-1 1,0 0-1,0 0 1,0 0-1,0 0 0,0-1 1,0 1-1,-1-1 0,1 0 1,-1 0-1,1 0 0,-1-1 1,0 1-1,0-1 0,0 0 1,0 0-1,1-1-16,4-6 76,0 0 1,-1-1-1,0 0 0,-1-1 1,0 1-1,-1-1 0,0 0 0,-1-1 1,0 1-1,-1-1 0,0 0 1,-1 0-1,-1 0 0,0 0 0,-1-12-76,-1-28 197,-2 1-1,-3-1 1,-4-11-197,9 56 22,-24-100 591,23 103-1024,2 5-464,-18-2-2389,14 5-803,13 22 697,6 7-1709</inkml:trace>
  <inkml:trace contextRef="#ctx0" brushRef="#br0" timeOffset="1031.377">1664 537 14231,'0'0'2721,"0"0"-2065,0 0-896,0 0-112,0 0-16,40 10-113,-7-4-511,3-2-689,4-2-368,-1 0-64,-7-2 561,-7 0-2642</inkml:trace>
  <inkml:trace contextRef="#ctx0" brushRef="#br0" timeOffset="1032.377">1700 790 14855,'0'0'3601,"-16"-24"-1247,16 24-2210,0 0-320,0 0-81,24 10-175,-24-10-160,63 14-401,-21-12-607,7-10-961,10-6-289,-77-93 481,80 74-2833</inkml:trace>
  <inkml:trace contextRef="#ctx0" brushRef="#br0" timeOffset="1413.56">2346 1 12902,'0'0'1963,"0"0"-1151,7 0-698,9 0-111,-1 2 0,0 0 1,0 1-1,0 0 0,-1 1 0,2 1-3,41 12 128,-51-15-21,-6-2-100,0 1 0,0-1-1,0 0 1,0 0 0,1 1 0,-1-1 0,0 0 0,0 0 0,0 1 0,1-1 0,-1 0 0,0 0 0,0 1 0,0-1 0,1 0 0,-1 0 0,0 0 0,0 0-1,1 1 1,-1-1 0,0 0 0,1 0 0,-1 0 0,0 0 0,1 0 0,-1 0 0,0 0 0,0 0 0,1 0 0,-1 0 0,0 0 0,1 0 0,-1 0-1,0 0 1,1 0-7,0 0 64,-1 0-1,1 0 1,0 0-1,-1 0 0,1 0 1,0 0-1,0 0 0,-1 1 1,1-1-1,0 0 0,-1 0 1,1 1-1,0-1 1,-1 0-1,1 1 0,-1-1 1,1 0-1,0 1 0,-1-1 1,1 1-1,-1-1 0,1 1 1,-1 0-1,0-1 1,1 1-1,-1-1 0,1 1 1,-1 0-1,0-1 0,0 1 1,1 0-1,-1 0-63,7 44 927,-2 1 1,-2 0-1,-3 23-927,5 67 147,15 13-68,1 18-661,-20-59-2647,-1-107 3011,0 0 0,0 0 1,0 1-1,-1-1 0,1 0 0,0 0 0,-1 0 0,1 1 1,-1-1-1,1 0 0,-1 0 0,0 0 0,1 0 0,-1 0 1,0 0-1,0 0 0,0 0 218,0 0-146,1-1-1,-1 0 1,1 1 0,0-1-1,-1 0 1,1 1 0,0-1-1,-1 1 1,1-1 0,0 1-1,0-1 1,-1 1 0,1-1-1,0 1 1,0-1 0,0 1-1,0-1 1,0 1 0,-1-1-1,1 1 1,0-1 0,0 1-1,0-1 1,1 1 0,-1 0-1,0-1 1,0 1 146,-8-3-2444,-33-8-1464</inkml:trace>
  <inkml:trace contextRef="#ctx0" brushRef="#br0" timeOffset="1414.56">2405 586 9252,'0'0'2321,"0"0"112,0 0-576,0 0-1168,30-21-353,-6 13-80,9-2-128,11-2-160,5-2-368,3-2-529,-3 0-896,0-3-704,-5-3 240,-1-4-2897</inkml:trace>
  <inkml:trace contextRef="#ctx0" brushRef="#br0" timeOffset="1415.56">1 71 11109,'0'0'2004,"0"0"-513,0 0-1328,1 4-115,11 23 305,1-1 0,1 0 0,1-1 0,8 8-353,37 66 442,-26-30 32,-3 2 0,2 18-474,-20-49 276,-1 1 0,-2 1 0,-2-1 0,1 38-276,-8-53 5,-1-1 1,-2 1-1,0-1 1,-2 1-1,-1-1 1,-1 0 0,0-1-1,-2 1 1,-2-1-1,0-1 1,-7 13-6,5-15-938,-1 1 0,-1-2 0,-1 0 0,-1 0 0,0-1 0,-1-1 0,-11 7 938,-39 25-5845</inkml:trace>
  <inkml:trace contextRef="#ctx0" brushRef="#br0" timeOffset="5100.198">54 1857 11381,'0'0'2241,"0"4"-424,0 8-1690,1-1 0,1-1 0,-1 1 0,2 0 0,0 0 0,0-1 0,1 1 0,0-1 0,2 2-127,50 94 135,-52-95-128,30 34 13,-13-22-10,-17-19 65,-4-4 125,2 0-146,0-1 0,0 1 0,0-1 0,0 1 1,0-1-1,0 0 0,0 0 0,0 0 0,0 0 0,0 0 0,-1-1 0,1 1 0,1-2-54,0 1 140,10-10 391,1-9-225,-2-1 0,0 0 1,-1-1-1,-1 0 0,-2-1 0,5-19-306,6-32 1431,5-51-1431,-23 122 227,-1 4-83,0 0-96,0 0-107,0 0-159,0 0-231,0 0-322,0 0-421,0 0-462,0 0-398,1 5 1305,-1-1 0,1 1 0,1-1 0,-1 0 0,1 0 0,-1 1 0,3 3 747,6 16-1934,2 18-2356</inkml:trace>
  <inkml:trace contextRef="#ctx0" brushRef="#br0" timeOffset="5582.442">680 1892 8788,'0'0'1977,"0"0"-182,0 0-511,1 5-687,7 34 344,18 68 190,-23-96-1241,1-1 1,0 0-1,1-1 1,0 1-1,0-1 1,1 0-1,0 0 0,7 7 110,-12-15-71,0 1 0,0-1 0,0 0 0,0 0 0,0 0 0,0 0 0,1 0 0,-1 0 0,0-1 0,1 1 0,-1 0 0,0-1 0,1 1 0,-1 0 0,1-1 0,-1 0 0,1 1 0,-1-1 0,1 0 0,-1 0 0,1 0 71,0 0-19,0-1 0,0 0-1,0 1 1,0-1 0,0 0 0,0 0-1,-1 0 1,1-1 0,0 1 0,-1 0 0,1-1-1,-1 1 1,2-2 19,-1 1-25,7-8 12,1-11 255,-1-1 1,-1 0-1,-1 0 1,-1 0-1,-2-1 1,0 0-1,-1 0 1,-1-5-243,-1 23 296,-1 5 11,0 0-51,0 0-136,0 0-168,0 0-91,2 14 115,1-1 0,0 0 0,1 0 1,0 0-1,1 0 0,1-1 0,0 0 0,1 0 0,4 7 24,7 13-9,-3-5-18,1 0 0,12 12 27,-28-38-7,1 0 0,0 0 0,0 0 0,-1 0 0,1 0 0,0-1 0,0 1 0,0 0 0,0 0 0,0-1 0,0 1 0,0-1 0,0 1 0,0-1 0,0 0 0,1 1 0,-1-1 0,0 0 0,0 0 0,0 0 0,0 0 0,1 0 0,-1 0 0,0 0 0,0 0 0,0 0 0,1 0 0,-1-1 0,0 1 0,0 0 0,0-1 0,0 1 0,0-1 0,0 1 0,0-1 0,0 0 0,0 1 0,0-1 0,0 0 7,3-2-10,-1 0-1,0-1 1,0 1 0,0-1 0,0 1 0,-1-1 0,1 0 0,0-2 10,9-21 101,-1-1 1,-2-1 0,5-23-102,7-22 1162,-19 70-981,-2 4-175,0 0-100,6 4-50,5 5 101,-1 0-1,0 1 1,0 0-1,-1 1 1,0 0-1,0 0 1,5 11 43,1 0-223,1 0 0,12 12 223,-23-29-103,-1-1 0,1 1 0,0-1 0,0 0 0,0-1 1,1 1-1,0-1 0,-1 0 0,1 0 0,0-1 0,0 1 0,6 0 103,-4-2-85,1-1 0,-1 1 0,0-2 0,1 1-1,-1-1 1,1 0 0,-1-1 0,0 0 0,0 0-1,0-1 1,0 0 0,0 0 0,-1-1 0,1 0-1,5-5 86,16-10-159,-2-1-1,0-1 0,3-7 160,-28 27-3,14-16 257,0-2 0,-1 0 1,10-15-255,-21 28 549,-4 1 258,1 4-752,-1 1 1,0-1-1,1 0 0,-1 0 0,0 0 0,0 0 1,0 1-1,0-1 0,0 0 0,0 0 0,0 0 0,0 0 1,0 0-1,0 1 0,0-1 0,-1 0 0,1 0 1,0 0-1,-1 1 0,1-1 0,0 0 0,-1 0 1,1 1-1,-1-1-55,-15-6 203,12 5-94,4 2-173,0 0-174,0 0-87,-7 23-239,4-18 464,5 9-199,3-3 187,1 0 1,0 0-1,1-1 0,0 1 1,1-2-1,0 1 1,0-1-1,1 0 0,0-1 1,5 3 111,-7-5-2,0-1 0,1-1 1,-1 1-1,1-1 0,1 0 0,-1-1 1,0 0-1,1 0 0,-1-1 1,1 0-1,0-1 0,0 0 0,0 0 1,0-1-1,2 0 2,-6 0 125,-4 0 107,1 0-169,-1-1 0,0 1 1,0 0-1,0 0 0,0-1 1,0 1-1,1 0 0,-1 0 1,0 0-1,0 1 0,0-1 1,0 0-1,1 0 0,-1 1 1,0-1-1,0 0 0,0 1 1,1 0-64,-2 25 132,1 0 0,2 1 0,0-1 1,2 0-1,2 3-132,7 52 126,0 34-97,-4 1 0,-6 76-29,-5-175-321,-1 0-1,0 0 1,-1 0 0,-2 3 321,5-19-68,-1-1 1,1 1 0,0-1-1,0 1 1,0-1 0,0 1 0,-1-1-1,1 1 1,0-1 0,-1 1 0,1-1-1,0 0 1,-1 1 0,1-1-1,0 1 1,-1-1 0,1 0 0,-1 1-1,1-1 1,-1 0 0,1 0 0,-1 1-1,1-1 1,-1 0 0,1 0 0,-1 0-1,1 1 1,-1-1 67,-40 14-2980,35-14 2226,1 0 1,0 0 0,0 0-1,0-1 1,-1 1-1,1-1 1,-3-1 753</inkml:trace>
  <inkml:trace contextRef="#ctx0" brushRef="#br0" timeOffset="6074.324">1000 1312 10245,'24'1'1712,"10"9"-303,11 12-1377,10 6-672,-1 3-849,-1 11-240,1 1-3345</inkml:trace>
  <inkml:trace contextRef="#ctx0" brushRef="#br0" timeOffset="6504.646">3188 1730 9140,'-45'-8'4137,"39"8"-4026,0 0 0,-1 0-1,1 0 1,0 1-1,0 0 1,-1 0 0,-1 1-111,-5 7 90,-1 7-71,1 0-1,1 1 1,0 1-1,1 0 1,1 0-1,1 1 1,1 0-1,-5 16-18,9-25-25,1 1-1,0-1 1,1 1 0,0 0-1,0 0 1,1 0-1,1 0 1,-1 0 0,2 0-1,0 0 1,0 0-1,1 0 1,0-1 0,1 1-1,0 0 1,1-1-1,0 0 1,1 1 25,4-4-80,-6-5 77,0 0 0,1-1 0,-1 0 0,0 1 1,1-1-1,-1 0 0,1-1 0,-1 1 0,1-1 0,-1 1 0,1-1 0,-1 0 1,1 0-1,-1-1 0,1 1 0,-1-1 0,1 0 0,-1 0 0,1 0 1,-1 0-1,0 0 0,1-1 0,-1 0 0,0 1 0,0-1 0,2-2 3,8-7-8,0 1 0,-1-2-1,0 0 1,-1 0 0,-1-1-1,0 0 1,0-1 0,-1 0-1,1-5 9,20-38-119,16-47 119,-36 79 24,3-6 132,-2-1 1,-1 0 0,-2 0 0,-1-1 0,-2 0 0,-1-1 0,-1 1 0,-2-1 0,-1 1 0,-2-1 0,-1 1 0,-2-3-157,-1-12 697,-2 0 0,-2 1 0,-2 0-1,-2 1 1,-16-36-697,29 80 104,1 0-1,-1 1 1,0-1-1,0 0 1,0 1-1,0-1 0,-1 1 1,1-1-1,0 1 1,-1 0-1,1 0 1,0-1-1,-1 1 1,0 0-1,1 0 1,-1 0-1,1 1 0,-1-1-103,-3-2 302,-1-1 472,6 4-305,0 0-269,-1 8-146,-2 16-25,2 1 0,0-1 1,2 1-1,1-1 1,1 8-30,24 128 170,20 36-60,-25-117-631,-4 1 1,5 61 520,-20-111-441,7 93-1816,-13-46-2440,3-72 1802,0-5-162,0 0-1676</inkml:trace>
  <inkml:trace contextRef="#ctx0" brushRef="#br0" timeOffset="6505.646">3885 991 11285,'0'0'2948,"-5"-3"-195,-19-13 65,22 18-2749,1 0 0,0 1 0,-1-1 0,1 1 0,0-1 0,0 1 0,1 0-1,-1-1 1,1 1 0,-1 0 0,1 0 0,0-1 0,0 3-69,-1 4 168,-2 25 246,2 0 1,1 0-1,1 0 0,3 10-414,1 28 245,12 147-98,1 4-1822,-17-163-2511,-4 29 4186,3-84-260,-1 0 1,1 0-1,-1 0 0,0-1 1,-1 1-1,1 0 0,-1-1 1,0 1-1,0-1 0,0 0 1,-1 1-1,0-1 1,1 0-1,-1-1 0,-1 1 1,1 0-1,0-1 0,-1 0 1,0 1-1,0-2 1,-4 4 259,-15 13-1533,21-17 1142,-1 1 0,1-1 0,0 1-1,0 0 1,1-1 0,-1 1 0,1 0-1,-1 0 1,1 0 0,0 1 0,0-1 0,0 0-1,0 0 1,1 2 391</inkml:trace>
  <inkml:trace contextRef="#ctx0" brushRef="#br0" timeOffset="17630.774">202 2829 13830,'0'0'2100,"0"7"-1372,9 67-141,3 0 0,4 0 0,14 38-587,-10-33 187,52 179 253,7 25-448,-79-281-80,0-1 0,0 0 0,0 1-1,0-1 1,1 0 0,-1 0 0,0 1 0,1-1 0,-1 0 0,1 0-1,0 0 1,-1 0 0,1 0 0,0 1 0,0-1 0,-1 0 0,1-1-1,0 1 1,0 0 0,0 0 0,1 0 88,-1-1-19,0 0 1,0 0-1,-1-1 0,1 1 1,0 0-1,0-1 0,-1 1 1,1-1-1,0 1 0,-1-1 0,1 1 1,0-1-1,-1 1 0,1-1 1,-1 0-1,1 1 0,-1-1 1,1 0-1,-1 0 0,1 1 1,-1-1-1,0 0 0,1 0 19,23-66 104,-23 63-187,22-76-153,25-80-505,-39 134 594,2 1 1,1 0-1,0 0 1,16-20 146,-27 43-9,0 1 0,0-1-1,0 1 1,1-1 0,-1 1 0,0 0 0,1-1 0,-1 1-1,1 0 1,0 0 0,-1 0 0,1 0 0,0 0-1,-1 1 1,1-1 0,0 0 0,0 1 9,3-2-31,-4 1 25,0 1 1,0 0-1,0-1 0,0 1 0,0 0 0,0 0 1,0-1-1,-1 1 0,1 0 0,0 0 0,0 0 1,0 0-1,0 1 0,0-1 0,0 0 0,0 0 1,0 0-1,0 1 0,0-1 0,-1 0 0,1 1 1,0-1-1,0 1 0,0-1 0,-1 1 1,1-1-1,0 1 0,-1 0 0,1-1 6,9 9 32,7 18 178,0 0-1,-2 1 1,7 18-210,-4-7 248,2-1 1,6 5-249,-20-34 14,0-1 0,1-1 0,0 1-1,0-1 1,1 0 0,0-1 0,0 1 0,1-2 0,-1 1 0,10 3-14,-15-7 19,1 0 0,0-1 0,0 1 1,-1-1-1,1 0 0,0 0 1,0-1-1,0 1 0,0-1 1,0 1-1,1-1 0,-1-1 1,0 1-1,0-1 0,0 1 0,0-1 1,0 0-1,0 0 0,-1-1 1,1 1-1,0-1 0,-1 0 1,1 0-1,-1 0 0,1 0 0,-1-1 1,0 0-1,0 1 0,0-1 1,2-3-20,3-3 81,-1 0 1,-1 0 0,1 0 0,-2-1-1,2-3-81,-4 8 96,-1 0 1,0 0-1,-1 0 0,1 0 0,-1-1 0,0 1 1,0 0-1,-1-1 0,1 1 0,-1-1 0,-1 1 1,1-1-1,-1 1 0,0 0 0,0-4-96,-8-21 1393,4 28-977,-14-9-85,14 9-107,5 2-104,0 0-77,-4 5-78,1 3 18,-1 1 0,1-1 0,1 1-1,0 0 1,0 0 0,0 0 0,1 0 0,1 0 0,0 0-1,0 0 1,0 0 0,1 0 0,1 0 0,-1 0 0,2 0 0,-1-1-1,1 1 18,-1-1-78,1 1-1,0-1 0,1 0 1,-1 0-1,1 0 0,1-1 1,0 1-1,0-1 0,0 0 1,1-1-1,0 1 1,0-1-1,1 0 0,0-1 1,0 1-1,0-1 0,0-1 1,7 4 78,-11-7-160,1 0 0,-1 0 1,1 0-1,-1 0 1,1-1-1,0 0 1,-1 1-1,1-1 1,0 0-1,-1-1 1,1 1-1,0-1 0,-1 1 1,1-1-1,-1 0 1,1-1-1,-1 1 1,1 0-1,-1-1 1,0 0-1,0 0 1,0 0-1,0 0 0,0 0 1,0-1-1,-1 1 1,1-1-1,-1 0 1,1 0-1,-1 0 1,1-2 159,5-6-880,-1-1 1,0 0 0,-1-1-1,0 1 1,-1-1 0,-1 0-1,3-11 880,5-35-4604</inkml:trace>
  <inkml:trace contextRef="#ctx0" brushRef="#br0" timeOffset="18097.347">943 3116 10917,'-24'-10'2785,"24"10"-128,0 0-1696,0 0-737,0 0-336,0 0-128,34-18-224,-6 20-385,9 6-671,1 8-673,7 15-96,-45-31-2818</inkml:trace>
  <inkml:trace contextRef="#ctx0" brushRef="#br0" timeOffset="18098.348">1226 4165 18392,'0'0'2994,"-26"0"-2754,26 0-624,0 0-609,0 0-1040,0 0-1376,18-34-65,2 5-2865</inkml:trace>
  <inkml:trace contextRef="#ctx0" brushRef="#br0" timeOffset="18553.628">2081 2944 12870,'-25'-8'3043,"7"7"-1090,18 1-1943,0 0 0,-1 0-1,1 0 1,0 0-1,0 0 1,-1 0 0,1 0-1,0 0 1,0 0 0,-1 0-1,1 0 1,0 0-1,0 1 1,-1-1 0,1 0-1,0 0 1,0 0-1,0 0 1,0 0 0,-1 1-1,1-1 1,0 0 0,0 0-1,0 0 1,0 1-1,-1-1 1,1 0 0,0 0-1,0 0 1,0 1-1,0-1 1,0 0 0,0 0-1,0 1 1,0-1-1,0 0 1,0 0 0,0 1-1,0-1 1,0 0 0,0 0-1,0 1 1,0-1-1,0 0 1,0 0-10,37 119 718,25 46-718,20 58-68,-66-171-1235,-2 1-1,-2 0 1,-1 15 1303,-11-60-3297,-3-10 1014,-11-23 62,-22-56 2250,24 54-437,-1-2 505,-19-42 1094,2-2 0,-9-43-1191,38 113 170,0-1 0,1 1-1,-1 0 1,1 0 0,0-1 0,0 1 0,1 0 0,-1-1 0,1 1 0,-1 0 0,1 0 0,0 0 0,0 0 0,1 0 0,-1 0 0,1 0 0,-1 0 0,1 0 0,0 0 0,0 1-1,0-1 1,0 1 0,3-3-170,6-5-105,1 1-1,0 0 0,0 0 0,12-5 106,-2 1 279,14-11-273,-2 4-31,0-2 1,-2-1-1,0-2 1,-2-1-1,-1-1 1,7-10 24,-31 29 134,0 0 0,0 0 0,-1 0 0,1-1 0,-2 1 1,1-1-1,-1 0 0,-1 0 0,0 0 0,0 0 1,-1 0-1,0-1 0,0 1 0,-1-1 0,0 1 0,-1 0 1,0-2-135,1 9 115,-1 1 0,1-1 0,0 0 0,0 1 0,-1 0 0,1-1 1,-1 1-1,1-1 0,-1 1 0,0-1 0,0 1 0,0 0 0,1 0 0,-1-1 1,0 1-1,-1 0-115,-1-3 305,2 3-253,0 1 1,0-1-1,0 0 0,1 1 0,-1-1 0,0 1 0,0-1 0,0 1 1,0 0-1,0-1 0,-1 1 0,1 0 0,0 0 0,0 0 0,0 0 0,0 0 1,0 0-1,0 0 0,0 0 0,0 0 0,0 0 0,0 1 0,0-1 1,-1 0-53,-2 0 253,-1 5-96,0 1-139,1 0-1,0 1 0,1-1 0,-1 1 0,1-1 0,0 1 0,1 0 0,-1 0 1,1 1-1,1-1 0,0 0 0,0 1 0,0 5-17,-1 23 47,2-1 0,3 17-47,-1-22 28,4 37-2,4-1 1,2 0 0,3 0-1,3-1 1,3-1 0,3-2-1,2 0 1,25 39-27,-49-96-29,21 11-6,-18-13 24,-5-3 27,12-19 89,-5 11-71,-3-5 25,-1 0 0,0 1 0,-1-1 0,-1 0 0,0-3-59,6-35 124,-5 38-99,2-6-45,0 0 1,1 0 0,1 0-1,0 1 1,7-12 19,-11 25-128,28 0-182,-18 8 188,5 12 108,-1 0 1,0 2 0,-1 0-1,0 0 1,-2 2 0,0 0-1,0 2 14,32 42-264,-45-62 242,1 0 0,0 1 0,0-1 0,0 0 0,0 0 0,0 0 0,0 0-1,0 0 1,0 0 0,0 0 0,0-1 0,1 1 0,-1 0 0,0-1 0,0 1 0,1 0 0,-1-1 0,0 0 0,1 1 0,0-1 22,2 1-87,-3 0 65,1-1 1,-1 1-1,0-1 0,1 1 1,-1-1-1,0 0 0,1 0 1,-1 1-1,1-1 1,-1 0-1,1 0 0,-1 0 1,0-1-1,1 1 0,-1 0 1,1 0-1,-1-1 1,0 1-1,1-1 0,0 0 22,1 0-61,-1 1 43,0-1-1,1 1 0,-1-1 1,0 0-1,0 0 0,0 0 1,1 0-1,-1 0 0,0 0 1,0-1-1,0 1 0,-1-1 1,1 1-1,0-1 0,0 0 1,-1 1-1,1-1 0,-1 0 1,0 0-1,0 0 1,1 0-1,-1-1 0,0 1 1,-1 0-1,1 0 0,0 0 1,0-2 18,0-4-16,1 0 0,-1 0 0,0 0 0,-1 0 0,0-6 16,0 10-44,0-1 30,-1 0 0,1 0 0,-1 0-1,1 0 1,-1 0 0,-1 0 0,1 0-1,-1 1 1,-1-3 14,2 3 150,-1-1 74,-6-14 59,6 14 39,2 5 47,-4-4 55,-12-12 80,12 12 30,4 4-84,-9 0 3,8 0-460,1 0 0,-1-1 0,1 1 0,-1 0 0,0 0 1,1 0-1,-1 0 0,1 0 0,-1 0 0,0 0 0,1 0 0,-1 0 0,0 0 0,1 0 0,-1 1 0,1-1 0,-1 0 0,0 0 0,1 1 0,-1-1 0,1 0 0,-1 0 0,1 1 0,-1-1 0,1 1 0,-1-1 0,1 1 0,-1-1 0,1 0 0,0 1 0,-1 0 0,1-1 1,0 1-1,-1-1 7,-2 11-24,1-1 0,0 1 1,0-1-1,1 1 0,1 0 1,-1-1-1,2 1 1,-1 0-1,2-1 0,-1 1 1,3 6 23,-1-2-148,1 1 0,1-1 1,0 0-1,1 0 0,0-1 0,2 0 1,5 9 147,20 16-678,-21-30 304,-7-6 266,-4-2 79,1 0 0,-1 0 0,1 0-1,0 0 1,-1 0 0,1-1-1,0 1 1,0 0 0,0-1 0,-1 0-1,1 1 1,0-1 0,0 0-1,0 0 1,0 0 0,0 0 0,0 0-1,0-1 1,-1 1 0,1 0 29,-1 0-18,33-7-256,-32 7 266,1-1 0,-1 0-1,0 1 1,1-1 0,-1-1 0,0 1-1,0 0 1,0 0 0,0-1 0,0 1-1,0-1 1,0 0 0,0 1 0,-1-1-1,1 0 1,-1 0 0,1 0 0,-1-1 8,1-3 18,0 0 1,-1 0 0,0 1-1,0-1 1,-1 0 0,1-1-1,-1 1 1,-1 0 0,1 0-1,-1 0 1,0 0 0,0 0-1,-1 1 1,0-1 0,0 0-1,0 1 1,-1-1 0,0 1-1,0 0 1,0-1 0,-3-1-19,2 1 82,3 6-31,0 0-1,0 0 0,1-1 0,-1 1 0,0 0 0,0-1 1,0 1-1,0 0 0,0-1 0,0 1 0,1-1 0,-1 0 0,0 1 1,0-1-1,1 1 0,-1-1 0,0 0 0,1 0 0,-1 1 0,0-2-50,-4-4-2322,-2 1-5979,7 5 3886</inkml:trace>
  <inkml:trace contextRef="#ctx0" brushRef="#br0" timeOffset="19094.432">3379 3471 6739,'7'1'38,"-4"-1"10,0 0 0,0 0 0,0 0 1,0 0-1,1 1 0,-1 0 0,0-1 0,0 1 1,0 1-1,0-1 0,0 0 0,-1 1 0,1-1 0,0 1-48,7 10 393,-1 1 0,-1 0 0,0 0 0,0 0 0,-2 1 0,0 1 0,1 1-393,-6-11 590,1-1 57,-2-3-618,0-1 0,0 1 0,0-1 0,0 1 0,0-1 0,0 1 0,0 0 0,0-1 0,0 1 0,0-1 0,0 1 0,1-1 0,-1 0 0,0 1-1,0-1 1,1 1 0,-1-1 0,0 1 0,1-1 0,-1 1 0,0-1 0,1 0 0,-1 1 0,0-1 0,1 0 0,-1 0 0,1 1 0,-1-1 0,1 0 0,-1 0 0,1 1 0,-1-1-29,2-6-6,1 0 1,0 0-1,0 0 1,0 1-1,0-1 1,1 1-1,0 0 1,0 0-1,0 0 1,1 0-1,0 1 1,0 0-1,0 0 1,0 0-1,1 1 1,-1-1-1,1 1 1,0 1-1,0-1 1,0 1-1,0 0 1,0 0-1,1 1 1,-1 0-1,0 0 1,1 0-1,-1 1 1,1 0-1,-1 0 1,1 1-1,-1 0 1,0 0-1,3 1 6,-5-1 46,-4-1 79,0 0 78,0 0 66,0 0 118,0 0 139,0 0 138,0 0 147,5-9 377,1 0-1047,-3 9 3503,-2 15-3687,1-1-1,0 1 1,2 0-1,-1 0 1,2-1 0,0 0-1,1 0 1,0 0 0,1-1-1,1 0 1,0 0 0,0-1-1,1 0 1,1 0-1,3 1 44,-6-6-78,0 0 0,0 0-1,0-1 1,1-1-1,0 1 1,1-1 0,-1-1-1,1 1 1,0-1 0,0-1-1,5 2 79,-7-4-34,-1 0 0,1 0 0,0 0 1,0-1-1,0 0 0,0 0 0,0 0 0,0-1 0,-1 0 0,1-1 0,0 0 0,-1 0 1,1 0-1,-1-1 0,1 1 0,-1-2 0,0 1 34,3-2 20,0 1 1,-1-1-1,0-1 1,0 1-1,-1-2 1,1 1-1,-1-1 1,0 0-1,-1 0 0,0 0 1,0-1-1,-1 0 1,0-1-1,0 1 1,-1-1-1,0 0 1,0 0-1,-1 0 1,0 0-1,-1-1 0,1-6-20,-3 11 321,0 5 33,0 0-20,0 0-51,-2 1-255,-1 0 0,0 1 0,1-1 0,0 1 0,-1 0 0,1 0 0,0 0 0,0 0 0,0 0 1,0 0-1,1 0 0,-1 1 0,0-1 0,1 1 0,0-1 0,-1 1 0,1 0 0,0-1 0,0 3-28,-5 14 87,2 1-1,0 0 1,1-1-1,1 1 1,0 0 0,2 0-1,2 20-86,5 24 364,13 53-364,-11-76 1,-1 0 0,-3 1-1,-1 0 1,-2 0 0,-3 16-1,1-55-99,0 0-1,0 0 1,0 1-1,-1-1 1,1 0-1,-1 0 1,0 0-1,0 0 1,0 1 0,0-1-1,-1-1 1,1 1-1,-1 0 1,0 0-1,0-1 1,0 1-1,0 0 1,0-1-1,0 0 1,-1 0 0,1 0-1,-1 0 1,0 0-1,1 0 1,-1-1-1,0 1 1,-2 0 99,0-1-470,-1 0 0,1 0 0,-1-1 1,1 0-1,-1 0 0,1 0 0,-1-1 0,1 0 0,-1 0 1,1 0-1,0-1 0,0 1 0,-1-1 0,1-1 1,-1 0 469,-46-24-5560</inkml:trace>
  <inkml:trace contextRef="#ctx0" brushRef="#br0" timeOffset="19666.532">2978 2995 14166,'0'0'2482,"0"0"-2082,32-32-832,9 19-97,5-3-191,5 8-609,5 8-559,3 12-129,-2 6 288,0 5 672,-5 3-2816</inkml:trace>
  <inkml:trace contextRef="#ctx0" brushRef="#br0" timeOffset="20229.646">3866 2546 17048,'0'0'3409,"0"0"-2560,0 0-625,0 0-144,-26 28-160,6 2-224,-6 15-305,-1 16-399,-1 11-801,0 7-976,5-4-337,1 2-3008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3:00.997"/>
    </inkml:context>
    <inkml:brush xml:id="br0">
      <inkml:brushProperty name="width" value="0.05" units="cm"/>
      <inkml:brushProperty name="height" value="0.05" units="cm"/>
      <inkml:brushProperty name="color" value="#E71224"/>
    </inkml:brush>
  </inkml:definitions>
  <inkml:trace contextRef="#ctx0" brushRef="#br0">297 603 6323,'0'0'16,"-23"-25"-3378</inkml:trace>
  <inkml:trace contextRef="#ctx0" brushRef="#br0" timeOffset="501.212">254 455 6291,'-54'-284'864,"49"265"388,-1 1-1,-1-1 1,-1 1-1,-1 0 1,-7-11-1252,-7-15 3760,20 39-2503,3 5-238,0 0-285,0 0-297,0 0-255,0 0-153,0 2-30,-1 0 1,1 1-1,0-1 1,0 1-1,0-1 1,0 0-1,0 1 1,0-1-1,1 1 1,-1-1-1,1 0 1,0 1-1,0 1 1,1 4 10,30 120 464,6 2-474,18 64 120,-52-178-356,35 162-884,-34-145-2712,-2 0 0,-1 22 3832,-7-57-2941,-15-7 1752,12-1 888,0-1 0,0 1-1,1-1 1,0 0-1,1-1 1,-4-8 301,-18-32-147,-17-13 658,-45-50-511,31 48 5169,54 61-3270,5 6-570,0 0-657,0 0-437,71-19-368,385-58-9683,-378 60 6572</inkml:trace>
  <inkml:trace contextRef="#ctx0" brushRef="#br0" timeOffset="990.439">890 406 7844,'-8'14'761,"1"1"0,1 0 0,0 0 0,1 0 0,0 1 0,1 0 0,0 9-761,0 17 1262,2 0-1,2 16-1261,0-33 135,0-3-69,0-16 1,0-6 125,0 0 248,0 0 155,-1-7-8,-5-32-254,-3-22 161,2-1-1,2-42-493,4 87 0,2 1 1,0-1-1,1 1 0,1 0 0,0 0 1,1 0-1,1 0 0,0 0 1,1 1-1,1 0 0,1 0 0,4-7 0,15-8-301,-19 23 197,-8 6 85,0 1 1,1-1-1,-1 1 0,1-1 1,-1 1-1,1-1 0,-1 1 0,1-1 1,-1 1-1,1 0 0,-1-1 1,1 1-1,-1 0 0,1-1 1,0 1-1,-1 0 0,1 0 1,-1 0-1,1 0 0,0 0 1,-1-1-1,1 1 0,0 0 1,0 0 18,6 0-133,1 1 0,-1-1 0,1 2 0,-1-1 0,1 0 0,-1 1 0,0 1 0,0-1 0,0 1 0,0 0 1,0 1-1,-1 0 0,1 0 0,-1 0 0,0 1 0,0 0 0,0 1 133,15 14-1387,-1 1 0,-2 1-1,3 4 1388,29 35-4293,-24-35 172</inkml:trace>
  <inkml:trace contextRef="#ctx0" brushRef="#br0" timeOffset="1533.4">1447 287 7988,'-5'-2'1616,"-44"-10"4107,44 12-5478,1 7-122,-2 2-101,0 1 0,1-1 0,0 1 0,1 1 0,1-1-1,-1 1 1,1-1 0,1 1 0,0 0 0,1 0 0,0 0 0,1 0-1,0 2-21,0 7-52,1-1 0,2 1-1,-1-1 1,2 0-1,1 0 1,0 0-1,4 5 53,-9-22-23,1 0-1,0-1 0,-1 1 0,1-1 0,0 1 0,0-1 0,0 1 0,0-1 1,1 1-1,-1-1 0,0 0 0,1 1 0,-1-1 0,0 0 0,1 0 0,1 0 24,1 2-58,7 2-56,-6-6 128,0 1 1,0-1 0,0 0 0,0 0 0,0 0 0,0-1 0,-1 0 0,1 0 0,-1 0 0,1 0 0,-1-1-1,0 0 1,0 0 0,0 0 0,0 0 0,0-1 0,-1 1 0,1-2-15,2-3 9,-1 1 1,0-1 0,0-1-1,-1 1 1,0-1-1,0 1 1,-1-1-1,0 0 1,1-8-10,-1 0 23,0 0 0,-1 0 1,-1 0-1,0-1 0,-1 1 0,-1 0 1,-1-1-1,-1 1 0,0 0 0,-5-13-23,-8-5 267,13 29-131,3 6-34,0 0-25,0 0-29,0 0-32,0 0-37,0 0-49,0 0-7,0 0 18,0 0 41,9 1 36,0 0 1,-1 1 0,1 0-1,0 0 1,-1 1 0,1 0-1,-1 1 1,0 0 0,0 0-1,0 1-18,158 101-1091,-161-103 1011,2 1 0,-1-1-1,0 0 1,1-1 0,-1 1-1,1-1 1,0-1 0,0 1 0,0-1-1,0 0 1,0-1 0,0 0-1,0 0 1,0 0 0,0-1-1,0 0 1,-1 0 0,1-1 0,0 0-1,1-1 81,8-3 114,-1-1-1,1-1 1,-2 0 0,1-1-1,-1-1 1,0 0 0,-1-1-1,0-1 1,-1 0 0,11-13-114,-22 24 60,0 0 1,0 0-1,-1 0 1,1 0-1,0 0 1,0 0-1,-1 0 1,1 0-1,-1-1 0,1 1 1,-1 0-1,1 0 1,-1 0-1,0-1 1,1 1-1,-1 0 1,0-1-1,0 1 1,0 0-1,0 0 1,0-1-61,0-2 256,1 0 651,-4-1-27,-8-15-66,9 15-144,-3 2-164,-13-10-129,13 9-148,-4 9-150,9-5-86,-1 0 0,0 0 0,1 0 1,-1 0-1,1 0 0,-1 0 0,1 0 0,-1 1 0,1-1 0,-1 0 0,1 0 0,-1 0 1,1 0-1,-1 1 0,1-1 0,-1 0 0,1 1 0,-1-1 0,1 0 0,-1 1 0,1-1 0,0 0 1,-1 1-1,1-1 0,0 1 0,-1-1 0,1 1 0,0-1 0,0 1 0,-1-1 0,1 1 0,0-1 1,0 1-1,0-1 0,0 1 0,0-1 0,-1 1 7,2 15-138,1 0-1,0 0 1,1 0 0,1 0-1,0-1 1,1 1 0,1-1 0,0 0-1,1-1 1,0 0 0,1 0-1,6 7 139,-10-15-14,0 0 0,0-1-1,1 1 1,0-1 0,0 0-1,0 0 1,1 0 0,-1-1-1,1 0 1,0 0 0,0-1-1,1 1 1,-1-1 0,1 0-1,-1-1 1,1 0-1,0 0 1,0 0 0,0-1-1,0 0 1,0-1 0,1 1-1,-1-1 1,0-1 0,0 1-1,0-1 1,0 0 0,0-1-1,5-1 15,-7 1 37,0 0-1,0 1 0,-1-2 0,1 1 1,-1-1-1,1 1 0,-1-1 0,0 0 1,0-1-1,0 1 0,-1-1 0,1 1 0,-1-1 1,0 0-1,0 0 0,0-1 0,-1 1 1,1-1-1,-1 1 0,0-1 0,0 0 1,-1 0-1,1 0 0,-1-3-36,0 3 302,-1 5-62,0 0-83,0 0-90,-7 1-89,7-1 21,-1-1-1,1 1 0,-1 0 0,1 0 1,-1 0-1,0-1 0,1 1 0,-1 0 0,0 0 1,1 0-1,-1 0 0,0 0 0,1 0 1,-1 1-1,1-1 0,-1 0 0,0 0 0,1 0 1,-1 1-1,1-1 0,-1 0 0,0 0 1,1 1-1,-1-1 0,1 1 0,-1-1 0,1 0 1,0 1-1,-1-1 0,1 1 0,-1-1 1,1 1-1,0-1 0,-1 1 0,1-1 0,0 1 1,-1 0-1,1-1 0,0 1 2,-5 29 27,2 0-1,1 0 1,1 0 0,1 0 0,2 0-1,2 5-26,11 64 77,10 21-77,-9-46 196,-3 0 1,3 65-197,-16-127 200,0 0 1,0 0 0,-1 0 0,-2 7-201,2-18 48,1 1 1,-1-1 0,0 0 0,0 1-1,1-1 1,-1 0 0,0 0 0,0 1-1,0-1 1,0 0 0,0 0 0,-1 0-1,1 0 1,0 0 0,0-1 0,-1 1-1,1 0 1,0-1 0,-1 1-1,0 0-48,1-1 112,-1 2-108,-1-1 0,1 0 0,0 0 0,0 0 0,-1 0 0,1 0 0,0 0 0,-1-1 0,1 1 0,-1-1 0,1 0 0,-1 1 0,1-1 0,-1 0 0,1-1 0,-1 1 0,1 0 0,0-1 0,-1 1 0,1-1 0,-1 0 0,1 0 0,0 0 0,-1 0 0,1 0 0,0 0 0,0-1 0,0 1-4,-9-8-511,1 1 1,1-1 0,-1 0-1,1-1 1,1 0 0,0-1 0,1 0-1,-1 0 1,2-1 0,0 1-1,-4-13 511,-13-26-3673,-22-9-2309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3:04.335"/>
    </inkml:context>
    <inkml:brush xml:id="br0">
      <inkml:brushProperty name="width" value="0.05" units="cm"/>
      <inkml:brushProperty name="height" value="0.05" units="cm"/>
      <inkml:brushProperty name="color" value="#E71224"/>
    </inkml:brush>
  </inkml:definitions>
  <inkml:trace contextRef="#ctx0" brushRef="#br0">0 127 7684,'6'-9'607,"3"-5"-9,-6 3 4303,21 8-4034,-12 6-336,1 5-205,1-1 0,0-1 0,0 0 0,1-1 0,3 1-326,-11-4 120,1 0-1,-1-1 0,1 0 0,0 0 0,-1-1 0,1 1 1,0-2-1,-1 1 0,1-1 0,-1 0 0,1-1 0,0 0-119,-6 1-4,0 1 0,0-1-1,0 0 1,0 0-1,0 0 1,0-1-1,0 1 1,0 0 0,0-1-1,-1 1 1,1-1-1,-1 1 1,1-1 0,-1 0-1,2-1 5,1-3-88,-2 5-17,-1 0 1,1-1 0,0 0-1,-1 1 1,1-1-1,-1 0 1,1 0 0,-1 0-1,0 0 1,1 0 0,-1 0-1,0 0 1,-1 0 0,1 0-1,0 0 1,0-1 104,1-4-515,-2 5 316,1 1 0,0-1 0,0 1 0,-1 0 1,1-1-1,-1 1 0,0-1 0,1 1 0,-1-1 1,0 0-1,0 1 0,0-1 0,0 1 0,0-1 1,0 1-1,0-1 0,-1 1 0,1-1 1,-1 1-1,1-1 0,-1 1 0,0-2 199,0 0-695,-4-6-2147,-18-8-1730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3:04.893"/>
    </inkml:context>
    <inkml:brush xml:id="br0">
      <inkml:brushProperty name="width" value="0.05" units="cm"/>
      <inkml:brushProperty name="height" value="0.05" units="cm"/>
      <inkml:brushProperty name="color" value="#E71224"/>
    </inkml:brush>
  </inkml:definitions>
  <inkml:trace contextRef="#ctx0" brushRef="#br0">115 271 9732,'-5'-6'1006,"0"0"-1,0 1 1,0 0-1,0-1 1,-1 2-1,0-1 0,-2-1-1005,3 4 870,5 2-339,2 51 286,2 0 1,2 0-1,13 50-817,48 144 113,-15-61-1355,-46-160 224,-2 1-1,0 0 0,-1 3 1019,-5 36-5180,1-60 2814,-18-19 685,-62-54 86,75 64 1075,1 0 0,0-1 1,0 1-1,1-1 0,0 0 0,-3-5 520</inkml:trace>
  <inkml:trace contextRef="#ctx0" brushRef="#br0" timeOffset="1">117 925 6515,'-75'-140'976,"57"112"593,18 28 480,-24-31-16,24 31-576,0 0-737,0 0-512,26-8-176,2 6-32,13 2-32,6 2-208,7-2-352,3 0-641,0 0-624,5 2-128,-3 0 321,2 0 639,-5-4-2721</inkml:trace>
  <inkml:trace contextRef="#ctx0" brushRef="#br0" timeOffset="2">666 716 8276,'-5'-2'1038,"-13"-9"1030,18 10-2068,0 0 0,0 0 0,0 0 0,0 0 0,0 0 0,0 0 1,0 0-1,0 0 0,0 1 0,1-1 0,-1 0 0,0 0 1,0 0-1,1 0 0,-1 0 0,1 0 0,-1 1 0,1-1 0,-1 0 1,1 0-1,-1 1 0,1-1 0,0 0 0,-1 1 0,1-1 0,0 0 1,0 1-1,0-1 0,-1 1 0,1 0 0,0-1 0,0 1 1,1-1-1,39-27-449,-37 26 465,-4 2 120,0 0 105,0 0 167,0 0 219,0 0 226,0 0 180,0 0 85,0 0-150,0 0-285,0-6-259,1 1-362,-1 0 0,0 0 0,-1 0 0,1 0 0,-1 0 0,0 0 1,0 0-1,-1-1-62,1 2-46,1 4-103,0 0-123,0 0-118,0 0-69,0 0-26,0 0 34,0 0 93,0 0 92,0 0 100,0 0 99,0 0 126,0 0 53,0 0 22,0 0-89,0 0-419,0 0-658,0 0-521,0 0-290,0 0-465,0 0-1763</inkml:trace>
  <inkml:trace contextRef="#ctx0" brushRef="#br0" timeOffset="506.203">609 911 8980,'-5'-5'1612,"2"0"-1375,-1 0 1,1 0-1,0 0 1,0 0 0,0-1-1,1 0 1,0 1-1,0-1 1,1 0 0,-1 0-1,1 0 1,0 0 0,1 0-1,-1 0 1,2-4-238,3-27-7,2 1 0,1 0 1,2 1-1,2-1 0,1 2 1,7-13 6,-6 16-19,-2 5 32,-9 21-7,-2 5 66,0 2-39,1 0 0,-1 1-1,0-1 1,1 1 0,0-1 0,-1 0 0,1 1 0,0-1 0,0 0-1,1 0 1,0 2-33,4 8 100,20 90 543,-22-80-612,0-1 0,2 0 0,1 0 0,0-1 0,2 1 0,0-1-1,10 15-30,-12-22-286,1-1 1,1 1-1,0-1 0,0-1 0,2 0 0,-1 0 0,1-1 0,0 0 0,1-1 0,0 0 0,2-1 286,-13-7-126,1 0 0,-1-1-1,1 1 1,-1-1 0,0 0 0,1 1 0,-1-1-1,1 0 1,-1 0 0,1 0 0,-1 0 0,1 0-1,-1 0 1,1-1 0,-1 1 0,1 0 0,-1-1-1,1 1 1,-1-1 0,0 0 0,2 0 126,-1 0-386,11-7-1514,21-26-1925</inkml:trace>
  <inkml:trace contextRef="#ctx0" brushRef="#br0" timeOffset="1068.321">1085 518 7155,'0'-2'203,"-5"-31"1145,0 9 6028,0 28-7232,-13 12-24,12-5 3,2 15-93,2 0 0,0 1 0,2-1 0,1 0 0,1 1 0,1-1-1,2 0 1,0 0 0,3 3-30,-7-26-14,1 0-1,-1 0 1,1-1-1,0 1 1,0 0-1,0-1 0,1 1 1,-1-1-1,1 1 1,-1-1-1,1 0 1,0 0-1,-1-1 0,1 1 1,0 0-1,0-1 1,1 0-1,-1 0 1,0 0-1,0 0 0,1 0 1,-1 0-1,0-1 1,1 0-1,-1 0 1,0 0-1,1 0 1,-1 0-1,2-1 15,8 0-27,0-1-1,-1 0 1,1 0-1,-1-2 1,0 0-1,12-5 28,-12 4-65,-1-2 0,0 0 0,0 0 0,0-1 0,-1 0-1,0-1 1,-1 0 0,0-1 0,0 1 0,-1-2 0,0 1-1,-1-1 1,0-1 0,5-10 65,-7 12 2,0-1 0,-1 0 0,-1 0-1,1 0 1,-2 0 0,1-1 0,-2 1 0,1-1 0,-2 0-1,1 1 1,-2-1 0,0 0 0,0 1 0,-1-1 0,0 1-1,-2-6-1,3 15 53,0 0-1,1-1 1,-1 1-1,0 0 1,-1 0-1,1 0 1,0 0-1,-1 0 1,1 0-1,-1 0 1,1 0-1,-1 0 1,0 1-1,-1-2-52,-3-2 154,5 4-124,1 0 0,-1 0 0,0-1 0,-1 1 0,1 0 0,0 0 1,0 1-1,0-1 0,0 0 0,-1 0 0,1 1 0,0-1 0,-1 0 0,1 1 1,-1 0-1,1-1 0,-1 1 0,1 0 0,-1-1 0,1 1 0,-1 0 0,1 0 1,-2 1-31,1-1 88,-10 1 158,5 3-206,1-1 1,0 1-1,1 1 1,-1-1 0,1 1-1,0 0 1,0 0-1,0 0 1,1 1-1,0 0 1,0 0-1,0 0 1,1 0-1,0 1 1,-1 1-41,-1 5 64,1 1 1,1 0-1,0 0 1,0-1-1,2 2 0,-1-1 1,2 11-65,3 22 180,1 0 0,3-1 0,1 0 0,8 19-180,10 26 436,9 11-436,-4-11 160,-1 10-160,-23-71-47,-1-1 0,-1 1 0,-2 0 0,-1 0 0,-2 18 47,-1-36 12,-1 0 1,-1 0-1,0 0 1,0 0 0,-2 0-1,1 0 1,-1-1 0,-1 0-1,0 0 1,-1 0 0,0-1-1,0 0 1,-1 0 0,0-1-1,-1 0 1,0-1 0,0 1-1,-1-2 1,0 0 0,-1 0-1,0 0 1,1-1 0,-2-1-1,1 0 1,-1-1-1,0 0 1,0 0 0,0-2-1,0 1 1,0-1 0,-5-1-13,16-1 41,-1 0 1,1-1-1,-1 1 0,1 0 1,-1-1-1,1 1 1,0-1-1,-1 1 1,1-1-1,0 0 0,0 0 1,-1 1-1,1-1 1,0 0-1,0 0 1,0 0-1,0 0 0,0-1 1,-1 0-42,1 1 106,-6-12 207,3-2-340,1-1 1,1 0 0,0-1 0,2 1 0,-1 0-1,2 0 1,0 0 0,4-16 26,7-32-1540,16-43 1540,-3 12-1537,-14 55 646,-7 26 456,0 1 0,0-1-1,-2 0 1,0 0 0,0 0 0,-1 0 0,-1 0 0,0 0 0,-1 0-1,-2-7 436,-37-127-3703,37 136 2981,2 0 0,0-1 0,0 1-1,1 0 1,0 0 0,1 0 0,2-9 722</inkml:trace>
  <inkml:trace contextRef="#ctx0" brushRef="#br0" timeOffset="1069.321">899 1 16167,'0'0'3234,"24"17"-2882,6 1-400,13 4 64,8 7-224,9 1-416,1 2-657,0 3-1200,-1 1-560,-96-90 431,87 84-2848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3:03.174"/>
    </inkml:context>
    <inkml:brush xml:id="br0">
      <inkml:brushProperty name="width" value="0.05" units="cm"/>
      <inkml:brushProperty name="height" value="0.05" units="cm"/>
      <inkml:brushProperty name="color" value="#E71224"/>
    </inkml:brush>
  </inkml:definitions>
  <inkml:trace contextRef="#ctx0" brushRef="#br0">25 321 10117,'-3'8'1603,"-2"2"-1376,2 0 0,-1 1 0,1 0 0,1 0-1,0 0 1,1 0 0,0 0 0,0 0 0,1 1 0,1-1 0,0 6-227,6 24 211,0 0 1,9 22-212,-2-8 128,-13-50 88,-1-5 192,0 0 216,0 0 115,0 0-96,-2-6-202,-7-28-375,1-1 0,2 0 1,-2-29-67,7 51-70,1-1 0,0 1 0,1-1 0,0 1 0,1-1 0,1 1 0,0 0 0,1 0 0,0 0 0,1 0 0,3-6 70,-7 17-21,1-1 0,-1 1 1,0 0-1,1 0 0,-1 0 1,1 0-1,0 0 0,-1 0 1,1 0-1,0 0 0,0 1 1,0-1-1,0 1 0,1-1 21,4-2-63,-6 3 46,0 0-1,0 0 1,0 0-1,0 0 0,1 0 1,-1 0-1,0 0 0,1 1 1,-1-1-1,1 0 1,-1 1-1,1-1 0,-1 1 1,1 0-1,-1 0 0,1-1 1,-1 1-1,1 0 1,-1 0-1,1 0 0,0 0 1,-1 1-1,1-1 18,1 0-64,-3 0 56,1 0 0,0 0 0,-1 0-1,1 0 1,-1 0 0,1 0 0,-1 0 0,1 0 0,-1 0 0,1 0 0,-1 0 0,1 0 0,0 1-1,-1-1 1,1 0 0,-1 0 0,1 1 0,-1-1 0,0 0 0,1 0 0,-1 1 0,1-1-1,-1 1 1,1-1 0,-1 0 0,0 1 0,1-1 8,13 13 32,-1 0-1,-1 0 1,1 1-1,-2 1 1,0 0-1,-1 0 1,-1 1-1,0 1 1,-1-1 0,-1 1-1,0 1 1,-1-1-1,-1 1 1,-1 0-1,-1 0 1,0 1-1,-1 1-31,1-3 2821,-1-20-1458,1-37-1180,0-7-265,2 26 37,0 1-1,1-1 1,0 1 0,2 1-1,1-1 1,3-4 45,7 1-79,-14 18 51,-1 1-121,3 8-219,-6-4 336,1 0 1,0 1 0,-1-1-1,1 1 1,-1 0-1,1-1 1,-1 1-1,1 0 1,-1 0-1,1 0 1,-1 0-1,0 0 1,1 0-1,0 1 32,19 25-526,-1 1-1,10 17 527,-15-19-741,2-1 0,1-1 1,0 0-1,2-2 1,1 0 740,-16-17-183,0-1 1,1 0-1,-1-1 1,1 1-1,0-1 1,0 0-1,0 0 1,0-1-1,0 0 1,0 0-1,1-1 1,-1 1-1,1-1 1,0-1-1,-1 1 1,1-1-1,5-1 183,-4 1 308,1-2 0,-1 1 1,1-1-1,-1-1 0,0 1 0,0-1 0,0-1 0,0 0-308,-2 2 1283,-7-23 1366,-1 20-2429,0 1 0,0-1-1,0 1 1,0-1 0,-1 1 0,1 0-1,-1 0 1,0 0 0,-1 0-1,1 1 1,0-1 0,-1 1 0,-3-3-220,5 6 30,1-2-9,0 0 0,-1 0 0,1 1 1,-1-1-1,0 1 0,1-1 0,-1 1 0,0 0 0,0 0 1,0 0-1,0 0 0,0 0 0,-2 0-21,-2-2 29,0 0-16,6 3-159,0 0-206,0 0-249,0 0-127,0 0 61,0 5 141,-1-1 493,1 1 0,0-1 0,1 0 0,-1 1 0,1-1 0,0 0 0,0 0 0,0 0 0,1 0 0,-1 0 0,1 0 0,0 0 0,0 0 0,0-1 0,1 1 0,-1-1 0,1 1 0,0-1 0,3 3 33,35 41-54,-32-41 33,0-2-2,-3 1-36,-6-5 51,0 0 85,0 0 70,0 0 11,4-4-28,-2 0-126,1 1 0,-1-1 0,0 0 0,0 0 0,0 0 0,-1 0 0,1 0 0,-1-1 0,0 1 0,0 0-1,-1-1 1,1 1 0,-1-5-4,1 0-36,0 0 1,0 0-1,1 0 0,1 0 0,-1 1 0,1-1 0,3-4 36,-4 9-8,-1 0-1,1 0 0,-1 0 0,1 0 0,0 1-1,1-1 1,-1 1 0,1-1 0,-1 1 0,1 0 0,0 0-1,0 0 1,0 0 0,1 1 0,-1-1 0,1 1-1,2-2 10,2 2-11,1-1 0,0 1-1,0 0 1,0 1-1,0 0 1,0 0-1,0 1 1,0 0-1,0 1 1,0 0 11,-3 1 64,-3 0 48,0 0 0,0 0 0,0 0 1,-1 1-1,1-1 0,-1 1 0,1 0 1,-1-1-1,0 1 0,0 0 0,0 1 1,0-1-1,-1 0 0,1 0 0,-1 2-112,0-4-72,9 37 608,-9-34-541,-1-1 1,1 1-1,0 0 0,0 0 0,0-1 1,1 1-1,-1 0 0,1-1 0,0 1 0,1 1 5,1 4-76,-3-6 3,1 1 0,-1-1-1,1 0 1,0 1 0,1-1 0,-1 0 0,0 0-1,1 0 1,0-1 0,1 2 73,0 1-206,1 0 0,0 0 1,0-1-1,0 0 0,1 0 0,-1 0 0,1-1 1,0 1-1,0-1 0,0-1 0,0 1 0,1-1 1,-1 0-1,1-1 0,-1 0 0,1 0 0,0 0 1,0 0-1,-1-1 0,1 0 0,2-1 206,0-2-795,0 0 1,0 0-1,0-1 0,-1 0 1,1-1-1,-1 0 1,7-5 794,-14 10-67,0-1 1,-1 0-1,1 0 1,0 0-1,0 0 1,0 0-1,-1 0 1,1 0 0,-1 0-1,1 0 1,-1 0-1,1 0 1,-1 0-1,1 0 1,-1 0 0,0-1-1,0 1 1,1 0-1,-1 0 1,0 0-1,0-1 1,0 1-1,-1 0 1,1 0 0,0 0 66,0 0-167,0 0 131,0 1 0,0-1 1,0 1-1,0-1 0,0 1 0,0-1 1,0 1-1,0-1 0,0 1 0,0-1 0,0 1 1,-1-1-1,1 1 0,0-1 0,0 1 0,0-1 1,-1 1-1,1-1 0,0 1 0,-1-1 1,1 1-1,0 0 0,-1-1 0,1 1 0,0 0 1,-1-1-1,1 1 0,-1 0 0,1-1 36,-37-40-3119</inkml:trace>
  <inkml:trace contextRef="#ctx0" brushRef="#br0" timeOffset="619.024">940 345 6659,'-47'-52'288,"25"17"0,10-5 32,8-1-175,8 1-193,6 1-161,6 1-79,2 9-32,-18 29 80,45-30 112,-45 30-3298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3:06.432"/>
    </inkml:context>
    <inkml:brush xml:id="br0">
      <inkml:brushProperty name="width" value="0.05" units="cm"/>
      <inkml:brushProperty name="height" value="0.05" units="cm"/>
      <inkml:brushProperty name="color" value="#E71224"/>
    </inkml:brush>
  </inkml:definitions>
  <inkml:trace contextRef="#ctx0" brushRef="#br0">3 97 10277,'-2'27'874,"1"1"1,1-1-1,2 0 1,1 0 0,5 24-875,2 24 629,30 418 1089,-35-426-1657,-3-42 44,-2 1-1,0-1 0,-2 7-104,1-27 298,1-5 71,10-58 178,-5 4-668,3-1 0,1 1 1,3 1-1,3 0 1,17-41 120,-27 82-9,1 1 0,0 0 0,1 0 0,0 0 0,1 1 0,0 0 0,1 1 0,7-7 9,-14 15-20,-1-1 0,1 1 0,0-1 0,0 1 1,0 0-1,0-1 0,0 1 0,0 0 0,0 1 1,0-1-1,0 0 0,1 1 0,-1-1 0,0 1 1,2-1 18,3 0-80,-7 1 71,0 0 0,1-1 0,-1 1 0,1 0 0,-1 0 0,0 0 0,1 0-1,-1-1 1,1 1 0,-1 0 0,0 0 0,1 0 0,-1 0 0,1 0 0,-1 0 0,1 0 0,-1 0 0,0 0 0,1 0 0,-1 1 0,1-1 0,-1 0 0,0 0 0,1 0 0,-1 0 0,1 1 0,-1-1 0,0 0 0,1 0 0,-1 1 0,0-1 0,0 0 0,1 1 10,7 6-110,1 0 1,-2 1-1,1 0 1,-1 0-1,0 1 1,-1 0-1,0 0 1,0 1-1,-1 0 110,46 102-1825,-7-13-1831,-16-53 1132,-1-7-1827</inkml:trace>
  <inkml:trace contextRef="#ctx0" brushRef="#br0" timeOffset="616.029">762 793 9380,'-9'-15'556,"6"9"-127,-1-1 1,0 1 0,0 0-1,0 0 1,-1 0 0,0 0-1,0 1 1,0 0 0,-1 0-1,0 0 1,0 1 0,0 0-1,0 0 1,-1 0 0,-4-1-430,5 2 119,4 1-97,0 1-1,0 0 1,0 0-1,0 0 1,0 1-1,0-1 1,0 0-1,0 1 1,0-1-1,0 1 1,0 0 0,-1 0-1,1 0 1,0 0-1,0 0 1,0 0-1,-1 1 1,1-1-22,-4 0 1,3-1-8,1 1 0,0 0 0,0 0 0,0 0 0,0 0 0,0 0 0,-1 1 0,1-1 0,0 1 0,0-1 0,0 1 0,0 0 0,0 0 0,0 0 0,0 0 0,0 0 0,-1 1 7,-4 1-36,5-3 23,-1 1 1,1 0 0,0 0 0,0 0-1,-1 0 1,1 0 0,0 1-1,0-1 1,0 1 0,1-1 0,-1 1-1,0 0 1,0-1 0,1 1-1,-1 0 1,1 0 0,0 1 12,-3 1-20,0 0 0,1 1-1,0 0 1,0-1 0,1 1 0,-1 0 0,1 1-1,0-1 1,0 0 0,1 1 0,-1-1 0,1 1 0,1-1-1,-1 1 1,1-1 0,0 1 0,0 0 0,0-1-1,1 1 1,0-1 0,0 1 0,0-1 0,2 4 20,-1-3-43,-1-4 29,-1-1 0,1 1 0,-1-1 0,1 1 0,0-1 0,-1 0 0,1 1 0,0-1 0,0 0 0,0 0 0,0 1 0,0-1 0,0 0 0,1 0 1,-1 0-1,0 0 0,2 0 14,31 21-56,-30-20 65,0 0 1,1-1-1,-1 0 1,0 1 0,1-2-1,-1 1 1,1 0 0,-1-1-1,1 0 1,-1 0 0,1-1-1,-1 1 1,1-1-1,-1 0 1,0 0 0,1 0-1,-1-1 1,0 1 0,0-1-1,0 0 1,0 0 0,0-1-1,0 1 1,-1-1-1,2-1-9,2-2 16,0-1-1,-1 0 0,0 0 1,0 0-1,0-1 0,-1 0 1,0 0-1,-1 0 0,0 0 1,0-1-1,-1 0 0,0 0 1,0 0-16,5-21-1233,-2 29 993,113-12 259,-113 12 205,-6 1 88,0 0 51,0 0 13,0 0-35,0 0-87,0 0-102,0 0-67,2 4-29,4 16 40,0 1-1,-1-1 0,-2 1 0,0 0 1,-1 0-1,-1 11-95,4 31 221,0-26-14,19 215 805,-21-200-899,-3 0 0,-2 0 0,-7 38-113,1-65 24,3-4-128,-4-42-48,3 9 109,1-11-36,2 0 1,1 0-1,0 0 1,2-1-1,0 1 1,2 0-1,2-12 79,0-7-184,6-77-916,16-61 1100,-18 134 167,3 0 1,2 1-1,1 0 0,3 1 0,8-13-167,-23 53 214,-2 4-172,0 0-138,5 0-111,-4 0 204,-1-1-1,1 1 0,0 0 1,-1-1-1,1 1 0,-1 0 1,1 0-1,0 0 0,-1 0 1,1-1-1,0 1 0,-1 0 1,1 0-1,-1 0 0,1 0 1,0 0-1,-1 1 0,1-1 1,0 0-1,-1 0 0,1 0 1,-1 0-1,1 1 0,0-1 1,-1 0-1,1 1 0,-1-1 1,1 0-1,-1 1 0,1-1 1,-1 1-1,1-1 0,-1 1 1,0-1-1,1 1 0,-1-1 1,0 1-1,1-1 0,-1 1 0,0-1 1,1 1 3,6 35 140,-2-1-1,-1 1 1,-1 0 0,-2 2-140,-1-24-228,-1 0-1,0 0 1,-1 0 0,0 0 0,-1-1-1,0 1 1,-1-1 0,-1 1 0,0-1 0,-1-1-1,0 1 1,-3 2 228,7-12-311,1-1-1,-1 0 1,0 1-1,0-1 1,0 0-1,0 0 1,-1-1-1,1 1 1,0 0-1,-1-1 1,1 1-1,-1-1 1,0 0-1,1 0 1,-3 1 311,-3 0-997,-22 5-4187</inkml:trace>
  <inkml:trace contextRef="#ctx0" brushRef="#br0" timeOffset="1187.129">648 255 11861,'-6'-39'2354,"6"39"-514,15-36-1776,-15 36-208,38-16-128,-38 16-272,41 16-400,-41-16-353,42 56-240,-26-11-96,-4 14 241,-22-13-2978</inkml:trace>
  <inkml:trace contextRef="#ctx0" brushRef="#br0" timeOffset="1188.129">547 1425 17080,'-38'-18'3970,"38"18"-2658,-33-10-1104,33 10-432,0 0-512,0 0-769,0 0-1216,0-41-977,17 13-2929</inkml:trace>
  <inkml:trace contextRef="#ctx0" brushRef="#br0" timeOffset="1189.129">1930 89 16680,'0'0'2481,"0"0"-1790,0 0-678,0 5-61,4 75 277,4 1 1,6 16-230,-2-14 88,11 73-61,-2-13-3845,-3 34 3818,-17-156-1958,0-1-1,-2 1 1,-2 11 1958,-4 7-5336</inkml:trace>
  <inkml:trace contextRef="#ctx0" brushRef="#br0" timeOffset="1863.075">1886 623 14006,'0'0'3218,"-17"-24"-1409,17 24-1553,0 0-304,0 0-64,39-28-128,-7 17-225,9-3-415,7 2-561,3 0-720,-1 2-352,-3 2 256,0 4-2801</inkml:trace>
  <inkml:trace contextRef="#ctx0" brushRef="#br0" timeOffset="2319.356">2321 1020 10837,'0'0'1961,"0"0"-603,0 0-1129,0 0-399,0 0-25,3-5 77,21-31 176,-5 8-7,-1 0 1,-2 0-1,-1-2 1,-1 0-1,3-10-51,37-158 3306,-52 192-2959,-2 6-259,0 0-273,0 0-159,0 0-24,-1 4 83,0 28 293,1-1 1,1 0 0,1 0 0,2 0 0,2 0-1,0 0 1,9 21-9,-9-33-2,2-1 0,0 0 0,0 0 0,2 0 2,0-8-85,-6-7 80,1-1 0,-1 1 1,1-1-1,-1 1 0,1-1 1,0-1-1,-1 1 0,1-1 1,0 1-1,0-1 0,0-1 1,0 1-1,0-1 0,0 0 1,0 0-1,1 0 0,-1-1 1,0 0-1,0 0 0,-1 0 1,1-1-1,0 1 0,0-1 1,3-2 4,1 0 14,0-1 1,1 0-1,-2-1 0,1 0 1,-1 0-1,0-1 1,0 0-1,-1-1 1,0 1-1,0-1 1,-1-1-1,0 1 1,0-1-1,-1 0 0,0 0 1,-1-1-1,3-7-14,-3 3 8,0 0 0,-1-1 0,0 1-1,-1-1 1,-1 0 0,0 1 0,-2-1-1,1 0 1,-1 0 0,-1 1-1,-4-15-7,5 27 10,1 0 0,0 0 0,-1 0 0,0 0 0,1 0 0,-1 0 0,0 0 0,0 0 1,0 1-1,0-1 0,-1 0 0,0-1-10,-2-2 29,1 0 59,-10 2-37,12 2-52,-1 1 0,1-1 0,-1 1 0,1-1-1,-1 1 1,0 0 0,1-1 0,-1 1 0,0 0 0,1 0-1,-1 0 1,0 0 0,1 0 0,-1 1 0,0-1-1,1 0 1,-1 1 0,1-1 0,-1 1 0,0 0-1,1-1 1,0 1 0,-1 0 0,1 0 0,-1 0-1,1 0 1,0 0 0,0 0 0,0 1 0,-1-1-1,1 0 1,0 2 1,-6 6 15,1 1 0,0 1-1,1 0 1,0-1 0,0 1 0,1 1-1,1-1 1,0 1 0,0-1 0,1 1-1,1 0 1,0 0 0,1 0 0,0 0-1,1-1 1,0 1 0,0 0-1,2 0 1,-1-1 0,2 1 0,2 7-15,-5-16-10,0-1 1,0 1 0,1-1 0,-1 1 0,0-1 0,1 0-1,0 0 1,-1 1 0,1-1 0,0 0 0,2 1 9,1 2-19,7 3-19,-3-6 41,0 0 0,-1-1-1,1 0 1,0-1 0,0 0-1,0 0 1,0-1 0,0 0-1,0-1 1,-1 0 0,1 0-1,-1-1 1,1 0 0,-1 0-1,0-1 1,0 0 0,0 0-1,-1-1 1,1 0 0,-1-1-1,0 0 1,-1 0 0,1 0-1,2-4-2,5-5 1,-2 0 0,1-1 0,-2-1 0,0 1 0,-1-2 0,0 1 0,-2-2 0,3-6-1,-10 21 48,-1 4 22,0 0-17,0 0-10,0 0-11,0 0 50,0 0 84,5 31 186,1-1 0,1 1 0,3 4-352,-8-30 54,-2-5-30,1 1-21,1 0-1,0-1 1,0 1 0,-1 0 0,1 0 0,0 0 0,-1 0-1,1 0 1,-1 1 0,0-1 0,1 0 0,-1 1-1,1 0-2,-1-1 4,-1-1-4,0 0 0,0 0 0,0 1 0,0-1 0,1 0 0,-1 0 1,0 0-1,0 0 0,0 1 0,1-1 0,-1 0 0,0 0 0,0 0 0,0 0 1,1 0-1,-1 0 0,0 0 0,0 0 0,1 0 0,-1 0 0,0 0 0,0 0 1,0 0-1,1 0 0,-1 0 0,0 0 0,0 0 0,1 0 0,-1 0 0,0 0 1,0 0-1,1 0 0,-1 0 0,0 0 0,0 0 0,0-1 0,1 1 0,-1 0 1,0 0-1,0 0 0,0 0 0,0-1 0,1 1 0,23-21 70,0-2 0,-1 0-1,-1-2 1,-1 0 0,11-20-70,32-35 769,-59 74-492,-5 6-85,0 0-85,2 6-24,6 29 93,0 2 1,-3-1 0,0 0-1,-3 1 1,-1 21-177,7 73-2753,1-103-972,-6-27-3046,15-42 2028</inkml:trace>
  <inkml:trace contextRef="#ctx0" brushRef="#br0" timeOffset="2320.356">2716 232 14102,'-15'-58'2946,"17"27"-1874,13 1-864,13 0-112,6 1-48,7 1-16,-1 10-64,1 10-80,1 12-144,-1 14-288,1 14-320,-5 11-577,-5 13-832,-9 9-224,-5 6-2994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48.282"/>
    </inkml:context>
    <inkml:brush xml:id="br0">
      <inkml:brushProperty name="width" value="0.05" units="cm"/>
      <inkml:brushProperty name="height" value="0.05" units="cm"/>
      <inkml:brushProperty name="color" value="#E71224"/>
    </inkml:brush>
  </inkml:definitions>
  <inkml:trace contextRef="#ctx0" brushRef="#br0">2715 502 11957,'-36'-1'6800,"12"13"-5332,19-7-1541,1 1 1,0-1-1,0 1 1,1 0-1,0 0 1,0 1-1,0-1 1,0 2 72,2-5 161,-16 42-155,1 1 0,3 0 0,1 1 0,3 0 0,2 1 0,2 0 0,2 0 0,2 9-6,1-46-61,1 0 0,0 0 0,0 0 0,2-1 0,-1 1 0,1 0 0,1-1 0,0 0 0,0 0-1,1 0 1,0 0 0,7 8 61,-9-13-13,0-1 0,1-1 0,0 1 0,-1 0-1,1-1 1,0 0 0,1 0 0,-1 0 0,0 0 0,1-1-1,0 1 1,-1-1 0,1-1 0,0 1 0,0 0 0,0-1-1,0 0 1,0-1 0,1 1 0,-1-1 0,0 0 0,0 0-1,0 0 1,1-1 0,-1 0 0,0 0 0,0 0 0,0-1 13,14-4 28,-1-1 1,0-1 0,0-1-1,-1-1 1,0 0 0,-1-1-1,0-1 1,-1-1 0,10-9-29,6-8 183,-2-1 1,-1-2-1,22-34-183,-43 57 106,-1 0 0,0 0 0,0 0 0,-1-1 0,0 0 0,-1 0 0,-1-1 0,0 1 0,0-1 0,-1 1 0,0-1 0,-1 0 0,0-7-106,-2 11 70,0 0 0,0-1 0,-1 1 0,0 0 0,0 0 1,-1 0-1,0 0 0,0 1 0,-1-1 0,0 1 0,0 0 1,-1 0-1,0 0 0,0 0 0,0 1 0,-1 0 0,0 0 0,-1 1 1,-2-3-71,-1 1-191,0 0 0,0 1 0,0 0 0,-1 1 0,1 0 1,-1 1-1,0 0 0,-1 1 0,1 0 0,-1 0 1,1 2-1,-1-1 0,0 1 0,-6 1 191,8 0-653,0 1-1,0 0 1,0 0-1,0 1 1,0 1 0,0-1-1,0 2 1,1-1-1,-1 1 1,1 1 0,0 0-1,1 0 1,-1 1-1,1 0 1,0 0 0,-5 5 653,-10 15-5080</inkml:trace>
  <inkml:trace contextRef="#ctx0" brushRef="#br0" timeOffset="1">3817 312 10053,'0'0'2254,"0"0"-208,0 0-901,-3 6-628,-1 5-322,1 0 0,-1 0-1,1 1 1,1-1 0,0 1-1,1-1 1,0 1 0,1-1 0,1 3-195,8 117 815,-7-110-811,9 68-133,-1-4-185,-2 19 314,-11-10-2673,0-71 663,0-1 0,-2 1 1,-1 1 2009,-3 5-4944</inkml:trace>
  <inkml:trace contextRef="#ctx0" brushRef="#br0" timeOffset="590.069">3738 773 8996,'12'-24'2337,"-12"24"48,0 0-448,10-26-1393,-10 26-544,38-19-176,-11 9-352,9-2-769,1 2-719,5-2-209,-5 2 336,3 6-2641</inkml:trace>
  <inkml:trace contextRef="#ctx0" brushRef="#br0" timeOffset="591.069">4149 949 11077,'0'0'2225,"0"0"-459,-1 4-931,0-3-821,1 0-1,-1 0 1,1 0 0,0 0-1,-1 1 1,1-1-1,0 0 1,0 0-1,-1 0 1,1 0-1,0 0 1,0 0 0,0 1-1,1-1 1,-1 0-1,0 0 1,0 0-1,0 0 1,1 0-1,-1 0 1,1 0 0,-1 0-1,1 0 1,-1 0-1,1 0 1,-1 0-1,1 0 1,0 0-1,0 0 1,-1 0 0,1-1-1,0 1 1,0 0-1,0-1 1,0 1-1,0 0 1,0-1-1,0 1 1,0-1 0,0 0-1,0 1 1,0-1-1,0 0 1,0 0-1,1 1 1,-1-1-1,0 0 1,0 0 0,1 0-14,6-1-33,-1 1 0,1-1 1,-1 0-1,0 0 1,1-1-1,-1 0 0,0-1 1,0 1-1,0-1 0,0-1 1,0 1-1,-1-1 1,0 0-1,0-1 0,0 1 1,0-1-1,0-1 33,1-1 143,0 1 1,-1-2-1,0 1 0,0-1 0,-1 1 0,0-2 1,0 1-1,-1 0 0,0-1 0,-1 0 0,1 0 1,-2 0-1,2-7-143,-4 15 86,0-1 0,0 0 0,0 1 0,0-1 0,0 0 0,0 1 0,0-1 0,-1 0 0,1 1 0,-1-1 1,1 1-1,-1-1 0,0 0 0,1 1 0,-1 0 0,0-1 0,0 1 0,-1-1-86,0-1 262,0-3 699,1 6-914,1 0 0,-1 0 0,0 0 1,0 0-1,1 0 0,-1 0 0,0-1 1,1 1-1,-1 0 0,0 0 0,1 0 0,-1-1 1,1 1-1,-1 0 0,0-1 0,1 1 1,-1-1-1,1 1 0,-1 0 0,1-1 0,-1 1 1,1-1-1,-1 0 0,1 1 0,0-1 0,-1 0-47,1 0 26,-1 1-1,0-1 0,1 0 0,-1 0 1,0 0-1,0 1 0,1-1 0,-1 0 0,0 1 1,0-1-1,0 1 0,0-1 0,0 1 0,0-1 1,0 1-1,0 0 0,0-1 0,0 1 1,0 0-1,0 0 0,0 0 0,0 0 0,0 0 1,0 0-26,-4 0-16,1 0 1,-1 0 0,1 1-1,-1 0 1,1-1 0,0 2-1,-1-1 1,1 0 0,0 1 0,0 0-1,0 0 1,0 0 0,0 1-1,0-1 1,1 1 0,-1 0-1,1 0 1,0 0 0,0 0 0,0 1-1,0-1 1,1 1 0,-1 0-1,1 0 1,0 0 0,0 0-1,0 0 1,1 0 0,-1 0-1,1 1 1,0-1 0,0 1 0,1-1-1,-1 1 1,1-1 0,0 1-1,0-1 1,1 4 15,0 1-201,1 1-1,0-1 1,0 0 0,1-1-1,0 1 1,1 0 0,0-1-1,0 0 1,1 0-1,0 0 1,0 0 0,1-1-1,0 0 1,0 0 0,0 0-1,7 4 202,-9-8-208,-1 0 0,1 0-1,0-1 1,0 1 0,-1-1-1,1 0 1,1 0-1,-1 0 1,0-1 0,0 1-1,1-1 1,-1 0 0,1-1-1,-1 1 1,1-1 0,-1 1-1,1-1 1,-1-1 0,1 1-1,-1-1 1,1 1 0,-1-1-1,1-1 1,-1 1-1,0-1 1,0 1 0,0-1-1,0 0 1,0-1 0,0 1-1,0-1 1,0 1 0,-1-1-1,0 0 1,1-1 208,1-1-189,0-1 1,-1 0-1,1-1 1,-1 1 0,0-1-1,-1 0 1,1 0-1,-2 0 1,1 0-1,-1 0 1,0-1-1,0 1 1,-1-1-1,0 0 1,0 1-1,-1-1 1,0 0-1,0 1 1,-1-1 0,0 1-1,0-1 1,-1 0-1,0 1 1,0 0-1,-1-1 1,0 1 188,-3-9 15,-1 0 1,0 0 0,-1 1 0,-1 1-1,-1-1 1,0 1 0,0 1-1,-2 0 1,1 1 0,-2 0-1,-2-2-15,-8-4 136,8 8 673,2-1 0,-1-1 0,-9-10-809,19 17 445,0 0 0,1 0 0,-1 0 1,1 0-1,0 0 0,0-1 0,1 0 1,0 1-1,0-1 0,0 0 0,0 0 1,1 0-1,0-4-445,4-39 1839,-3 47-1813,0 0 1,1 0 0,-1 0-1,1 0 1,-1 0 0,1 0-1,0 0 1,0 0 0,-1 0-1,2 0 1,-1 0 0,0 0-1,0 0 1,0 1 0,1-1-1,-1 1 1,1-1-1,0 1 1,-1-1 0,1 1-1,0 0 1,0 0 0,0 0-1,-1 0 1,1 0 0,0 0-1,0 0 1,1 1-27,2-1-74,0 1 1,0 0-1,-1 0 0,1 0 0,0 0 1,0 1-1,0 0 0,-1 0 1,1 0-1,0 1 0,-1 0 0,1 0 1,2 1 73,4 4-948,-1 0 1,0 1 0,0 0-1,4 6 948,16 13-3584,2-1-1130</inkml:trace>
  <inkml:trace contextRef="#ctx0" brushRef="#br0" timeOffset="1560.543">4833 8 10165,'0'0'3009,"0"0"209,0 0-929,-26-8-1409,26 8-528,-25 32-224,3 3-112,2 17-32,2 19-144,3 8-400,1 4-609,6 4-1008,-2-6-880,8 0 240,6-2-2818</inkml:trace>
  <inkml:trace contextRef="#ctx0" brushRef="#br0" timeOffset="-509.201">186 957 11893,'-7'-2'394,"5"1"-239,0 0-1,0 0 0,0 0 0,0 1 0,-1-1 1,1 1-1,0 0 0,0 0 0,0 0 1,0 0-1,-1 0 0,1 0 0,0 0 0,0 0 1,0 1-1,0 0 0,0-1 0,0 1 0,0 0 1,0 0-1,0 0 0,0 0 0,0 0 1,0 0-1,0 1 0,1-1 0,-1 0 0,1 1 1,-2 0-155,-11 16 93,0 1 0,2 0-1,0 1 1,1 0 0,1 1 0,1 0 0,0 0 0,0 9-93,4-17-176,2 0 0,0 1 0,0 0 0,2-1 0,-1 1 0,2 0 0,0 0 0,0-1 0,1 1 0,1 0 0,1-1 0,0 1 0,0-1 0,5 11 176,3-13-1606,-5-7 1335,0 0 1,-1-1 0,2 0-1,-1 0 1,0-1-1,1 0 1,-1 0 0,1 0-1,-1-1 1,1 0 0,0 0-1,0-1 1,-1 1-1,1-2 1,0 1 0,0-1-1,-1 0 1,1 0-1,0-1 1,5-1 270,17-8-266,1-2-1,-2 0 1,0-2 0,-1-1-1,0-1 1,7-7 266,54-45 206,5-11-206,-63 54-27,-1-6 1625,-24 26 176,-26-5 2385,18 10-3962,1 0 0,-1 0-1,0 0 1,1 1 0,-1-1 0,0 1-1,0-1 1,0 1 0,1 0 0,-1 1-1,0-1 1,0 0 0,1 1 0,-1-1-1,0 1 1,0 0 0,1 0-1,-2 1-196,-4 1 86,1 0-1,0 1 0,1 0 0,-1 1 0,-5 4-85,-4 4 72,1 1 0,1 0 0,0 2-1,1-1 1,-1 4-72,9-13-11,1 1 0,-1 0 0,1 0-1,1 1 1,-1-1 0,1 1 0,0 0 0,1 0 0,0 0 0,0 0-1,1 0 1,0 0 0,1 1 0,-1-1 11,2-4-28,-1 0 0,1-1 1,-1 1-1,1-1 0,0 1 0,1-1 0,-1 1 0,1-1 0,-1 0 1,1 0-1,0 0 0,0 0 0,0 0 0,1 0 0,-1 0 1,1-1-1,-1 1 0,1-1 0,0 0 0,0 1 0,0-1 0,0-1 1,0 1-1,1 0 0,-1-1 0,0 0 0,1 0 0,-1 0 0,1 0 1,-1 0-1,1-1 0,0 1 0,-1-1 0,3 0 28,5 0-8,0 1 0,0-2-1,0 0 1,0 0 0,0-1-1,-1 0 1,1-1 0,0 0 0,-1 0-1,10-6 9,-8 3 71,-1 0 1,0-1-1,0-1 0,0 0 0,-1 0 0,-1-1 0,1 0 0,-1-1 1,-1 0-1,0 0 0,0-1 0,-1 0 0,-1-1 0,0 1 0,3-7-71,-11 7 569,1 5-378,1 4-132,0 0 0,0 0 0,-1 0-1,1 0 1,-1 0 0,0 0 0,0 0 0,1 0 0,-1 0 0,0 0 0,0 1 0,-1-1-1,1 0 1,0 1 0,-1-1 0,1 1 0,0-1 0,-2 0-59,-5-5 33,-1-1-1,0 1 1,0 1 0,-1 0 0,0 0-1,0 1 1,0 0 0,0 0 0,-1 2-1,0-1 1,-1 1-33,-26-5-1649,0 1 0,-27 0 1649,-56-11-7678,95 11 2468</inkml:trace>
  <inkml:trace contextRef="#ctx0" brushRef="#br0" timeOffset="-508.202">944 350 9973,'0'0'4161,"0"0"-1503,0 0-1986,-17 32-464,3 7 16,-2 20 0,-10 18-240,4 8-624,1-2-753,-5-4-1056,8-7-256,4-13 384,10-12-2689</inkml:trace>
  <inkml:trace contextRef="#ctx0" brushRef="#br0" timeOffset="-507.202">2122 593 11509,'-44'0'5837,"32"2"-5708,1 8 303,5 0-375,-1 0-1,1 1 1,1 0-1,0 0 1,0 0 0,2 0-1,-1 1 1,1 0 0,1 0-1,0 0 1,0 0 0,1 0-1,1 3-56,1 1 19,0 0-1,2 0 0,-1 0 1,2 0-1,0-1 0,1 0 1,1 1-1,0-2 0,1 1 1,4 5-19,2 1 13,2-1 1,0 0-1,1-1 0,1-1 1,0-1-1,9 6-13,-24-22 50,-1 1 0,1-1 0,0 1 0,-1 0 0,1-1 0,-1 1 0,1 0 0,-1 0 0,0 0 0,0 0 0,1 0 0,-2 0 0,1 0 0,0 0 0,0 1-50,-1-1 16,-1-1 0,1 0 0,0 0 1,-1 0-1,1 0 0,-1 1 0,0-1 0,1 0 1,-1 0-1,0 0 0,1 0 0,-1-1 0,0 1 1,0 0-1,0 0 0,0 0 0,0-1 0,0 1 1,0 0-1,0-1 0,0 1 0,0-1 0,-1 1 1,1-1-1,0 0 0,0 1 0,0-1 0,-1 0 1,0 0-17,-40 13-1083,0-2 1,-1-1 0,-25 0 1082,54-8-682,0-1 0,1-1 0,-1 0 1,0-1-1,1 0 0,-1-2 0,1 1 1,0-1-1,0-1 0,0-1 0,0 1 1,0-2-1,-7-5 682,-27-22-4559</inkml:trace>
  <inkml:trace contextRef="#ctx0" brushRef="#br0" timeOffset="-506.202">1877 459 9460,'51'-44'2209,"-23"24"192,-28 20-688,47-25-736,-21 19-241,6 0-224,1 6-368,-3 0-592,2 6-544,-1 0-929,1 2-720,1 7 175,1-1-2896</inkml:trace>
  <inkml:trace contextRef="#ctx0" brushRef="#br0" timeOffset="23207.944">2023 388 6579,'0'0'-56,"0"0"32,1-4 11,0-12 7,-7-44-20,6 55 42,0 5 13,0 0 19,-2-9 84,2 9-53,0-1 1,0 1 0,0-1-1,0 1 1,0-1-1,0 1 1,0-1 0,0 1-1,0-1 1,0 1-1,0-1 1,0 1 0,0-1-1,0 1 1,-1-1-1,1 1 1,0-1 0,0 1-1,-1-1 1,1 1-1,0-1 1,-1 1 0,1 0-1,0-1 1,-1 1-1,1-1 1,-1 1 0,1 0-1,-1 0 1,1-1-1,0 1 1,-1 0 0,0 0-80,0 0-61,0 0 0,0 0 0,0 0 0,0 0 0,0 0 0,0 1 0,0-1 0,1 0 1,-1 1-1,0-1 0,0 1 0,0-1 0,0 1 0,0-1 0,1 1 0,-1 0 0,0-1 1,0 1-1,1 0 0,-1 0 0,0 0 0,1-1 0,-1 1 0,1 0 0,-1 0 0,1 0 1,0 0-1,-1 0 0,1 0 0,0 0 0,0 0 0,0 0 0,-1 0 0,1 1 61,0 2-344,-13 24-112,-4-10-123,13-13-2252</inkml:trace>
  <inkml:trace contextRef="#ctx0" brushRef="#br0" timeOffset="23834.025">1960 390 6451,'0'0'48,"0"0"5,0 0 22,0 0 13,0 0 37,0 0 41,0 0 47,0 0 3,0 0-32,0 0-18,0 0-46,0 0-5,0 0 71,0 0 84,0 0 119,0 0 86,0 0 51,0 0 23,0 0-23,0 0-54,0 0-88,0 0-71,0 0 15,0 0 13,0 0 9,0 6-62,9 62 322,4 0 1,5 13-611,-6-26 596,23 85 305,-24-31-236,-10-103-641,1 11 118,0-17-6791,6-32 4144,-2-2-1801</inkml:trace>
  <inkml:trace contextRef="#ctx0" brushRef="#br0" timeOffset="24424.108">2067 471 6531,'0'0'595,"4"0"381,-3 0-614,1 1 0,0-1 0,-1 0 0,1 0 0,-1 0 0,1 0-1,-1-1 1,1 1 0,-1 0 0,1 0 0,-1-1 0,0 1 0,1-1 0,-1 0-1,1 1 1,-1-1 0,0 0 0,0 0 0,2-1-362,26-12 827,-4 8-691,1 1 1,0 2 0,0 1 0,0 0 0,0 2 0,8 2-137,71-4-384,-64-6-1401,-40 8 1598,1-1-1,0 1 0,0-1 0,-1 1 1,1-1-1,0 0 0,-1 1 1,1-1-1,0 0 0,-1 0 0,1 0 1,-1 0-1,0 0 0,1-1 1,-1 1-1,0 0 0,0-1 1,0 1-1,1-1 188,1-2-942,2-1-3933</inkml:trace>
</inkml:ink>
</file>

<file path=ppt/ink/ink1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15:18.423"/>
    </inkml:context>
    <inkml:brush xml:id="br0">
      <inkml:brushProperty name="width" value="0.05292" units="cm"/>
      <inkml:brushProperty name="height" value="0.05292" units="cm"/>
      <inkml:brushProperty name="color" value="#0070C0"/>
    </inkml:brush>
  </inkml:definitions>
  <inkml:trace contextRef="#ctx0" brushRef="#br0">6332 16478 378 0,'0'0'17'0,"0"0"19"16,27 11 39-16,-27-11 34 0,0 0 0 16,0 0-5-16,0 0-28 0,0 0-26 15,0 0-5-15,0 0 0 0,0 0-3 16,0 0-8-16,0 0-10 0,0 0-6 0,31-18-4 16,-31 18 2-16,57-18-1 0,-8 5 3 15,17-7 2-15,16-9-3 0,22-2-3 16,18-11-5-16,20-2-4 0,13-5-1 15,2-2-1-15,-4 0-2 0,-5 7 0 16,-11 2-1-16,-4 7 0 0,-2 3 1 16,-14-1 0-16,-2 2 0 0,-13 5 2 15,-9 1-2-15,-6 5 1 0,-10 3-2 16,-8-1 0-16,-5 2-1 0,-6 3 0 16,-10 0 2-16,-6 0-1 0,-4 2 1 0,-7 2-1 15,0-2-3-15,0 4-6 0,-31 7-15 16,44-11-28-16,-44 11-60 0,0 0-51 15,0 0-32-15,0 0 9 0,0 0-139 16</inkml:trace>
  <inkml:trace contextRef="#ctx0" brushRef="#br0" timeOffset="710.899">8438 15468 715 0,'0'0'221'15,"0"0"-18"-15,0 0-130 0,0 0-109 16,31-13-3-16,-31 13 11 0,53-14 22 16,-9 3 8-16,14 0 0 0,10 4 1 0,12 5-2 15,4 4-1-15,7 3-2 16,-7 4-4-16,-15 0-3 0,-7 4-4 0,-13 0-5 16,-12 0-5-16,-10-1-9 0,-27-12-1 15,24 26 6-15,-24-26 18 0,0 27 27 16,0-27 20-16,-35 51 7 0,6-9-5 15,-11 11-11-15,-9 9-10 0,-4 0-3 16,2-5-3-16,3-1-3 0,3-8-3 16,1 3 0-16,-5 5-1 0,-4 6 1 15,-4 0-2-15,-3 2-1 0,9-11 3 0,9-13 1 16,9-13 1-16,33-27-6 16,0 0-23-16,-25 24-67 0,25-24-94 0,0 0-35 15,29-11-183-15</inkml:trace>
</inkml:ink>
</file>

<file path=ppt/ink/ink140.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56:47.120"/>
    </inkml:context>
    <inkml:brush xml:id="br0">
      <inkml:brushProperty name="width" value="0.05292" units="cm"/>
      <inkml:brushProperty name="height" value="0.05292" units="cm"/>
      <inkml:brushProperty name="color" value="#0070C0"/>
    </inkml:brush>
  </inkml:definitions>
  <inkml:trace contextRef="#ctx0" brushRef="#br0">6359 9799 388 0,'0'0'19'0,"0"0"33"0,0 0 29 15,0 0 17-15,0 0 2 0,0 0-17 16,0 0-14-16,0 0-7 0,0 0-6 0,0 0-4 16,0 0-6-16,0 0-5 15,0 0-9-15,0 0-10 0,0 0-7 0,0 0-9 16,0 0-4-16,0 0 0 15,0 0-4-15,0 0 2 0,0 0 3 0,26-2 2 16,5 2 3-16,16-2 8 0,21 0-2 16,12-3 0-16,20 1-3 0,10-3-6 15,17 3-2-15,12-3 0 0,9 0 0 16,10 3-1-16,5-3 1 0,1 5-3 16,5 2 2-16,-1-2-1 0,-2 4-3 0,-2-2 7 15,4 0-2-15,-4-2 1 16,-2-5 4-16,1 1-5 0,-1-8 0 0,-5 1-1 15,3-3 2-15,-14-1 0 0,-13 1 1 16,-7 1 0-16,-20 6-1 0,-13 0-1 16,-24 5-4-16,-25 4-3 0,-17-3-11 15,-27 3-8-15,0 0-11 0,0 0-30 16,0 0-61-16,0 0-47 0,0 0-29 0,-22 38 28 16,22-38-135-16</inkml:trace>
  <inkml:trace contextRef="#ctx0" brushRef="#br0" timeOffset="735.479">8577 9571 602 0,'0'0'144'16,"0"0"6"-16,-33-26-51 0,33 26-53 16,-20-31-6-16,20 31 0 0,-18-54-7 15,14 10-7-15,0-9 1 0,8-20 2 16,-4-11 7-16,7-18-10 0,-3-15-4 0,0-14-7 16,8-17-12-16,3-25-7 15,1-22-15-15,6-22 0 0,9-18 2 0,6-11-5 16,12 7 11-16,2 13 7 0,7 18-1 15,1 20 8-15,-1 2 5 0,-1-7-2 16,-3 3 4-16,-1 8 7 0,-11 19 4 16,-5 21-7-16,-6 13 2 0,-8 10-7 15,1 1-7-15,-6 1 3 0,2-7-10 16,2 2 2-16,-2-2-2 0,6 5-6 16,5 8 2-16,-2 5 3 0,2 8-1 0,4 10 1 15,-4 10 4-15,-2 10 0 16,-4 12 6-16,-10 12 2 0,-4 13-1 0,-11 31-10 15,0 0-24-15,0 0-48 0,0 0-53 16,0 0-34-16,0 0-7 0,0 0 27 16,0 0 48-16,0 0 39 0,0 0 27 15,33 33 22-15,-33-33 5 0,16 38 1 16,-16-38 5-16,0 0-204 0</inkml:trace>
  <inkml:trace contextRef="#ctx0" brushRef="#br0" timeOffset="979.749">9563 4230 396 0,'-31'-2'5'0,"31"2"20"16,-31-7 15-16,31 7 15 0,0 0 6 16,0 0-7-16,-27-20-5 0,27 20 0 15,0 0-6-15,0 0-4 0,0 0-10 16,20-31-11-16,-20 31-13 0,58-46-13 16,-14 8-1-16,9-2-1 0,5 1 6 0,-8 5 8 15,-5 6 1-15,-8 8 4 16,-10 6 1-16,-27 14-2 0,35-4 0 0,-35 4-3 15,0 0-2-15,27 18-1 0,-27-18 1 16,27 33 0-16,-12-7 0 0,-4 5 1 16,5 11-22-16,-10 7-20 0,-1 9-23 15,-5 2-19-15,-5 4-8 0,-1-4 1 16,1-7-186-16</inkml:trace>
  <inkml:trace contextRef="#ctx0" brushRef="#br0" timeOffset="1692.61">10763 3327 625 0,'-16'-34'141'16,"12"3"-3"-16,2-2-78 0,4 2-29 15,-2 31 7-15,9-42 5 0,-9 42-3 0,11-33-10 16,-11 33-11-16,31-44-10 0,-31 44-4 15,53-45-3-15,-15 28-5 0,4 6-3 16,0 4-2-16,4 7-4 0,-1 0 0 16,-6 4 3-16,3 5 3 0,-8 0 2 15,1 0 3-15,-6-2 1 0,-3-5 3 16,-26-2 1-16,43-5 1 0,-43 5 2 16,42-11-2-16,-42 11 2 0,46-28-2 15,-19 14 1-15,-27 14-4 0,42-33-1 16,-42 33-4-16,0 0-16 0,26-29-20 0,-26 29-31 15,0 0-39-15,0 0-34 0,0 0-11 16,0 0 33-16,0 0-163 0</inkml:trace>
  <inkml:trace contextRef="#ctx0" brushRef="#br0" timeOffset="1884.37">11064 3431 662 0,'0'0'189'0,"0"0"-3"0,0 0-104 0,4-27-72 16,-4 27-17-16,0 0-1 0,0 0-2 16,0 0 0-16,27-31 1 0,-27 31-1 15,53-37-6-15,-17 17-19 0,-3 2-31 16,0 7-33-16,-33 11-17 0,46 0-5 16,-46 0 16-16,43 33 36 0,-43-33-179 15</inkml:trace>
  <inkml:trace contextRef="#ctx0" brushRef="#br0" timeOffset="2214.18">12474 2950 816 0,'-22'-31'181'0,"22"31"-52"16,-9-42-131-16,9 42-3 0,9-33 0 16,-9 33 0-16,34-27-3 0,-3 10 0 15,17-1-7-15,3 0-10 0,-2 12-10 16,-3 6-16-16,-12 13-3 0,-6 7 5 16,-10 6 10-16,-9 5 11 0,-7 9 11 0,-8 7 12 15,-14 13 8-15,-11 6 15 16,-7-4 19-16,-4-4 5 0,0-14 4 0,15-15-4 15,27-29-19-15,0 0-21 0,0 0-32 16,0 0-26-16,-15 31-9 0,15-31-6 16,42 22-2-16,0-13-22 0,15-9 7 15,17-14-186-15</inkml:trace>
  <inkml:trace contextRef="#ctx0" brushRef="#br0" timeOffset="3410.721">13431 3282 464 0,'0'0'40'0,"0"0"2"16,31-26-28-16,-31 26-3 0,53-36-1 16,-11-6-8-16,9-15-24 0,2-16-10 0,0-9-4 15,-8-9-2-15,-14 2 17 16,-9 3 5-16,-9 0 11 0,-11 8 14 0,-4 10 29 15,-11 19 14-15,-5 20 7 16,18 29-6-16,-42-15-27 0,42 15-11 0,-46 8-7 16,17 12-1-16,-2 20 3 0,-5 16 4 15,8 14 4-15,-1 12 6 0,7 2 6 16,11 5-7-16,6-3-4 0,5-4-7 16,11-9-8-16,0-11 0 0,5-11-2 15,-1-11 3-15,-6-9-5 0,-9-31 1 0,11 27 12 16,-11-27 28-16,0 0 28 0,0 0 12 15,0 0-13-15,7-36-36 0,-3 3-37 16,12-24-24-16,6-19-4 0,5-3 9 16,-1 3 13-16,-2 19 11 0,-6 21 3 15,-18 36-6-15,0 0-8 0,40-17-3 16,-40 17 3-16,40 22 1 0,-16-5 6 16,3 8-1-16,-1 1 1 0,-3 5 1 0,-4 0 1 15,-7 0 0-15,-1-4-3 16,-11-27-1-16,8 35-6 0,-8-35-9 0,0 0 0 15,0 0-1-15,0 0 9 0,0 0 10 16,0 0 3-16,0 0 3 0,0 0-12 16,0 0-23-16,0 0-1 0,12 34 0 15,-12-34 9-15,0 0 21 0,26 42 2 16,-26-42 3-16,22 46-1 0,-22-46-2 16,27 31-4-16,-27-31-4 0,26 7 2 15,-26-7 8-15,40-9 3 0,-40 9 5 0,49-44-1 16,-22 4-5-16,-1-13-3 0,-4-1-3 15,-6 4 2-15,-5 12 9 0,-7 9 17 16,-4 29 17-16,0-26 11 0,0 26 2 16,0 0-17-16,0 0-23 0,0 0-28 15,0 0-23-15,0 0-1 0,0 0 9 16,-31 46 18-16,25-13 17 0,1 3-2 16,5 4-2-16,5-9-5 0,6 0-1 0,-11-31 1 15,22 35-2-15,-22-35 1 0,0 0 0 16,31 20 0-16,-31-20 7 0,0 0 9 15,35-13 7-15,-35 13 6 0,29-25-3 16,-9-1-9-16,2-1-6 0,-2-4-3 16,-20 31 0-16,31-38 1 0,-31 38-3 15,0 0-7-15,0 0-4 0,0 0-4 16,0 0 3-16,0 0 2 0,11 40 3 16,-11-40 2-16,7 40 4 0,-7-40 9 15,-2 44 3-15,2-44 2 0,-5 31-8 0,5-31-11 16,0 0-7-16,0 0-10 0,0 0 5 15,31-17 8-15,-31 17 6 0,58-40 9 16,-18 9 1-16,2 0-1 0,-7 2 0 16,-35 29-3-16,42-31-2 0,-42 31-3 15,0 0-4-15,0 0 1 0,0 0-1 16,22 38 0-16,-22-38 3 0,11 42 2 16,-6-16 1-16,-5-26 0 0,15 45-7 0,-15-45-13 15,0 0-6-15,38 24-2 16,-38-24 7-16,62-29 6 0,-18-4 4 0,14-18-20 15,-1-13-26-15,1-18-4 0,0-4-9 16,-16 1 18-16,-14 4 25 0,-12 5 17 16,-5 16 30-16,-9 10 23 0,-4 21 30 15,2 29 12-15,0 0-11 0,-22-27-22 16,22 27-37-16,0 0-20 0,-31 38-5 16,15 8 7-16,3 14 11 0,-2 13 3 15,6 2 0-15,6 1-6 0,10-8-3 0,4-6 0 16,14-13 0-16,3-9 9 0,3-5 10 15,7-8 7-15,4-3 9 0,-11-13-1 16,2-4-3-16,-33-7 4 0,36-7 4 16,-36 7 3-16,0 0-2 0,37-35-13 15,-37 35-10-15,0 0-9 0,0 0-9 16,0 0-11-16,0 0-20 0,0 0-14 16,0 0-5-16,11 27-5 0,-11 6-6 0,0 13-26 15,-2 5-43-15,-2 0-29 0,4-7-7 16,-5-17 37-16,-10 2-154 0</inkml:trace>
  <inkml:trace contextRef="#ctx0" brushRef="#br0" timeOffset="3585.452">14461 2585 632 0,'-2'-42'111'16,"8"9"-8"-16,16-7-108 15,14 9-5-15,8 4 9 0,3 5 1 0,-1 7 0 16,-8 6-17-16,-1 13-18 0,-6 9-22 16,0 12-22-16,0 6-12 0,-13 13-185 15</inkml:trace>
  <inkml:trace contextRef="#ctx0" brushRef="#br0" timeOffset="4183.044">13836 3127 448 0,'0'0'66'0,"0"0"8"0,0 0-7 15,0 0-40-15,0 0-12 0,0 0-5 16,0 0-2-16,0 0-2 0,0 0-5 16,0 0-1-16,0 0 1 0,27 5-3 15,-27-5 1-15,0 0 0 0,0 0-1 0,0 0 3 16,0 0 3-16,0 0-2 0,0 0-4 15,-36 18-1-15,36-18-7 0,-42-5 0 16,42 5 7-16,0 0-2 0,-22-35 2 16,22 35 1-16,0 0-3 0,11-31 4 15,-11 31 3-15,0 0 3 0,27-16 3 16,-27 16 1-16,31-2 6 0,-31 2 3 16,46 9-2-16,-46-9-4 0,49 18-4 0,-49-18-5 15,42 24-1-15,-42-24 1 16,36 26-1-16,-36-26-1 0,28 29-13 0,-28-29-26 15,36 22-47-15,-36-22-15 0,26 18-192 16</inkml:trace>
  <inkml:trace contextRef="#ctx0" brushRef="#br0" timeOffset="4811.689">16378 3249 419 0,'0'0'78'0,"0"0"21"16,0 0 16-16,5-29-6 0,-5 29-31 15,0 0-4-15,0 0-9 0,-31-20-18 0,31 20-19 16,0 0-17-16,0 0-13 15,0 0-19-15,0 0-15 0,-29 23-6 0,29-23 5 16,-29 37 12-16,11-4 12 0,3-2 2 16,4 0-8-16,11-31-7 0,-9 43-3 15,9-43 4-15,0 0 5 0,0 0 13 16,27 4 9-16,-27-4 13 0,31-13 15 16,-9-14-2-16,9-6-1 0,11-22-14 0,-5-10-9 15,-1-6-7-15,2-6-2 16,-7-7 2-16,0 0-2 0,-9 2 4 0,-2-2-2 15,-9 2-2-15,-7-2 8 0,3 8 21 16,-12 19 24-16,3 15 16 0,2 42 4 16,-15-31-16-16,15 31-20 0,0 0-15 15,0 0-20-15,0 0-7 0,0 0 1 16,-25 51 0-16,14 2 10 0,-7 24 4 16,-1 14-4-16,-1 11-1 0,4 2-15 15,9-2-25-15,3 4-52 0,8-9-45 0,3-6-5 16,9-11 12-16,4-22 41 15,2-23 34-15,-22-35 16 0,37 4 5 0,-37-4 14 16,36-64-189-16</inkml:trace>
  <inkml:trace contextRef="#ctx0" brushRef="#br0" timeOffset="4920.519">16582 2864 690 0,'0'0'165'0,"-29"-27"-46"16,29 27-59-16,0 0-37 0,0 0-21 0,0 0-13 15,36-9-12-15,-1 9-19 16,5 3-33-16,13-1-37 0,-6 2-27 0,10 3 14 15,-10 2-169-15</inkml:trace>
  <inkml:trace contextRef="#ctx0" brushRef="#br0" timeOffset="5500.608">17096 3269 382 0,'0'0'9'0,"0"0"26"0,15-26 16 16,-15 26 12-16,0 0 5 0,5-27-4 16,-5 27 1-16,0 0 6 0,0 0-1 15,0-29-14-15,0 29-8 0,0 0-18 16,0 0-12-16,0 0-14 0,0 0-22 0,0 0-16 15,0 0-10-15,-31 20 5 0,31-20 13 16,-16 31 15-16,16-31 8 0,-15 36-4 16,15-36-2-16,6 28 1 0,-6-28 1 15,0 0 2-15,29 20 6 0,-29-20 1 16,0 0 5-16,29 5 10 0,-29-5 10 16,0 0 18-16,0 0 6 0,0 0 0 15,31-38-8-15,-31 38-14 0,22-35-7 0,-22 35 2 16,16-27 1-16,-16 27-5 0,0 0-4 15,0 0-14-15,0 0-14 0,0 0-16 16,0 0-7-16,0 0-3 0,0 0 6 16,42 13 14-16,-42-13 7 0,42 31 5 15,-42-31 0-15,24 34 3 0,-24-34-1 16,0 0 2-16,0 0 4 0,0 0-4 16,0 0 6-16,29 2 13 0,-29-2 7 0,42-33 4 15,-4-5-6-15,12-13-11 16,4-4-6-16,5-1-4 0,-8 12-3 0,-6 17-3 15,-14 10-7-15,-31 17-14 0,35-3-2 16,-35 3-4-16,18 34-5 0,-14-6 5 16,1 8 2-16,-5 6 6 0,-5 0 4 15,1 2-7-15,4-4-20 0,0-13-23 16,0-27-18-16,9 33-2 0,-9-33 14 16,33 7 22-16,-33-7-177 0</inkml:trace>
  <inkml:trace contextRef="#ctx0" brushRef="#br0" timeOffset="5714.104">17417 2490 691 0,'0'0'157'0,"0"0"-33"16,2-42-154-16,-2 42-9 0,58-14 31 15,-23 14 15-15,7 7 1 0,0 6-3 16,-4 12 1-16,-1 1-1 0,-10 14-4 0,0 7-2 15,-16 3-6-15,-11 6-6 0,-16-3 0 16,-21 0-20-16,-21 5-15 0,-6-1-23 16,-9-6-42-16,-3-4 12 0,1-3-185 15</inkml:trace>
  <inkml:trace contextRef="#ctx0" brushRef="#br0" timeOffset="12047.654">18416 2964 443 0,'0'0'167'16,"0"0"40"-16,0 0 9 0,0 0-25 15,0 0-151-15,0 0-29 0,0 0-11 16,0 0-2-16,0 0-1 0,0 0-4 16,0 0 1-16,33 0-1 0,-33 0 2 15,62 0-11-15,-14 0-24 0,-1 0-43 0,2 0-56 16,-3 0-35-16,-8 2-1 15,-7 7 45-15,-31-9-149 0</inkml:trace>
  <inkml:trace contextRef="#ctx0" brushRef="#br0" timeOffset="12187.437">18537 3267 677 0,'0'0'165'15,"0"0"11"-15,0 0-108 0,0 0-71 16,0 0-5-16,0 0-3 0,0 0-16 15,49 4-21-15,-14-1-58 0,10-8-44 16,17 1 3-16,0-7-179 0</inkml:trace>
  <inkml:trace contextRef="#ctx0" brushRef="#br0" timeOffset="12462.639">19941 3251 412 0,'0'0'20'0,"27"-37"4"16,-21 4-8-16,5-7-17 16,1-18-10-16,3-13-7 0,12-6 3 0,-1-7 4 15,-1 4 4-15,-8 9 9 0,-6 5 14 16,-6 17 33-16,-12 13 33 0,7 36 25 16,-11-26 8-16,11 26-25 0,0 0-40 15,0 0-28-15,0 0-21 0,-29 55 0 16,18-13 10-16,0 18 2 0,-4 4 3 0,8 3-5 15,7-1-1-15,4 5-5 16,10-5-7-16,1 3-14 0,10-5-38 0,3-11-42 16,3-4-44-16,5-18 0 15,-7-9-166-15</inkml:trace>
  <inkml:trace contextRef="#ctx0" brushRef="#br0" timeOffset="13662.709">20650 3260 399 0,'0'0'44'16,"0"0"12"-16,0 0 1 0,31-35-13 15,-2 4-38-15,17-13-19 0,7-18-18 16,11-14-8-16,-10-8-3 0,-8-7 7 16,-15 1 14-16,-4 1 6 0,-7-2 9 15,-7 11 5-15,-4 7 3 0,-9 14 9 16,-5 23 26-16,5 36 17 0,-22-29 3 0,22 29-6 15,-35 9-23-15,35-9-9 16,-56 51 7-16,28-2 6 0,-1 17 4 0,4 10 1 16,19 3 0-16,-5 1-6 0,11-2-5 15,6-3-7-15,5-2-8 0,14 4 0 16,-8-4-2-16,3-8-2 0,-9-6-1 16,1-14-4-16,-1-16-1 0,-11-29 0 15,8 26 9-15,-8-26 18 0,0 0 10 16,0 0 2-16,0 0-2 0,0 0-19 15,16-29-15-15,-16 29-11 0,-4-62-16 0,10 20-3 16,10-6-9-16,10-3-7 16,10-3-5-16,6 4-12 0,-5 10 6 0,1 13 8 15,-7 9 9-15,-31 18 13 0,38-2 11 16,-38 2 8-16,22 27 0 0,-22-27 6 16,15 44 1-16,-15-44 3 0,-11 44 9 15,11-44 1-15,-29 53 1 0,14-22-2 16,-9-4-7-16,24-27-3 0,-31 31-6 15,31-31-10-15,0 0-3 0,-3 35-2 16,3-35 2-16,18 47 6 0,-18-47-1 0,58 53 2 16,-23-26-1-16,7-3-2 15,2-2 1-15,-1-11 1 0,-1-6 2 0,4-12 3 16,-4-8 4-16,-4-5 3 0,4-9 0 16,-7-4-3-16,-1-3-6 0,-8-8-6 15,-4 2-6-15,-6 2 5 0,-7 0 4 16,-7 7 4-16,-2 6 12 0,0 27 8 15,-18-31 3-15,18 31-1 0,-26-9-8 0,26 9-10 16,0 0-5-16,-43 20 0 0,43-20 4 16,-35 42 2-16,20-15 2 0,12 6-1 15,-8 5 0-15,11-3 1 0,2 1-3 16,-2-7 1-16,0-29 3 0,25 48 0 16,-25-48 1-16,37 38 5 0,-37-38 4 15,49 24 3-15,-18-19 1 0,0-5-3 16,-4-3-7-16,-27 3-1 0,44-22 1 0,-44 22-2 15,47-40-8-15,-21 21-1 16,-10-8-5-16,-16 27-1 0,22-27 10 0,-22 27 0 16,0 0 0-16,0 0 0 0,0 0-5 15,0 0 1-15,0 0 7 0,0 0 6 16,11 27 2-16,-11-27 2 0,13 29-2 16,-13-29-5-16,0 0 0 0,0 0-1 15,0 0-4-15,0 0-5 0,0 0-1 16,0 0 0-16,42 0 4 0,-42 0 3 15,49-31-1-15,-16 9-2 0,3-1 0 0,-5 1 2 16,-31 22 1-16,42-17-3 0,-42 17-2 16,0 0 3-16,28 31-2 0,-28-31 7 15,20 44 2-15,-9-18-1 0,-11-26 5 16,31 47-1-16,-31-47-4 0,20 35-3 16,-20-35-10-16,0 0-4 0,38 14-3 15,-11-25-4-15,10-12 2 0,16-14-14 16,0-14-15-16,5-9-14 0,0-11-4 0,-5 5 7 15,-11-1 15-15,-7-1 15 16,-13 15 9-16,-10 2 12 0,-8 11 11 0,-8 13 21 16,4 27 20-16,-16-29 9 0,16 29-6 15,0 0-12-15,-31 5-15 0,31-5-4 16,-38 44 8-16,21-2 3 0,-3 9 1 16,4 2-5-16,5 12-10 0,7-1-7 15,8-4-3-15,3 2 0 0,4-9 0 16,4-11 6-16,10-5 7 0,6-12 6 15,-31-25 4-15,53 35 2 0,-24-26 1 0,-3-9-3 16,5-7-1-16,-31 7 0 16,47-17-2-16,-47 17-3 0,31-22-5 0,-31 22-8 15,0 0-6-15,0 0-8 0,0 0-11 16,0 0-16-16,0 0-5 0,0 0-2 16,0 0-1-16,29 46-8 0,-25-13-23 15,0 3-39-15,1 6-35 0,-14-5-1 16,-2-6 17-16,11-31 50 0,-22 27-160 0</inkml:trace>
  <inkml:trace contextRef="#ctx0" brushRef="#br0" timeOffset="13826.451">21903 2662 411 0,'11'-55'50'0,"2"17"6"16,1-1 1-16,14 12-10 0,1 5-38 15,11 9-11-15,0 17-18 0,11 5-16 0,-2 17-25 16,-3 19 3-16,-8 10 15 0,-16 14 20 16,-9 8-181-16</inkml:trace>
  <inkml:trace contextRef="#ctx0" brushRef="#br0" timeOffset="14515.365">19235 4144 413 0,'0'0'5'0,"0"0"9"0,11-31 22 16,-11 31 45-16,0 0 33 0,-31-36 10 15,31 36 2-15,-42-28-34 0,42 28-29 16,-29-18-21-16,29 18-13 0,0 0-16 16,-35-7-9-16,35 7-8 0,0 0-22 15,0 0-11-15,0 0 2 0,-16 31 7 16,16 0 16-16,0 14 8 0,5 1-3 0,14 1 1 15,-5-3-1-15,6-4 0 16,0-3 1-16,-5-3 6 0,3-1-1 0,-7-4 3 16,-11-29-2-16,11 39-4 0,-11-39 7 15,0 0 1-15,-33 40-7 0,2-22-24 16,-2 0-42-16,-3-3-23 0,-2-6-7 16,38-9-5-16,-31-7 26 0,31 7 19 15,16-51 18-15,8 7-180 0</inkml:trace>
  <inkml:trace contextRef="#ctx0" brushRef="#br0" timeOffset="14777.954">19536 4168 403 0,'0'0'63'0,"0"0"44"0,0 0 19 0,0 0 2 15,-27-6-46-15,27 6-39 0,-26 4-20 16,26-4-8-16,-36 15-7 0,36-15-7 16,-37 38 1-16,21-2-6 0,1 1-1 15,4 10-6-15,8 1-15 0,3-3-8 16,7 1-12-16,9-10-7 0,1-8 14 0,-17-28 7 15,58 31 15-15,-20-33 14 16,4-13 6-16,-3-10 1 0,4-10 4 0,-10-9-4 16,-7-5-3-16,-6 2 19 0,-18 8 12 15,-2 5 14-15,0 34 4 0,-22-46-19 16,22 46-28-16,-42-29-30 0,16 22-34 16,-5 12-27-16,-7 4-9 0,-4 8 2 15,4 10 17-15,12 2 28 0,-69-78-73 16,90 76-93-16</inkml:trace>
  <inkml:trace contextRef="#ctx0" brushRef="#br0" timeOffset="15475.856">20054 4308 404 0,'11'64'-4'0,"-11"-24"3"0,5-7 12 15,-5-6 6-15,0 4 6 0,0-31 8 16,-11 44-2-16,11-44 2 0,-12 37-1 0,12-37-4 15,0 0 5-15,0 0 3 16,-31 20 1-16,31-20 1 0,0 0-1 0,-15-31-6 16,15 31 2-16,-11-51 6 0,6 20-6 15,5 0 2-15,9-2 3 0,2 2-6 16,5 2-2-16,-16 29-3 0,33-35-10 16,-33 35-5-16,42-13-8 0,-42 13-4 15,47 4-16-15,-47-4-10 0,53 29-16 16,-22-9-25-16,-5 6-4 0,3 3-13 15,0 0-3-15,-2 2-1 0,-1-4 10 0,-26-27 20 16,44 31 25-16,-13-29 23 0,7-11 13 16,4-7 0-16,5-3 1 0,-10-8-2 15,-4-4-2-15,-4 0 6 0,-11 0 13 16,-18 31 39-16,4-33 48 0,-4 33 33 16,-26-27 18-16,26 27-13 0,-31-22-41 15,31 22-33-15,-44-9-35 0,44 9-26 16,-36-2-9-16,36 2-16 0,0 0-25 0,-26 9-26 15,26-9-15-15,-9 37-6 16,9-8 11-16,4 2 18 0,7 2 10 0,9-6 14 16,7-7 13-16,4-5 7 0,0-8 9 15,6-7 6-15,-10-4 6 0,-1-10 10 16,-26 14 6-16,31-39 12 0,-19 12 11 16,-10 0 8-16,-4 1 3 0,-3-3-3 15,1 2-10-15,4 27 0 0,-14-33-5 16,14 33-5-16,0 0-12 0,0 0-34 15,0 0-6-15,0 0-8 0,-20 36 4 0,16 8 27 16,0 18-4-16,4 13 8 0,0 12-1 16,4 3 0-16,0 1 3 0,12-2-2 15,-5-12-4-15,9-10 0 0,-2-14 4 16,-7-13 5-16,-7-12 8 0,-4-28 9 16,0 27 15-16,0-27-2 0,0 0-6 15,-42 4-18-15,4-6-20 0,-4-4-9 16,0-3 7-16,0-7 4 0,11-4 1 0,0 0-4 15,31 20-6-15,-33-48-5 16,22 21-12-16,18-2-34 0,6-6-33 0,9-5-28 16,20-9-16-16,11 3 12 0,7-5 28 15,9 7 32-15,4 8 32 0,-9 5-178 16</inkml:trace>
  <inkml:trace contextRef="#ctx0" brushRef="#br0" timeOffset="15795.312">21755 4423 399 0,'0'0'3'0,"-31"-29"3"16,31 29 11-16,-34-24 5 0,34 24 50 15,0 0 24-15,-37-25 9 0,37 25 10 16,0 0-48-16,0 0-32 0,0 0-21 15,0 0-23-15,-31 9-10 0,31-9 3 16,-22 51-8-16,8-7 2 0,3 7-8 0,11 0-12 16,0-2 2-16,5-7 1 0,6-4-1 15,4-12 7-15,-15-26 6 0,38 36-5 16,-11-27 3-16,-1-9-10 0,5-5-4 16,0-10 10-16,-31 15 5 0,49-42 15 15,-49 42 7-15,42-47 5 0,-22 20 3 16,-20 27 0-16,33-37-2 0,-33 37 2 15,31-27 2-15,-31 27-209 0</inkml:trace>
  <inkml:trace contextRef="#ctx0" brushRef="#br0" timeOffset="16838.682">22003 4491 393 0,'0'0'2'16,"31"3"1"-16,-31-3-5 0,0 0 4 16,26-7-4-16,-26 7 1 0,0 0 5 15,0 0-4-15,0 0-2 0,0 0 3 16,0 0-2-16,0 0 7 0,0 0-6 0,0 0-4 15,0 0 3-15,0 0-5 16,0 0 4-16,0 0 2 0,0 0-3 0,18-27 2 16,-18 27 0-16,0 0 3 0,0 0 0 15,0 0-1-15,0-31 4 0,0 31-4 16,0 0 5-16,0 0 6 0,0 0 11 16,0 0 16-16,0 0 14 0,0 0 4 15,0 0-17-15,0 0-18 0,-27-17-18 16,27 17-10-16,0 0 1 0,-26 42 6 15,15-11-2-15,0 4 3 0,2 10-5 0,2-8-5 16,3-1 1-16,4-8-3 16,0-28 1-16,20 34 4 0,-20-34-1 0,33 11 9 15,-33-11 4-15,35-9 5 0,-35 9 3 16,38-38-4-16,-23 12 5 0,-3-8-2 16,-1 1 2-16,-7 0 0 0,0 2-1 15,-8 4-6-15,4 27-4 0,-15-33-6 16,15 33-6-16,-43-18-5 0,43 18-17 15,-42-4-10-15,42 4-21 0,-42 18-5 16,42-18 7-16,-33 37 13 0,33-37 22 0,5 29 14 16,-5-29 11-16,28 9 3 0,3-11-3 15,7-5 1-15,20-2 0 0,-12-2-6 16,-8-2 4-16,4 2-6 0,-9-2 4 16,-4 6 1-16,0 0-4 0,-29 7 3 15,31 9-3-15,-31-9 4 0,0 0 24 16,4 27 10-16,-4-27 9 0,0 0 1 15,7 37-15-15,-7-37-4 0,-7 49-4 0,7-49 0 16,-9 47-3-16,9-47-2 0,-7 26 1 16,7-26 4-16,0 0 8 0,0 0 26 15,0 0 19-15,0 0-5 0,0 0-15 16,0 0-24-16,-11-46-19 0,11 46 5 16,-4-49 5-16,4 49-6 0,11-49-1 15,-11 49-9-15,20-37 0 0,-20 37 2 16,38-25-6-16,-38 25-2 0,46-4-14 0,-46 4-23 15,42 22-21-15,-42-22-32 16,44 40-18-16,-24-14-2 0,7 5 8 0,0 3 31 16,4-1 27-16,6-7 14 0,5-8 22 15,0-7-3-15,-8-6 5 0,12-8 5 16,-4-1-1-16,0-7 9 0,0-5 5 16,-8-4 29-16,-34 20 29 0,35-28 44 15,-35 28 40-15,0 0 0 0,-4-34-17 16,4 34-34-16,-12-31-39 0,12 31-24 15,-15-35-19-15,15 35-15 0,-22-31-5 0,22 31-12 16,0 0-5-16,0 0-24 0,-31-11-45 16,31 11-10-16,0 0 1 0,11 42 8 15,-11-13 36-15,4 8 10 0,7 1 4 16,0 0 16-16,20-3 5 0,0-8 8 16,3-7 7-16,1-5 5 0,-2-6 8 15,-2-7 12-15,-4-4 12 0,-27 2 19 16,38-13 13-16,-38 13 4 0,26-27-6 15,-26 27-22-15,13-37-16 0,-13 37-17 16,7-36-5-16,-7 36-7 0,0 0-16 0,0 0-11 16,0 0-2-16,16 27 8 0,-12 4 11 15,3 15 12-15,-1 12 2 0,-1 6 3 16,-1 5 2-16,-8-3 8 0,4-2 5 16,0-11 0-16,-5-8 6 0,-1-12 5 15,-5-7-4-15,11-26 0 0,-27 40-3 0,27-40-17 16,-62 27-6-16,20-23-9 15,-2-6-23-15,-3-5-48 0,5-12-61 0,0-8-25 16,-2-11-4-16,8-10 34 16,1-6 59-16,2-8 34 0,13-6 25 0,-7-3-191 15</inkml:trace>
  <inkml:trace contextRef="#ctx0" brushRef="#br0" timeOffset="17005.413">22297 4139 413 0,'0'0'37'0,"-26"-28"109"15,26 28 24-15,-14-31-6 0,14 31-35 16,5-29-108-16,-5 29-25 0,37-44-13 0,5 15-13 16,9-2-12-16,-2 2-27 15,-7 9-23-15,-11 16-10 0,-31 4-8 0,38 39 10 16,-27 1 36-16,0 9 24 0,-13 20 26 16,-54-47 17-16,39 66-217 0</inkml:trace>
  <inkml:trace contextRef="#ctx0" brushRef="#br0" timeOffset="22368.78">11877 5357 729 0,'0'0'207'15,"0"0"-2"-15,0 0-146 0,0 0-44 16,0 0 1-16,0 0 4 0,0 0 0 15,0 0-7-15,0 0-5 0,0 0-3 16,0 0 1-16,26-9-1 0,5 9 1 0,11-2-6 16,7 0 1-16,4 0-7 15,9 2-17-15,-4 0-28 0,-3 2-47 0,-8 0-61 16,-10 0-32-16,-1 3 9 0,-36-5-159 16</inkml:trace>
  <inkml:trace contextRef="#ctx0" brushRef="#br0" timeOffset="22522.567">12025 5627 743 0,'0'0'196'15,"0"0"-11"-15,0 0-146 16,0 0-32-16,0 0-1 0,0 0-1 0,0 0-4 16,0 0-7-16,42-20-48 0,-4 18-65 15,13 0-65-15,8 0-6 0,6-3-167 16</inkml:trace>
  <inkml:trace contextRef="#ctx0" brushRef="#br0" timeOffset="22881.536">13404 5065 797 0,'0'0'209'0,"0"0"2"0,0 0-191 16,0 0-25-16,0 0 6 0,-31 44 2 16,29-13-2-16,-2 2 4 0,10 7-4 15,-1 5-1-15,6 1-4 0,4-4 0 16,5-4-4-16,7-7-2 0,-27-31 0 15,49 44 1-15,-49-44 2 0,46 31 4 16,-46-31-2-16,33 20 3 0,-33-20 2 0,0 0-3 16,20 38 3-16,-20-38-3 15,-6 28 3-15,6-28 3 0,-40 49-7 0,7-13-14 16,-5-5-26-16,-4-5-42 0,2-15-57 16,7-17-26-16,13-21 13 0,-2-44-92 15</inkml:trace>
  <inkml:trace contextRef="#ctx0" brushRef="#br0" timeOffset="23002.341">13466 5114 474 0,'0'0'153'0,"0"0"31"16,0 0 8-16,0 0-71 0,0 0-56 0,0 0-31 15,0 0-15-15,0 0-22 16,27-20-33-16,4 13-63 0,13-6-70 0,29-5-41 16,7-4-175-16</inkml:trace>
  <inkml:trace contextRef="#ctx0" brushRef="#br0" timeOffset="23260.937">14281 5049 549 0,'-26'23'147'0,"26"-23"24"0,-49 11-9 0,49-11-75 15,-42 11-11-15,42-11-20 0,-42 15-31 16,42-15-14-16,-33 29-11 0,33-29 1 16,-25 53-5-16,19-11-6 0,1 7-10 15,5 4-16-15,7-2-9 0,8-4-9 16,12-14-3-16,0-11 5 0,4-11 13 15,6-15 17-15,5-12 19 0,14-13 5 16,-8-13 7-16,5-9 1 0,-6-6 13 16,-18 4 12-16,-9 2 9 0,-5 13 11 0,-15 7-9 15,-4 4-7-15,4 27-22 16,-20-48-23-16,20 48-21 0,-33-47-42 0,33 47-59 16,-49-26-35-16,22 21-20 0,1 10 36 15,26-5-138-15</inkml:trace>
  <inkml:trace contextRef="#ctx0" brushRef="#br0" timeOffset="24300.678">15227 4950 568 0,'0'0'108'16,"0"0"2"-16,0 0-50 0,9 40 2 16,-14-3 18-16,1 12 0 0,-7 6-30 15,4 5-40-15,3 0-34 0,-1 0-30 16,3-3-33-16,2 3-40 0,0-5-28 15,2-1 18-15,3-8-169 0</inkml:trace>
  <inkml:trace contextRef="#ctx0" brushRef="#br0" timeOffset="24514.345">15528 4990 588 0,'0'0'157'15,"-27"0"13"-15,27 0-50 0,-28-18-67 16,28 18-3-16,-45-13-4 0,17 13-12 15,-3 2-12-15,-7 9-9 0,3 7-11 16,-8 6-7-16,10 3 2 0,7 4-9 16,6 0-6-16,9-3-4 0,11 1-1 0,9 4 7 15,4 1 6-15,7 1-2 0,2 0-8 16,9-4-20-16,4 0-21 0,5-6-33 16,4-5-32-16,-4-5-22 0,2-8 20 15,-2-12-165-15</inkml:trace>
  <inkml:trace contextRef="#ctx0" brushRef="#br0" timeOffset="24668.103">15780 4821 567 0,'0'0'132'16,"-35"18"6"-16,35-18-60 16,0 0-55-16,-38 36-2 0,27 1-3 0,-4 10-1 15,8 8-14-15,-2 7-29 0,7-4-22 16,-2 1-36-16,8 1-31 0,-4-7-15 15,7 3-180-15</inkml:trace>
  <inkml:trace contextRef="#ctx0" brushRef="#br0" timeOffset="24843.826">16172 4790 478 0,'0'0'145'0,"0"0"15"16,0 0 6-16,0 0-91 0,0 0-35 15,0 29-5-15,0-29-6 0,-22 58-2 16,11-10-12-16,-4 10-15 0,10 2-21 16,3-3-40-16,4-1-53 0,3 4-45 0,1 2-17 15,3-7-167-15</inkml:trace>
  <inkml:trace contextRef="#ctx0" brushRef="#br0" timeOffset="25001.578">16276 4768 483 0,'0'0'97'0,"0"0"7"0,0 0-16 16,-35 16-67-16,35-16-16 0,-18 42 1 0,5 0 5 15,2 11-12-15,-11 9-18 0,6 2-33 16,1 3-37-16,-1 1-18 0,-66-72 17 16,67 70-173-16</inkml:trace>
  <inkml:trace contextRef="#ctx0" brushRef="#br0" timeOffset="25147.354">15856 5036 458 0,'26'-18'43'0,"1"1"0"16,4-5-35-16,15 2-31 0,3-2-16 15,4 4-8-15,0 2-199 16</inkml:trace>
  <inkml:trace contextRef="#ctx0" brushRef="#br0" timeOffset="25831.324">14950 5171 603 0,'0'0'151'0,"0"0"3"0,27-20-86 16,-27 20-57-16,57-46-5 16,-12 2 2-16,12-16-3 0,1-4-9 0,-5-5-7 15,-16 9-6-15,-1 0 2 16,-14-2 4-16,0 0 4 0,-6-2-6 0,-7 7-3 16,-7 8 1-16,-9 9 14 0,3 13 15 15,4 27 12-15,0 0 4 0,-42-22-7 16,42 22-3-16,-38 18-5 0,22 9 2 15,-6 19 1-15,0 18 3 0,2 16 2 16,9 13-4-16,2 2-4 0,14 3-6 0,-1-3-2 16,3-7-3-16,4-3-1 15,0-15-1-15,2-10-1 0,-6-11 1 0,4-16 2 16,-11-33-3-16,4 36 2 0,-4-36 2 16,0 0 6-16,0 0 10 0,0 0 3 15,0 0-1-15,0 0-13 0,0 0-11 16,5-40-5-16,-14 13-3 0,7-8 4 15,2-7 4-15,6 0-9 0,17-7-6 16,8 0-11-16,6-2-8 0,1 5 3 16,-3 8-1-16,1 11 1 0,-36 27-2 0,28-22-1 15,-28 22 1-15,0 0 5 0,0 0 10 16,16 38 8-16,-16-38 6 0,-11 55 7 16,-9-15 3-16,-7 4 4 0,-1 5 8 15,-8-5 8-15,5-4 2 0,13-9 2 16,18-31-9-16,-13 42-9 0,13-42-4 0,16 45-4 15,8-14-3-15,9 0-7 16,14-3-26-16,1-3-33 0,6-10-35 0,8-4-41 16,6-6 5-16,5-3-168 15</inkml:trace>
  <inkml:trace contextRef="#ctx0" brushRef="#br0" timeOffset="26672.045">16478 5087 624 0,'0'0'194'16,"0"-31"0"-16,0 31-63 0,0 0-113 16,22-31-13-16,-22 31 2 0,47-15-6 15,-16 10-4-15,-5 5-3 0,1 11-14 16,-1 7 2-16,-10 9 1 0,-5 6 7 15,-2 13 9-15,-9 5 2 0,-9 7 2 16,-11 6-2-16,-7-4 0 0,-6-3 1 16,-2-1 7-16,2-12 2 0,8-9 5 0,25-35 2 15,-33 38-9-15,33-38-9 0,0 0-11 16,-11 29-3-16,11-29-2 0,22 42 0 16,-6 4 2-16,6 5-8 0,4 9-1 15,5 7 3-15,0-1 5 0,-4 7 10 16,-5 0 3-16,-18 0 3 0,-4-2 14 15,-15 2 14-15,-14-2 11 0,-13-5-1 16,-13-1-12-16,-10-10-12 0,-3-6-6 0,-3-9 1 16,0-9 1-16,2-16 1 0,5-11-2 15,11-10-3-15,15-14 4 0,3-9 1 16,8-4-1-16,16-9 1 0,7-5-7 16,19-10-2-16,23-12-3 0,9-13-8 15,19-4-11-15,9 2-16 0,5 8-23 16,11 1-38-16,-7 4-37 0,-11 0-53 15,-9 7 19-15,-11 9-161 0</inkml:trace>
  <inkml:trace contextRef="#ctx0" brushRef="#br0" timeOffset="27108.789">15933 4565 461 0,'-9'53'85'0,"-2"-2"19"15,-11 2 23-15,7 13-32 0,-5 21-14 16,2 8-15-16,3 7-37 0,3-3-20 0,4 3-15 16,1-7-28-16,-2-2-19 15,2-6-52-15,3-16-25 0,8-18-4 0,12-25 18 16,-16-28-154-16</inkml:trace>
  <inkml:trace contextRef="#ctx0" brushRef="#br0" timeOffset="27292.502">16425 4567 636 0,'0'0'169'0,"0"0"8"16,0 0-88-16,-31 20-48 0,31-20-12 0,-27 55 0 16,12 0-14-16,-7 16-2 0,11 11-11 15,-1 9-14-15,4-5-18 0,8 7-41 16,-5-4-69-16,-1 2-34 0,-1-1 0 15,-6 1-166-15</inkml:trace>
  <inkml:trace contextRef="#ctx0" brushRef="#br0" timeOffset="27460.3">15601 5056 704 0,'27'-26'139'0,"24"10"-49"0,28-4-87 16,34-2-64-16,18-11-78 0,17-7-205 0</inkml:trace>
  <inkml:trace contextRef="#ctx0" brushRef="#br0" timeOffset="209317.93">9416 16889 409 0,'0'0'62'0,"-42"3"-5"0,42-3-8 16,0 0-46-16,-26 6-13 0,26-6 7 16,0 0 8-16,0 0 1 0,0 0 2 15,-27 29-3-15,27-29 2 0,0 0 2 16,-6 40-2-16,6-40 0 0,0 38-1 16,0-38-3-16,4 39-1 0,-4-39-2 0,7 43 2 15,-7-43-2-15,11 39 0 16,-11-39 0-16,15 42-4 0,-15-42-8 0,16 40-14 15,-16-40-16-15,22 40-17 0,-22-40 2 16,26 33 10-16,-26-33-183 0</inkml:trace>
  <inkml:trace contextRef="#ctx0" brushRef="#br0" timeOffset="210708.93">9649 17239 467 0,'0'0'59'0,"0"0"-5"16,0 0-47-16,0 0-18 0,15-35 3 16,-15 35 7-16,36-55 6 0,-10 15 0 15,3-7-5-15,-2 1-4 0,-7-3-2 16,2 2-1-16,-9 3 1 0,-2 0 2 16,-6 4 2-16,-5 2 0 0,-5 7 4 0,1 3 3 15,4 28 1-15,-16-34 2 16,16 34-3-16,0 0-2 0,0 0-2 0,-31-15-1 15,31 15-1-15,0 0 0 0,-28 26 1 16,19 1 2-16,-2 6 2 0,6 7 3 16,3 2 2-16,4 5 1 0,-2 1-2 15,9-1-3-15,-2-3 0 0,4-6-2 16,0-5 2-16,-2-6 0 0,-9-27 0 0,15 35-3 16,-15-35-3-16,0 0 2 15,0 0-3-15,0 0 2 0,0 0 4 0,0 0 3 16,0 0 10-16,0 0 3 0,0 0-1 15,0 0-5-15,0 0-7 0,-4-29-2 16,4 29 0-16,-7-42-2 0,7 42-1 16,2-40-5-16,-2 40-9 0,16-40-5 15,-16 40-7-15,40-37 3 0,-40 37 5 16,48-31 5-16,-21 18 4 0,-27 13 2 16,42-7 1-16,-42 7 1 0,38 2 1 0,-38-2 0 15,26 11 0-15,-26-11 0 16,0 0-1-16,0 0 0 0,0 0 0 0,22 29 2 15,-22-29 4-15,0 0 3 0,-17 29 2 16,17-29 0-16,-36 48-2 0,14-19-1 16,22-29-2-16,-31 47 0 0,31-47-1 15,-15 26-4-15,15-26 1 0,0 0-5 16,0 0-1-16,31 27 0 0,-31-27-1 16,46 9 2-16,-15-9 0 0,2-2 1 15,3-5-1-15,-3-4 3 0,-2 0 1 0,2-7 1 16,-2-2 1-16,-4-4 2 0,-27 24-1 15,37-40 3-15,-37 40 5 0,16-31 2 16,-16 31 7-16,0 0 3 0,-7-31 6 16,7 31 5-16,0 0-3 0,0 0-1 15,-31-18-6-15,31 18-11 0,0 0-5 16,0 0-11-16,-26 9-14 0,26-9-3 16,-16 27-1-16,16-27 5 0,-11 44 7 15,11-44-2-15,0 49 3 0,0-49-2 16,11 37 2-16,-11-37 6 0,0 0-1 0,0 0 0 15,27 20 1-15,-27-20 2 0,0 0 4 16,0 0 5-16,0 0 6 0,31-11 4 16,-31 11-3-16,0 0 0 0,0 0-4 15,0 0-5-15,26-11 0 0,-26 11-4 16,0 0-2-16,0 0 1 0,0 0 1 0,27 27 1 16,-27-27 0-16,0 0 0 15,31 31-2-15,-31-31 0 0,0 0 1 0,33 22-3 16,-33-22 0-16,31 0 3 0,-31 0-1 15,49-25 3-15,-14 3-1 0,7-9-1 16,0-2 0-16,1-2 0 0,-10 4 0 16,-7 0 1-16,-26 31 1 0,36-45 1 15,-36 45 1-15,17-26 0 0,-17 26 2 16,0 0-4-16,0 0-7 0,0 0-6 16,-17-27-1-16,17 27-2 0,0 0 2 15,0 0 2-15,-31-2-1 0,31 2 3 16,0 0 1-16,0 0 4 0,-20 44 1 0,13-17 2 15,3 4 1-15,8 6-2 0,3 1 0 16,8-5-1-16,5-2 2 0,-20-31 3 16,53 42 2-16,-26-26 1 0,0-7 1 15,-1-5 3-15,-26-4 5 0,47 0 11 16,-47 0 10-16,33-13 2 0,-33 13 0 16,31-27-8-16,-31 27-12 0,37-31-8 15,-37 31-7-15,0 0-4 0,31-22-2 0,-31 22-2 16,0 0-4-16,0 0-2 0,0 0-6 15,27 25-3-15,-27-25-8 0,0 0-8 16,24 35-9-16,-24-35-10 0,0 31-8 16,0-31-20-16,-20 42-3 0,20-42-191 15</inkml:trace>
  <inkml:trace contextRef="#ctx0" brushRef="#br0" timeOffset="210868.976">10145 16699 939 0,'0'0'102'0,"38"-35"-117"0,-12 19-6 15,14 3-3-15,-2-3-28 0,-5 10-51 16,9 6-48-16,-2 6 9 0,-7 14-166 16</inkml:trace>
  <inkml:trace contextRef="#ctx0" brushRef="#br0" timeOffset="211180.955">11509 16657 564 0,'0'0'89'0,"0"0"-12"15,0 0-75-15,-13 53-1 0,15-9 8 16,2 10 2-16,3 3-5 0,2 5-2 16,-2 7-1-16,1-1-7 0,-1-3-12 15,-3-8-13-15,5-8-16 0,-2-14-6 0,-7-35 5 16,7 31 7-16,-7-31-12 0,0 0 7 15,-29-37 7-15,-2-1 4 0,4-2-173 16</inkml:trace>
  <inkml:trace contextRef="#ctx0" brushRef="#br0" timeOffset="211288.779">11387 17016 426 0,'-37'-60'69'15,"37"60"26"-15,-16-40 12 0,16 40-13 16,0 0-20-16,13-29-23 0,-13 29-22 16,40-17-11-16,0 8-7 0,9 2-7 0,0 3-29 15,6 4-51-15,5 4-53 16,-3 7-22-16,-4 2-178 0</inkml:trace>
  <inkml:trace contextRef="#ctx0" brushRef="#br0" timeOffset="211631.585">11941 17064 481 0,'0'0'101'0,"0"0"6"16,0 0-21-16,0 0-67 0,0 0-19 15,0 0 0-15,0 0 1 0,0 0 0 16,15 31 2-16,-15-31-2 0,11 36 1 16,-11-36-2-16,5 37 1 0,-5-37-1 0,-9 31-1 15,9-31 2-15,0 0 1 0,0 0 7 16,-16 29 4-16,16-29 1 0,0 0-2 15,0 0-5-15,0 0-8 0,-22-33-3 16,22 33-3-16,0-35-2 0,0 35 2 16,20-40 3-16,-20 40 3 0,33-49 1 15,-33 49 0-15,47-42-3 0,-47 42-3 16,49-31-11-16,-49 31-20 0,46-13-29 16,-46 13-32-16,49 13 0 0,-23 2-180 15</inkml:trace>
  <inkml:trace contextRef="#ctx0" brushRef="#br0" timeOffset="212335.251">12384 17230 407 0,'0'0'43'0,"0"0"-2"15,0 0-1-15,0 0-36 16,0 0-3-16,0 0 4 0,11 31-1 0,-11-31-3 15,0 0-1-15,22 36-2 0,-22-36-1 16,15 26 3-16,-15-26-1 0,0 0-1 16,31 20 1-16,-31-20 1 0,0 0 0 15,38-15 2-15,-38 15-1 0,35-29 5 16,-35 29 4-16,34-44 0 0,-23 17-1 16,9 1-6-16,-20 26-3 0,26-45-2 15,-26 45 0-15,0 0 1 0,0 0-1 0,0 0-4 16,0 0 0-16,0 0 0 0,0 0 0 15,0 0 5-15,11 27 2 0,-11-27-2 16,11 44 4-16,-11-44-5 0,16 47-2 16,-16-47-2-16,24 29-2 0,-24-29-3 15,29 6 1-15,-29-6 3 0,35-11 4 16,-35 11 5-16,45-33 1 0,-21 6 0 16,-6-4-4-16,2-4 3 0,-9 6 5 0,-7 3 6 15,-4 26 4-15,7-45 4 0,-7 45 5 16,0-31 9-16,0 31 10 0,0 0 7 15,0 0-10-15,0 0-17 0,0 0-19 16,0 0-16-16,0 0 0 0,0 0 3 16,0 0 3-16,0 42 6 0,0-42-1 15,15 45-2-15,-15-45-5 0,27 42 0 16,-27-42 0-16,46 33 1 0,-15-22 4 16,-2-7 1-16,-29-4-2 0,45-4 3 15,-45 4 3-15,0 0 4 0,33-27 4 0,-33 27-2 16,22-37 0-16,-11 10-3 0,-11 27 4 15,13-44 8-15,-13 44 6 0,-4-27 5 16,4 27 3-16,0 0-6 0,0 0-8 16,0 0-17-16,0 0-21 0,0 0-2 15,0 0 6-15,-20 62 15 0,18-9 13 16,2 12-2-16,2 10-1 0,13 2 1 16,1 5 1-16,4 3 2 0,-5-6-4 0,-4-3-6 15,-4-14-2-15,-3-14 2 16,-4-8 8-16,-6-13 8 0,6-27 1 0,-36 44-3 15,5-26-15-15,-11-5-17 16,0-9-22-16,0-10-32 0,5-14-28 0,3-13-28 16,8-12-14-16,6-12 27 0,11-10-169 15</inkml:trace>
  <inkml:trace contextRef="#ctx0" brushRef="#br0" timeOffset="212825.479">13298 17281 378 0,'0'0'18'16,"36"31"10"-16,-36-31 5 0,0 0-5 16,33 5-3-16,-33-5 1 0,0 0-2 15,37-11-2-15,-37 11-5 0,27-31-6 16,-11 2-13-16,-5-4-6 0,2-5 4 16,-6 7 2-16,-7 2 12 0,0 29 8 0,-9-35 4 15,9 35 4-15,0 0 4 16,-34-27-4-16,34 27-8 0,0 0-16 0,-26 7-12 15,26-7-7-15,-20 29-2 0,20-29 5 16,-11 46 0-16,11-46-2 0,4 51 3 16,-4-51 1-16,18 40 5 0,-18-40 3 15,24 27 1-15,-24-27-2 0,0 0 5 16,31 15 9-16,-31-15 8 0,0 0 15 16,27-7 5-16,-27 7 4 0,0 0 3 15,33-28-6-15,-33 28-1 0,27-27-2 0,-27 27-6 16,0 0-3-16,0 0-7 15,0 0-9-15,0 0-6 0,0 0-4 0,0 0-2 16,26-4-1-16,-26 4-2 0,0 0-3 16,0 0-2-16,20 26-4 0,-20-26-6 15,0 0 1-15,0 0 4 0,38-20 6 16,-12 0 9-16,17-11 1 0,-1-6 2 16,4-3 2-16,-8 4 9 0,-38 36 15 0,37-37 8 15,-37 37 0-15,0 0-9 16,0 0-14-16,0 0-9 0,0 0-3 0,11 37 0 15,-6-10-7-15,-5 8-16 0,-5 5-25 16,5 5-41-16,-6-1-45 0,6-4-22 16,-9-5-177-16</inkml:trace>
  <inkml:trace contextRef="#ctx0" brushRef="#br0" timeOffset="212972.032">13336 16783 766 0,'0'0'146'16,"-5"-49"-105"-16,5 49-45 0,36-42-11 16,-1 20-25-16,7-2-35 0,3 2-42 15,-3 8-16-15,0 12-177 0</inkml:trace>
  <inkml:trace contextRef="#ctx0" brushRef="#br0" timeOffset="213117.798">13730 16506 477 0,'0'0'69'0,"0"0"5"0,0 0-33 15,0 0-39-15,42 27-2 0,-42-27-17 16,44 53-41-16,-13-15-15 0,-4 6-202 16</inkml:trace>
  <inkml:trace contextRef="#ctx0" brushRef="#br0" timeOffset="213326.474">14538 16588 469 0,'0'0'78'0,"38"20"19"16,-12 5-19-16,8 8 11 0,1 4 11 0,-2 8-3 15,-2 1-19-15,-4 10-20 16,-12 3-17-16,-4 3-10 0,-11 7-3 0,-15 2-7 15,-18 6-9-15,-29 3-11 0,-20 6-19 16,-16-4-27-16,-15-4-96 0,-2-5-79 16,2-9-192-16</inkml:trace>
</inkml:ink>
</file>

<file path=ppt/ink/ink14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1:13:28.998"/>
    </inkml:context>
    <inkml:brush xml:id="br0">
      <inkml:brushProperty name="width" value="0.05292" units="cm"/>
      <inkml:brushProperty name="height" value="0.05292" units="cm"/>
      <inkml:brushProperty name="color" value="#FF0000"/>
    </inkml:brush>
  </inkml:definitions>
  <inkml:trace contextRef="#ctx0" brushRef="#br0">20577 5506 427 0,'0'0'-4'0,"0"0"4"16,-34-14 2-16,34 14 5 15,-39-22 7-15,39 22 3 0,-42-11 0 0,42 11 5 16,-38-4 1-16,38 4 1 0,-33-3 6 16,33 3 38-16,-31 3 11 0,31-3 8 15,-36 6-8-15,36-6-38 0,0 0-14 16,-29 7-2-16,29-7 1 0,0 0-1 16,-31 24-6-16,31-24-11 0,-31 60 1 15,9-11-4-15,2 8 4 0,0 8 3 16,3 1-1-16,1 3 1 0,7 4-5 0,-2-7-1 15,11-6-2-15,5-7-2 16,-5-6-3-16,11-5-6 0,4-5-8 0,-4-3-9 16,9-6-10-16,-4 3-14 0,-16-31-32 15,31 49-17-15,-31-49-9 0,40 29-1 16,-40-29 19-16,40 2 25 0,-40-2 22 16,37-22 20-16,-37 22-189 0</inkml:trace>
  <inkml:trace contextRef="#ctx0" brushRef="#br0" timeOffset="350.151">20493 5700 412 0,'0'0'1'0,"0"0"3"0,0 0 7 16,0 0 5-16,-5 34 4 0,10-3 4 16,6 9 3-16,0 8 4 0,-2 1 0 15,-5 2-6-15,-2 2-8 0,-2 2-8 16,9-1-6-16,-2 1-1 0,4-2-6 0,-2-4-7 15,6-5-8-15,-4-9-8 0,-11-35-3 16,20 38-4-16,-20-38-2 0,0 0 6 16,0 0 8-16,0 0 12 0,24-53 9 15,-24 18 1-15,-2-14 1 0,-2-13-1 16,-3-2 1-16,-6-5 0 0,0 5 0 16,-1 2-1-16,1 9 0 0,4 2 0 15,5 6-1-15,-7 17 1 0,11-3-1 0,0 31 1 16,-7-40 2-16,7 40 0 15,7-29 2-15,-7 29 0 0,0 0-1 0,20-38 0 16,-20 38-1-16,22-26-3 0,-22 26-1 16,31-25-4-16,-31 25 0 0,26-6 2 15,-26 6 1-15,0 0 3 0,27 26 1 16,-27-26-207-16</inkml:trace>
  <inkml:trace contextRef="#ctx0" brushRef="#br0" timeOffset="513.961">20508 5844 411 0,'0'0'-1'16,"0"0"4"-16,0 0 7 15,0 0 8-15,0 0 5 0,35-11 1 0,-35 11-2 16,38-15-9-16,-38 15-14 0,55-36-13 16,-24 16-15-16,5-2-1 0,-3 0 6 15,3-2 10-15,1 2-197 0</inkml:trace>
  <inkml:trace contextRef="#ctx0" brushRef="#br0" timeOffset="968.253">21053 5466 398 0,'11'33'2'0,"-2"-4"4"16,-5 6 3-16,-2 5 4 0,7 7 1 0,-2 3-2 15,-3-1 3-15,3 0-2 0,6-3-3 16,-6 3-4-16,-1-5-4 0,8 1-1 16,-1-10 0-16,-4-2-4 15,-2-4-2-15,-7-29-5 0,4 33-1 0,-4-33 3 16,0 0 2-16,0 0 2 0,0 0-4 16,-11-44-2-16,0 4-2 0,-5-9 1 15,-4-8 6-15,5-10 3 0,8 1 2 16,-4 4 0-16,7 4 1 0,-1 1-3 15,5 13 1-15,11-3 1 0,-2 9-1 0,2 10 4 16,-2-3-1-16,-9 31-4 0,11-38 0 16,-11 38-2-16,0 0-1 0,33-29 4 15,-33 29 2-15,31 5-2 0,-31-5 0 16,43 24 0-16,-17-2 3 0,5 0 0 16,2 5 12-16,-8 4 6 0,-3 4 4 15,-2 5 3-15,-7 4-6 0,0 5-1 16,-6 4-6-16,-7 7 1 0,-11 2 0 0,-9 0-4 15,-7-2-1-15,1-7-5 0,-1-11-6 16,-8-9-8-16,2-11-5 0,-1-6-11 16,8-12-11-16,26-4 0 0,-40-17 2 15,40 17 13-15,-11-36-196 0</inkml:trace>
  <inkml:trace contextRef="#ctx0" brushRef="#br0" timeOffset="1471.011">21697 5977 409 0,'0'0'5'0,"27"31"10"15,-27-31 8-15,0 0 20 0,0 0 35 16,0 0 0-16,-7-33-7 0,-2 4-29 0,-2-19-45 15,-4-17-8-15,4-8 2 16,-5-4 8-16,5 1 4 0,0 12 9 0,6 16 6 16,-1 8 3-16,-3 13-1 0,9 27-13 15,-13-31-5-15,13 31 0 0,0 0-5 16,0 0 0-16,0 0-19 0,0 0-9 16,0 0 8-16,2 33 4 0,7-4 20 15,-3 7 11-15,10 3-2 0,-1 8-1 0,1-5-3 16,2 4-4-16,2-6-3 15,-20-40-6-15,46 42-6 0,-46-42-4 0,38 7 0 16,-38-7 5-16,31-9 8 0,-31 9 8 16,37-42 5-16,-15 9 4 0,-6-11-6 15,-1 2-4-15,-3-1 5 0,-6 6 4 16,-1 8 13-16,-5 29 14 0,4-27 6 16,-4 27 6-16,0 0-3 0,0 0-13 15,0 0-15-15,0 0-24 0,0 0-8 16,0 0-1-16,-15 43 4 0,15-10 13 15,-5 11-2-15,3 11-7 0,2 5-18 16,0 0-43-16,2-9-33 0,3-2-16 0,1-10-1 16,3-8 35-16,-9-31 31 0,27 7 29 15,-27-7 16-15,37-46 7 0,-17-1-209 16</inkml:trace>
  <inkml:trace contextRef="#ctx0" brushRef="#br0" timeOffset="1591.82">22178 5233 399 0,'0'0'-2'15,"26"-29"-2"-15,-26 29 2 0,0 0 6 0,0 0 1 16,0 0 3-16,0 0 0 0,0 0-8 16,-33 36-2-16,33-36-2 0,-31 38-2 15,31-38 4-15,-27 44-203 0</inkml:trace>
  <inkml:trace contextRef="#ctx0" brushRef="#br0" timeOffset="2241.504">22403 5120 401 0,'0'0'-5'0,"0"0"4"0,18 31 7 15,-18-31 17-15,-11 49 7 0,0-14 8 16,0 14-2-16,-9 7-8 0,-7 1-6 0,5 7-9 15,0-2-1-15,-2-2-6 16,2 2-9-16,6-9-3 0,-4-4-9 0,9-9-4 16,11-40 1-16,-11 37-4 0,11-37-5 15,0 0 1-15,0 0 4 0,16-42 6 16,-10 9 8-16,10-20 3 0,4-9-2 16,2-7 1-16,0 10 4 0,-2 8-1 15,2 11 3-15,-6 13 5 0,-16 27-1 0,19-33 9 16,-19 33 4-16,0 0 9 15,0 0 3-15,0 0-6 0,0 0 0 0,0 0-7 16,27 11-2-16,-27-11 3 0,38 47-3 16,-23-21-5-16,7 10-2 0,-2-1-3 15,2-2-8-15,-2 5-13 0,-4 4-13 16,2 2-8-16,-5 7-4 0,-2 2 4 16,-4-4 10-16,-7-16 9 0,-11-6 14 0,11-27 6 15,-38 4 1-15,11-15 1 16,1-11-3-16,-10-11-1 0,5 2 2 0,2-9-1 15,3 7-1-15,2 6 1 0,8 1-2 16,16 26 0-16,-18-45 4 0,18 45 1 16,0-42 6-16,0 42-2 0,20-55 0 15,-6 17-8-15,5 1-7 0,4 1-2 16,1 1-2-16,-2-1 6 0,0-4 5 16,5 5-203-16</inkml:trace>
  <inkml:trace contextRef="#ctx0" brushRef="#br0" timeOffset="2457.169">22578 4830 405 0,'0'0'-1'15,"0"29"11"-15,0-29 25 0,0 0 24 16,0 0 7-16,38 38 1 0,0-12-7 16,8 10-8-16,23 10 4 0,6 5 5 15,7 4-6-15,0 7-8 0,-11 3-13 16,-7 8-16-16,-15 0-10 0,-7 13-4 0,-11 16-13 15,-9 13-20-15,-18 18-17 0,-23 22-40 16,-12 4-26-16,-20 5-1 0,-11-6 0 16,-7-28 37-16,-68-97 39 0,46 67-185 15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8:59.476"/>
    </inkml:context>
    <inkml:brush xml:id="br0">
      <inkml:brushProperty name="width" value="0.05" units="cm"/>
      <inkml:brushProperty name="height" value="0.05" units="cm"/>
      <inkml:brushProperty name="color" value="#E71224"/>
    </inkml:brush>
  </inkml:definitions>
  <inkml:trace contextRef="#ctx0" brushRef="#br0">5061 13059 6803,'-1'-5'734,"-8"-53"8137,14 56-8647,3-1-171,0 1 0,-1 0 0,1 1 1,0 0-1,0 0 0,0 0 1,0 1-1,0 0 0,0 1-53,83 11 109,-9 0-407,20-10-1479,-6 0-4489,-91-2 1645</inkml:trace>
  <inkml:trace contextRef="#ctx0" brushRef="#br0" timeOffset="181085.979">1760 1711 8260,'0'0'1187,"0"0"-99,0 0-303,0 0-526,2-5-291,14-51-45,-2 0 1,-3-1-1,3-46 77,-11 79 38,2-34 243,-2 0 0,-4-26-281,1 25 889,-4 30 485,1 22-1097,2 1 510,1 6-144,0 0-144,0 0-123,0 0-93,0 0-104,0 0-99,0 0-83,0 0-15,-1 6 60,0 11 86,0 0 1,2 0-1,0 0 0,1 0 0,1 0 1,0 0-1,6 14-128,2 23 260,13 131 34,-13-85 93,8 16-387,8-14-2564,-20-82 578,1 0 0,1 0 0,8 11 1986,-14-25-5296</inkml:trace>
  <inkml:trace contextRef="#ctx0" brushRef="#br0" timeOffset="184441.477">7247 956 7764,'-34'-53'512,"22"22"-48,16 1-208,8 4-240,10 2 0,8 13-48,1 7 32,5 10 0,3 11 0,1 5-96,-1 12-144,5 3-160,-7 9-128,3 7-3298</inkml:trace>
  <inkml:trace contextRef="#ctx0" brushRef="#br0" timeOffset="184606.219">7923 508 10933,'0'0'2769,"0"0"209,0 0-1218,0 0-1087,0 0-321,0 0 96,0 0 64,29 34-31,1 3-33,8 12-512,3 7-673,3 5-735,-5 2-1410,-1 3-559,-1 3-2898</inkml:trace>
  <inkml:trace contextRef="#ctx0" brushRef="#br0" timeOffset="183179.857">5743 1364 8900,'-2'20'502,"0"0"-1,1 0 1,1 1-1,1-1 1,1 0-1,1 0 1,0 0-1,2 0 1,0 0-1,4 5-501,3 21 476,-10-15-183,-1-26-258,-1-5 37,0 0 91,0 0 90,2-7-16,2-19-212,-1 0 0,0 1 0,-2-1 0,-2 0-1,-1-14-24,0-2 410,4-41-410,0 64 249,1 0 0,1 1 0,5-18-249,-4 27 211,17-10-97,-20 18-121,1 0 0,-1 0 0,1 0 0,0 1 0,-1-1 0,1 1 0,0 0 0,0 0 0,-1-1 0,1 2 0,0-1 0,-1 0 0,1 1-1,0-1 1,-1 1 0,1 0 0,0 0 0,-1 0 0,2 1 7,2 0-19,0 1 0,0 1-1,0-1 1,-1 1 0,1 0 0,-1 1 0,0-1-1,1 2 20,6 9-342,0 0-1,-1 1 0,-1 0 0,0 0 0,-1 1 0,4 12 343,39 113-4434,-25-62 1537,-13-44-763</inkml:trace>
  <inkml:trace contextRef="#ctx0" brushRef="#br0" timeOffset="183824.446">6334 1411 8548,'-2'4'1256,"0"3"-951,0 0 0,1 0 0,0 0 0,0 0 0,1 0 0,0 0 0,0 0 0,1 0 0,-1 0 0,2 1 0,-1-2-1,1 1 1,0 0 0,0 0 0,3 5-305,4 12 118,2 0 0,0 0 0,11 14-118,-21-36-32,1 1 0,-1-1 0,1 1 0,0-1-1,0 0 1,0 0 0,0 0 0,0 0 0,0 0 0,1 0 0,-1-1 0,1 1-1,-1-1 1,1 0 32,5 4-113,-7-4 74,0 1-1,1-1 1,-1 0-1,0 0 1,1 0-1,0 0 1,-1 0-1,1 0 1,0 0-1,-1 0 1,1-1-1,0 1 1,0 0-1,0-1 1,0 0-1,-1 1 1,2-1 39,3 1-111,-4-1 96,-1 0-1,0 0 0,0 1 0,0-1 0,0 0 0,1 0 0,-1 0 0,0 0 0,0 0 1,0-1-1,1 1 0,-1 0 0,0 0 0,0-1 0,0 1 0,0-1 0,0 1 0,0-1 1,0 1-1,0-1 0,0 0 0,0 0 0,0 1 0,1-2 16,-2 2-35,2-1 35,0 0-1,-1 1 0,1-1 0,-1 0 1,1 0-1,-1 0 0,1 0 0,-1-1 1,0 1-1,0 0 0,1 0 0,-1-1 1,0 1-1,0-1 0,0 1 0,0-1 1,0-1 0,1-1 10,3-3 26,0 0 1,0-1-1,-1 1 1,0-1 0,-1 0-1,0 0 1,0 0 0,-1 0-1,0-1 1,0 1-1,0-4-36,-3-15 742,0 23-110,1 4 102,0 0 0,0 0-110,0 0-184,0 0-165,0 0-139,0 0-101,0 0-81,0 0-52,0 0-1,2 5 3,0 2 13,1-1 0,1 1 0,-1-1 0,1 0 0,0 0 1,1 0-1,-1-1 0,1 1 0,0-1 0,1 0 0,-1-1 0,1 1 0,0-1 0,2 1 83,-4-3-31,-1-1 0,0 1-1,1-1 1,-1 0-1,1 0 1,-1-1-1,1 1 1,-1-1 0,1 1-1,-1-1 1,1 0-1,-1-1 1,1 1 0,0 0-1,-1-1 1,1 0-1,-1 0 1,0 0-1,1 0 1,-1-1 0,0 1-1,0-1 1,1 0-1,-1 0 1,-1 0 0,1 0-1,0-1 1,1-1 31,2-2 3,-1 0-1,0 0 1,0 0 0,-1-1 0,0 0 0,0 0 0,0 0-1,-1-1 1,0 1 0,-1-1 0,0 1 0,0-1-3,1-6 137,-1-1 1,0 1 0,-1 0-1,-1-1 1,0 1 0,-1 0-1,-1-1 1,0 1 0,-1 0-1,-3-10-137,5 19 361,1 5-153,0 0-158,0 0-68,-1 6 4,1 12-54,0 0 0,1 0 0,0 0-1,2 0 1,0 0 0,1 0 0,1 0-1,1-1 1,0 0 0,6 12 68,-9-23-25,0-1-1,0 1 1,1 0 0,0-1 0,0 0 0,0 1-1,0-2 1,1 1 0,0 0 0,0-1-1,0 0 1,1 0 0,-1-1 0,1 1-1,0-1 1,0 0 0,0-1 0,0 0-1,0 0 1,1 0 0,-1 0 0,1-1-1,-1 0 1,1-1 0,-1 1 0,1-1 0,0-1-1,-1 1 1,1-1 0,-1 0 0,2-1 25,1 0-22,-1 0 1,0-1 0,0-1 0,0 1-1,0-1 1,-1 0 0,1-1-1,-1 0 1,0 0 0,0 0 0,-1-1-1,0 0 1,0-1 0,4-4 21,-6 6 65,0 0 1,0-1-1,-1 0 0,0 1 1,0-1-1,0 0 0,-1-1 1,0 1-1,0 0 1,0-1-1,-1 1 0,0-1 1,0 1-1,-1-1 1,0 0-1,0 1 0,0-1 1,-1 1-1,-1-5-65,0 6 211,0-1-1,-1 1 1,0-1-1,0 1 1,0 0-1,-1 0 1,1 0 0,-2 0-211,4 3-7,-3-3 535,-2 3 24,6 1-536,-1 1 0,1 0 0,-1-1-1,1 1 1,0 0 0,-1-1-1,1 1 1,-1 0 0,1-1 0,-1 1-1,1 0 1,-1 0 0,0 0 0,1-1-1,-1 1 1,1 0 0,-1 0-1,1 0 1,-1 0 0,1 0 0,-1 0-1,0 0 1,1 0 0,-1 0 0,1 0-1,-1 1 1,1-1 0,-1 0-1,1 0 1,-1 0 0,0 1 0,1-1-1,0 0 1,-1 1 0,1-1 0,-1 0-1,0 1-15,-4 26 23,0 1-1,2 0 0,1 0 1,1 0-1,2 0 0,0-1 1,2 1-1,3 9-22,13 54-91,27 78 91,-18-69-333,2 26 333,-22-87-86,0 2-8,-1 0 0,-1 19 94,-5-49-20,0-1 1,-2 1-1,1-1 0,-1 1 1,-1-1-1,0 1 0,0-1 1,-1 0-1,0 0 0,-1 0 1,0 0-1,-1 0 20,4-7-51,-1 0 0,0 0-1,0-1 1,0 1 0,0 0 0,0-1-1,0 1 1,-1-1 0,1 0 0,-1 0-1,0 0 1,1 0 0,-1 0 0,0-1-1,0 1 1,0-1 0,0 0-1,-1 0 1,1 0 0,0 0 0,-1 0 51,-1-1-187,0 0 1,0 0 0,1-1 0,-1 0 0,0 1 0,0-2-1,1 1 1,-1 0 0,0-1 0,1 0 0,0 0 0,-1 0-1,-1-2 187,-7-5-799,0 0 0,0-1 0,1-1 0,1 0 0,0 0 0,0-1-1,2 0 1,-6-9 799,-21-40-4810</inkml:trace>
  <inkml:trace contextRef="#ctx0" brushRef="#br0" timeOffset="184294.706">7286 1462 6915,'93'-4'819,"-89"4"-581,4-2 220,-7 2-419,0 0-1,-1 0 0,1 0 1,0 0-1,-1 0 1,1 0-1,0 0 0,-1 0 1,1 0-1,0 0 1,-1 0-1,1-1 0,0 1 1,-1 0-1,1 0 1,-1-1-1,1 1 1,0 0-1,-1-1 0,1 1 1,-1-1-1,1 1 1,-1-1-1,1 1 0,-1-1 1,0 1-1,1-1 1,-1 1-39,2-3 135,-1 0 0,0 0 0,0 0 0,-1 0 0,1 0 0,0 0 0,-1 0 1,0 0-1,0 0 0,0 0 0,0 0 0,0 0 0,-1 0 0,1 0 0,-1 0 1,0 0-1,0 0 0,0 0 0,0 0 0,0 0 0,-1 1 0,1-1 0,-1 0 0,0 1 1,0 0-1,0-1 0,0 1 0,0 0 0,0 0 0,-1 0 0,1 0 0,-1 0 0,1 1 1,-1-1-1,0 1 0,1-1 0,-1 1 0,0 0 0,0 0 0,0 1 0,0-1 0,0 0 1,0 1-1,0 0 0,-2 0-135,3 0 18,0 1 0,1 0-1,-1-1 1,0 1 0,1 0 0,-1 0 0,1 0 0,-1 0-1,1 0 1,0 0 0,-1 1 0,1-1 0,0 0 0,0 1 0,0-1-1,0 1 1,0-1 0,0 1 0,0 0 0,1-1 0,-1 1 0,0 1-18,-1 1-14,1 0 1,-1 1-1,1-1 1,0 0 0,0 1-1,0 0 1,0-1-1,1 1 1,0 0 0,0 0 13,0-1-9,0 0-9,0-1 1,1 1-1,-1-1 0,1 1 0,0-1 0,0 1 0,0-1 1,0 0-1,1 1 0,-1-1 0,1 0 0,0 0 1,0 0-1,0 0 0,0-1 0,0 1 0,1-1 1,-1 1-1,1-1 18,28 23-16,-25-22 23,0 0-1,0-1 1,1 1 0,-1-1 0,1-1-1,-1 1 1,1-1 0,-1 0 0,1-1 0,0 1-1,-1-1 1,1-1 0,0 1 0,-1-1 0,1 0-1,0-1 1,-1 1 0,0-1 0,1-1 0,-1 1-1,0-1 1,4-2-7,-5 3 64,-5 2-18,8-11 50,1-2 45,-8 8-37,2-8-108,1-1 1,0 1-1,1 0 1,1 1-1,-1-1 1,2 1-1,0 0 1,0 1-1,1 0 0,1 0 1,0 0-1,2 0 4,-10 9-21,0 1-1,0 0 0,0 0 0,0 0 0,0 0 0,1 0 1,-1 0-1,0 0 0,1 0 0,-1 1 0,1-1 1,-1 1-1,1-1 0,-1 1 0,1-1 0,-1 1 0,1 0 1,-1-1-1,1 1 0,0 0 0,-1 0 0,1 0 1,-1 1-1,1-1 0,0 0 0,-1 1 0,1-1 0,-1 1 1,1-1-1,-1 1 0,1-1 0,-1 1 0,0 0 1,1 0-1,-1 0 0,0 0 0,0 0 0,1 0 0,-1 0 1,0 0-1,0 1 0,0-1 0,0 0 0,-1 1 1,2 0 21,13 17-9,-1 2 1,-1-1 0,-1 2 0,0 0 0,-2 0-1,3 9 9,52 157-453,-46-127-160,1-3-1017,-19-54 414,-1-4-46,0 0 80,0 0-267,0 0-1928</inkml:trace>
  <inkml:trace contextRef="#ctx0" brushRef="#br0" timeOffset="182709.714">5006 937 8964,'0'0'2993,"10"25"-1088,-10-25-1168,34 52-353,-15-11 160,1 5 32,0 7-143,0-2-241,-3 3-112,1 1-144,-4-1-160,0 3-225,-4-4-383,-6 1-945,-2-3-464,-4-16 192,2-35-3057</inkml:trace>
  <inkml:trace contextRef="#ctx0" brushRef="#br0" timeOffset="182865.471">4828 1271 11477,'0'0'2481,"0"0"-272,0 0-1888,28-26-401,4 18 15,13-4 49,6-2-192,11 1-656,3-5-849,-2 6-544,2 2 80,-1 4-2769</inkml:trace>
  <inkml:trace contextRef="#ctx0" brushRef="#br0" timeOffset="182233.46">2708 1516 8484,'0'0'1038,"4"-6"-318,12-20-851,-2-1 0,-1-1-1,-1 0 1,-1-1 0,-2 0 0,-1 0-1,-1-1 1,-1 0 0,-1-6 131,1-21 305,-3 0 0,-1 0 1,-4 0-1,-5-32-305,-4 15 2374,10 69-893,1 5-267,0 0-563,0 0-416,0 0-174,-4 9 3,-3 13 44,1 0-1,1 1 0,0 0 1,2-1-1,0 20-107,-2 128 462,5-156-442,6 97 255,4-1 0,24 101-275,-35-207 1,1-1 0,1 1 1,-1-1-1,1 1 0,-1-1 1,1 1-1,0-1 0,0 1 0,1-1 1,-1 0-1,1 0 0,0 2-1,2 1-7,-1-1-33,-3-5 5,0 0 0,0 0 1,0 0 44,0 0 28,2-6-35,7-19-169,-2-1 1,-1 0 0,-1 0-1,1-10 166,-2 5-275,2 1 0,1-1 0,8-19 275,-9 34-142,0 0 0,1 1-1,1 0 1,1-1 142,-5 11-73,0-1 0,1 1 1,-1 0-1,1 0 0,0 1 1,0-1-1,1 1 0,-1 0 1,1 1-1,2-2 73,-6 4-37,0 0 0,0 1 0,0-1 0,1 0 0,-1 1 0,0-1 0,0 1 1,1 0-1,-1 0 0,0 0 0,1 0 0,-1 0 0,0 0 0,1 1 0,-1-1 0,0 1 0,0 0 0,0-1 0,1 1 0,-1 0 0,1 1 37,0-1-38,-1 1 42,0-1 1,-1 1-1,1 0 0,0-1 0,-1 1 0,0 0 0,1 0 1,-1 0-1,0 0 0,0 0 0,0 0 0,0 0 0,0 0 1,0 1-1,-1-1 0,1 0 0,-1 1 0,0-1 0,1 1-4,4 53 437,-5-46-334,-6 157 804,7-163-924,1 1 0,-1-1 0,1 0 0,-1 0 0,1 1 0,0-1 0,1-1 0,-1 1 1,1 0-1,-1 0 0,1-1 0,0 0 0,1 1 0,-1-1 0,0-1 0,1 1 0,0 0 0,-1-1 0,1 0 0,0 1 0,0-2 0,1 1 0,-1 0 0,0-1 0,4 1 17,-1 0 25,0-1 0,-1 0 0,1 0 0,0-1 0,0 0-1,0 0 1,0 0 0,0-1 0,0 0 0,-1-1 0,1 1 0,0-1 0,-1 0 0,1-1 0,-1 0-1,0 0 1,0 0 0,0-1 0,0 0 0,0 0 0,-1 0 0,0-1 0,0 1 0,0-1 0,-1-1-1,1 1 1,-1-1 0,0 1 0,-1-1 0,1 0 0,-1 0 0,-1-1 0,1-1-25,-1 4 51,-1 1 0,-1-1 0,1 0 0,-1 0 0,1 0 0,-1 1 0,0-1 0,0 0 0,-1 0 0,1 0 0,-1 1 0,0-3-51,-3-21 1183,2 31-1327,-1 3 111,1 0-1,0 0 1,0 1-1,1-1 1,0 1 0,0-1-1,0 1 1,1 0-1,0-1 1,1 1-1,0 4 34,1 18-283,-3-29 265,1 0-1,0 1 1,0-1-1,0 0 1,0 0 0,1 0-1,-1 0 1,0 0-1,0 0 1,1 0-1,-1 0 1,0 0-1,1 0 1,-1 0 0,1 0-1,-1 0 1,1 0-1,0 0 19,4 13-1213,18-14 677,-14-6 368,19-39-250,-2-2 0,9-23 418,-20 40-148,-13 26 94,-2 4-20,0 0-25,0 0-16,0 0 46,5 4 93,2 3 42,0 1 0,0-1 1,-1 1-1,0 1 0,0-1 0,-1 1 1,-1 0-1,1 0 0,-1 0 0,-1 0 1,3 9-67,-1-2 88,2-1 1,-1 0-1,2-1 1,1 2-89,-8-14-2,1 0-1,-1 0 1,1 0-1,0-1 1,-1 1-1,1 0 1,0-1-1,0 0 1,0 1-1,0-1 1,0 0-1,1 0 1,-1 0 0,0 0-1,0 0 1,3 0 2,2 1-20,-2 0 6,1-1 0,-1 0-1,1 0 1,-1 0 0,1-1-1,0 0 1,-1 0 0,1 0-1,-1-1 1,1 0 0,-1 0-1,1 0 1,-1-1 0,1 0-1,-1 0 1,0 0 0,0 0-1,0-1 1,0 0-1,-1 0 1,1 0 0,-1-1-1,3-2 15,12-11-94,0 0 0,-2-1 0,0-1-1,6-10 95,1-2-199,-1-2 0,-2-1 0,-1-1 0,-2 0 0,-1-1-1,-2-2 200,-5 12 211,-1-1 1,-2 0-1,-1 0 0,-1-1 0,-1 0 0,-1 0 0,-2 0 0,-2-23-211,-1 33 3436,0 33-2881,3 41-808,3-19 245,2 0 0,2 0 0,1-1 1,2 0-1,11 26 8,-15-47-109,0 0 0,0-1 1,1 1-1,1-2 0,1 1 1,0-1-1,1-1 0,0 1 0,0-2 1,1 0-1,1 0 0,0-1 1,1-1-1,6 4 109,-14-10-12,1 0 1,0 0-1,0-1 1,0 1-1,0-2 1,0 1-1,1-1 1,-1 0-1,0 0 1,1-1-1,-1 0 1,1 0 0,-1-1-1,0 0 1,0 0-1,1-1 1,-1 0-1,0 0 1,0-1-1,0 0 1,-1 0-1,1 0 1,-1-1-1,0 0 1,1 0-1,3-5 12,-3 4 93,14-10 30,-60 138-3688,25-75-14,7-39 1546,-19 18-1598</inkml:trace>
  <inkml:trace contextRef="#ctx0" brushRef="#br0" timeOffset="182382.229">3386 1065 11557,'-46'-51'2433,"31"25"-400,15 26-1632,11-41-385,15 19-81,12-6-31,9 5-112,6 7-240,9 10-464,-1 10-849,-6 12-352,-5 13 176,-9 19-2897</inkml:trace>
  <inkml:trace contextRef="#ctx0" brushRef="#br0" timeOffset="189871.033">8881 885 7363,'0'0'681,"4"2"106,22 6 5910,1-1-3458,30 1-3886,19 4-4929,-58-7 3279,-39-5-96,14 0-1779</inkml:trace>
  <inkml:trace contextRef="#ctx0" brushRef="#br0" timeOffset="190024.793">8883 1415 13334,'0'0'1857,"0"0"-1633,0 0-240,34 2 16,-34-2 16,47-4 0,-13 2-16,7 0-320,3-4-785,-3 2-879,1 0-226,-7 2-3104</inkml:trace>
  <inkml:trace contextRef="#ctx0" brushRef="#br0" timeOffset="190738.596">11201 682 6899,'0'0'1046,"0"0"429,-5 0 193,-56 12 2679,55-11-4237,1 1 1,0 0 0,0 1-1,-1-1 1,2 1 0,-1 0-1,0 1 1,0-1 0,1 1-1,0 0 1,0 0 0,0 0-1,0 0 1,1 1 0,-1-1-1,-1 5-110,-3 8-16,1 0-1,1 0 1,0 1-1,1-1 1,1 1-1,1 1 1,1-1-1,0 3 17,0 8-179,2 0-1,1 0 0,1 0 0,5 24 180,-5-41-90,1 0-1,0 0 1,1 0 0,0-1-1,1 0 1,0 0 0,1 0-1,0 0 1,0-1 0,2 2 90,-5-8-6,1-1 0,-1 1 0,0-1 0,1 1 0,0-1 0,0 0 0,0 0 0,0-1 0,0 1 0,1-1 0,-1 0 0,1 0 0,-1 0 0,1-1 0,0 0 0,0 0 0,-1 0 0,1 0 0,0-1 0,0 1 0,0-1 0,0-1 0,0 1 0,0-1 0,0 0 0,1 0 6,6-3 39,1-1 1,-1 0-1,0-1 0,-1 0 1,1-1-1,-1 0 0,-1-1 0,1 0 1,-1 0-1,-1-1 0,0-1 1,0 0-1,0 0 0,-2 0 1,3-5-40,1 0 114,-2 0 0,0-1 0,-1 0 1,-1 0-1,0-1 0,-1 0 0,-1 0 0,0 0 1,-1-1-1,-1 1 0,-1-3-114,-2 9-9,-1 1-1,0-1 0,-1 0 1,0 1-1,0-1 1,-1 1-1,-1 0 0,0 0 1,0 0-1,-1 1 1,0-1-1,0 1 1,-1 0-1,-1 1 0,1-1 1,-1 1-1,-1 1 1,0-1-1,0 1 0,0 0 1,-9-4 9,9 4-342,-2 1-1,1 0 1,-1 1-1,1 0 1,-2 0 0,1 1-1,0 1 1,-1 0 0,0 0-1,1 1 1,-1 0 0,0 1-1,0 0 1,0 1-1,0 0 1,0 0 0,0 1-1,0 1 1,0 0 0,-10 4 342,-22 16-2388,0 9-1795</inkml:trace>
  <inkml:trace contextRef="#ctx0" brushRef="#br0" timeOffset="195683.601">18291 544 8788,'-4'-6'1387,"-9"-15"-119,13 20-1221,-1 0 1,1 0-1,0 0 1,0 0 0,-1 0-1,1-1 1,0 1-1,0 0 1,0 0 0,0 0-1,0 0 1,0 0-1,1-1 1,-1 1-1,0 0 1,1 0 0,-1 0-1,0 0 1,1 0-1,-1 0 1,1 0 0,0 0-1,-1 0 1,1 0-1,0 0-47,8-9 198,0 5-190,1-1-1,-1 1 1,1 1 0,0-1 0,0 2 0,0 0-1,0 0 1,1 0 0,-1 1 0,6 0-8,-10 2-20,0 0-1,0 0 1,0 1 0,-1-1 0,1 1 0,0 0 0,0 1 0,-1-1 0,1 1 0,0 0 0,-1 1 0,0-1-1,0 1 1,1 0 0,-2 1 0,1-1 0,0 1 0,-1 0 0,0 0 0,1 0 0,1 3 20,-2 0 49,1 0 1,-1 1 0,0-1 0,-1 1 0,0-1-1,0 1 1,0 0 0,-1 1 0,-1-1-1,1 0 1,-1 0 0,-1 1 0,1-1-1,-1 1 1,-1-1 0,0 0 0,0 1-1,0-1 1,-1 0 0,-1 3-50,-8 25 585,0-1 0,-3-1-1,-16 33-584,26-60 68,-23 44 814,-2-2-1,-7 6-881,29-35-559,16-12-1397,26-11 21,-35 2 1989,12-2-416,-1 0 0,0-2 0,-1 1 0,1-1 0,-1-1 0,0 0 0,0 0 0,-1-1 0,3-2 362,80-76-1710,-63 55 1315,58-59 638,-4-4 0,48-73-243,-127 161 1462,-4 4-1272,1 1 0,0-1 1,0 0-1,-1 0 0,1 0 0,0 0 0,-1 1 1,1-1-1,-1 0 0,0 0 0,1 0 0,-1 0 1,1 0-1,-1-1 0,0 1 0,0 0 0,0 0 1,0-1-191,0-3 4724,-4 7-4621,0 0 1,0 1 0,1-1-1,-1 1 1,0-1 0,1 1-1,0 0 1,0 1 0,0-1 0,0 0-1,0 1 1,1 0 0,-1-1-1,1 1 1,-1 1-104,-4 12 75,0-1-1,1 1 1,1 0 0,0 0-1,2 0 1,0 1 0,0 0 0,2-1-1,0 1 1,1 0 0,1 0-1,1-1 1,0 1 0,1 0-1,1 0-74,6 19 36,1-1 0,1-1 1,2 0-1,2-1 0,1 0 0,13 18-36,6 9-54,-33-56-68,-3-5-148,-25 6-1598,-9 1-226,23-8 1489,1-1 1,-1 1-1,0-2 0,0 0 0,1 0 1,0-1-1,0 0 0,0-1 0,0 0 0,0 0 1,1-1-1,0-1 0,-7-6 605,-36-40-4183</inkml:trace>
  <inkml:trace contextRef="#ctx0" brushRef="#br0" timeOffset="195904.255">18674 749 6835,'4'-124'176,"10"64"208,4 9 401,7 13 303,5 7 145,2 11-17,3 2-223,1 2-289,3 10-224,1 1-240,-3 3-512,3 2-912,-3 3-657,-1 9-32,-5-4-3025</inkml:trace>
  <inkml:trace contextRef="#ctx0" brushRef="#br0" timeOffset="194720.08">16797 702 13222,'0'0'2513,"0"0"-1424,0 0-1025,35 17 64,-7-1 48,6 4 48,7 8-32,7-3-80,1 9-96,0-2-304,-1-1-560,-5 1-913,-7-5-784,-3-1 96,-3-6-2866</inkml:trace>
  <inkml:trace contextRef="#ctx0" brushRef="#br0" timeOffset="194918.773">17174 542 12838,'-31'17'2577,"13"7"-1136,-4 20-1137,-2 15-80,-9 16 16,-5 6 0,-3 6-224,-5 6-496,-3 0-993,-2 5-1248,-1 1-3426</inkml:trace>
  <inkml:trace contextRef="#ctx0" brushRef="#br0" timeOffset="190367.162">10335 751 13094,'0'0'2905,"0"0"-848,0 0-1411,0 0-542,0 0-72,-3 6-19,0 4-18,-1 0-1,1 1 1,0-1-1,1 0 0,1 1 1,-1 0-1,2-1 1,-1 1-1,2 0 0,-1-1 1,1 1-1,1 0 1,0-1-1,0 1 0,1-1 1,1 0-1,0 0 1,4 8 5,12 23-63,3 0 1,1-2 0,26 33 62,0 0-65,-48-68-16,0-1-1,-1 1 1,1 0 0,0 0-1,-1 0 1,0 0 0,0 1-1,-1-1 1,1 0-1,-1 0 1,0 1 0,0-1-1,0 0 1,0 0 0,-1 1-1,0-1 1,1 0-1,-2 0 1,1 0 0,0 0-1,-1 0 1,0 0 0,0 0-1,0-1 1,0 1-1,-1-1 1,1 1 0,-1-1-1,0 0 1,-2 2 81,2-2-232,0 0 0,0 0-1,0 0 1,0 0 0,-1-1 0,0 1 0,1-1-1,-1 0 1,0 0 0,0 0 0,0 0 0,0-1-1,0 1 1,-1-1 0,1 0 0,0-1 0,-1 1-1,1-1 1,-1 0 0,1 0 0,0 0 0,-1 0-1,1-1 1,0 0 0,-1 0 0,1 0-1,-2-1 233,1-1-250,0-1-1,0 1 0,0-1 0,1 0 1,-1 0-1,1 0 0,0-1 0,1 0 0,-1 1 1,1-1-1,0 0 0,0-1 0,0-1 251,-18-42-3327</inkml:trace>
  <inkml:trace contextRef="#ctx0" brushRef="#br0" timeOffset="190518.922">10239 893 6931,'11'-27'913,"-11"27"399,0 0 113,0 0-177,20-24-399,-20 24-369,42-20-176,-13 8-336,13 4-528,7-2-577,12 10-495,7 2-1,-1-9 416,-2 20-2865</inkml:trace>
  <inkml:trace contextRef="#ctx0" brushRef="#br0" timeOffset="209302.532">400 1709 7107,'0'0'-45,"0"0"160,0 0 135,0 0 100,0 0 77,0 0 58,0 0 116,0 0 266,0 0 224,0 0 75,0 0-70,0 0-242,0 0-240,0 0-137,0 0-69,0 0-82,0 0-73,0 0-74,0 0-64,0 0-49,0 0-31,0 0-16,0 0-1,0 0 12,0 0 2,0 0 0,0 0 5,0 0 22,0 0 8,0 0 13,0 0 13,0 0 3,0 0 8,7 1 35,38-2 182,0-1 0,29-6-321,-36 2 68,0 3 0,1 1 1,-1 1-1,37 6-68,-48-2 16,-1-1 0,1-2 0,21-1-16,-43 1 16,-5 0 37,0 0 65,0 0 84,0 0 65,0 0 29,0 0-18,0 0-75,0 0-147,0 0-355,0 0-614,0 0-885,0 0-934,-4-3-800,-16-8-1895</inkml:trace>
  <inkml:trace contextRef="#ctx0" brushRef="#br0" timeOffset="209867.17">373 3725 9284,'0'0'1905,"0"0"32,0 0-451,0 0-552,0 0-363,0 0-150,0 0-85,0 0-90,0 0-126,0 0-99,0 0-58,0 0 0,0 0 58,6 1 88,51 6 356,1-3 0,-1-2 0,0-3 0,54-8-465,-90 8-582,-18 2-1893,4-1-4379,-7 0 2006</inkml:trace>
  <inkml:trace contextRef="#ctx0" brushRef="#br0" timeOffset="213507.523">2262 2867 9364,'-3'-4'1652,"-19"-40"2091,21 39-3562,3 0-79,0-1-87,1 0 0,0 1-1,0 0 1,0-1 0,1 1 0,0 0 0,0 0-15,-2 3-7,0 0-1,0-1 1,1 1-1,-1 0 1,1 0-1,-1 0 1,1 1 0,0-1-1,0 1 1,0-1-1,0 1 1,0 0-1,0 0 1,0 0-1,0 0 1,0 1-1,1 0 1,-1-1-1,2 1 8,-4 0 0,4 0-54,-1-1 0,0 1 0,1 0 0,-1 0 0,1 1 0,-1-1 0,0 1 0,1 0 0,-1 0 0,0 1 0,0-1 0,0 1 0,0 0 0,0 0 0,0 0 0,0 1 0,0 0 54,-1 2-18,0 0 0,-1 0-1,0 0 1,0 0-1,0 1 1,-1-1 0,0 0-1,0 1 1,0 0 0,0-1-1,-1 1 1,0-1-1,0 1 1,-1-1 0,1 1-1,-1 0 1,-1-1-1,1 0 1,-1 1 0,0-1-1,0 0 1,0 0-1,-1 1 19,-12 25 225,-1 0-1,-1-1 1,-13 14-225,-2 7 232,19-31-128,12-19-118,0 0-1,0-1 0,0 1 0,1 0 0,-1 0 0,0 1 0,1-1 0,-1 0 0,1 0 0,-1 0 0,1 0 0,-1 0 0,1 1 0,0-1 0,0 0 0,0 0 0,-1 1 0,1-1 15,1 2-19,0-1 1,0 0-1,-1 1 1,1-1-1,1 0 1,-1 1 0,0-1-1,1 0 1,-1 0-1,1 0 1,-1 0-1,1 0 1,1 0 18,2 4-35,16 19 14,1-2 1,0-1-1,2-1 1,1-1-1,0 0 0,23 11 21,33 26-60,-64-43 50,-1 0 0,0 0 1,10 14 9,-24-18 120,-6 4-28,0-1 0,-1 0 0,0 0 1,-1-1-1,-1 1 0,0-1 0,-1-1 0,0 1 0,0-1 1,-1-1-1,-5 4-92,-18 20 106,-2-2 1,-32 23-107,62-51-235,-1 0 0,0 0-1,0 0 1,-1-1 0,1 0 0,0 0 0,-1-1 0,0 1-1,0-1 1,0-1 0,0 1 0,0-1 0,-3 1 235,8-2-45,1 0 1,0 0 0,0 0 0,0 0-1,-1 0 1,1 0 0,0 0 0,0 0 0,0 0-1,0-1 1,-1 1 0,1 0 0,0 0-1,0 0 1,0 0 0,0 0 0,0 0-1,-1 0 1,1 0 0,0-1 0,0 1 0,0 0-1,0 0 1,0 0 0,0 0 0,-1-1-1,1 1 1,0 0 0,0 0 0,0 0-1,0 0 1,0-1 0,0 1 0,0 0 0,0 0-1,0 0 1,0 0 0,0-1 0,0 1-1,0 0 1,0 0 0,0 0 0,0-1-1,0 1 1,0 0 0,0 0 0,0 0-1,0 0 1,1-1 0,-1 1 0,0 0 0,0 0-1,0 0 1,0 0 0,0 0 0,0-1-1,1 1 45,4-36-4674</inkml:trace>
  <inkml:trace contextRef="#ctx0" brushRef="#br0" timeOffset="213825.2">2983 2755 10517,'0'0'1985,"0"0"-350,0 0-725,0 0-377,0 0-175,0 0-177,0 0-322,0 0-251,0 0-70,6-1 11,1 1 338,0-1-1,0 1 0,0 1 1,0-1-1,0 1 0,0 0 1,0 1-1,0 0 1,0 0-1,-1 0 0,1 1 1,-1 0-1,1 0 0,-1 0 1,4 4 113,-7-4-41,1 0 1,-1-1 0,0 1 0,-1 0 0,1 1 0,0-1 0,-1 0 0,0 1-1,1-1 1,-2 1 0,1 0 0,0 0 0,-1 0 0,1 0 0,-1 0 0,0 0-1,-1 0 1,1 0 0,-1 0 0,1 1 0,-1-1 0,-1 0 0,1 0-1,-1 4 41,-28 100 324,-1 3 254,31-101-503,7 19-22,-1-18-29,1 1 1,0-1-1,0 0 0,1-1 0,8 7-24,20 25 111,-30-35-73,-1 1 1,0 0-1,0 1 0,-1-1 0,0 1 0,0 0 0,-1 0 0,0 1 0,0-1 0,-1 1 0,-1 0 0,1 0 0,-2 0 0,1 0 0,-2 0 0,1 0 0,-1 0 0,-1 0 0,0 0 0,0 0 0,-1 0 0,0 0 0,-2 4-38,-19 53-597,-3-1 0,-2-2 0,-15 20 597,-18 44-4006,40-86-209</inkml:trace>
  <inkml:trace contextRef="#ctx0" brushRef="#br0" timeOffset="214402.276">3742 3622 9973,'0'-5'1955,"0"-61"704,2 8-2810,7-41 151,-1 23 244,-3 0 0,-4-1 0,-3 1 0,-9-59-244,10 129 331,1 6-147,0 0-248,0 0-168,-1 55 131,3 177 403,0-192-239,3 1 0,1-1 0,2 0 1,9 25-64,-13-53 6,0 0 0,1 0 0,1 0 0,0 0 0,0-1 0,1 0 0,1-1 0,0 1 0,3 2-6,-9-10 0,1 0 0,0 0-1,0-1 1,1 1 0,-1-1 0,0 1 0,1-1 0,-1 0 0,1-1 0,0 1 0,0 0-1,0-1 1,0 0 0,0 0 0,0 0 0,0-1 0,0 1 0,0-1 0,0 0 0,0 0-1,0 0 1,0-1 0,0 1 0,1-1 0,-1 0 0,-1 0 0,1-1 0,0 1 0,0-1-1,2-1 1,5-4-15,0-1-1,0 1 0,-1-2 1,0 0-1,-1 0 0,0-1 1,-1 0-1,1 0 0,-2-1 1,0 0-1,0-1 0,1-3 16,10-22-97,-1-1 0,-2 0-1,2-13 98,-6 15 38,-1 0 0,-2-1 0,-1 0 0,-3 0 0,0 0 0,-3-1 0,-1 1 0,-2-1 0,-1 0-38,-5 12 1144,5 21-893,1 0 472,2 5-213,0 0-292,-7 30-178,0 36-13,3 0 1,2 0-1,4 0 0,2 0 0,3 0 0,16 62-27,-16-95-1066,1 0 0,13 29 1066,-16-50-667,0 0 1,0-1 0,1 0 0,1 0-1,0 0 1,0-1 0,1 0-1,0 0 1,4 1 666,30 20-5378</inkml:trace>
  <inkml:trace contextRef="#ctx0" brushRef="#br0" timeOffset="214635.264">4846 2788 10933,'0'0'2289,"0"0"-352,0 0-1185,-28 44-127,23-9 63,-3 9-48,2 7-208,2 6-256,2 5-368,4 3-416,0 2-448,2 4-769,2 6-704,5 2 128,7-8-2946</inkml:trace>
  <inkml:trace contextRef="#ctx0" brushRef="#br0" timeOffset="-214634.822">5170 2691 9748,'0'0'2177,"-29"-4"-32,29 4-912,0 0-801,0 0-224,-4 38-48,0-2 0,-4 17 17,2 10-33,6 10-64,4 4-144,4 6-112,-2 10-273,-4 12-511,-6 10-1025,-2-1-384,4-1-3090</inkml:trace>
  <inkml:trace contextRef="#ctx0" brushRef="#br0" timeOffset="-214354.263">4745 3379 14198,'0'0'3122,"0"0"-1873,-6-24-913,6 24-192,24-23-112,-24 23-16,55-48 0,-3 17-256,7-3-417,8-2-831,2 5-1250,-11 7-175,1 8-2946</inkml:trace>
  <inkml:trace contextRef="#ctx0" brushRef="#br0" timeOffset="-214133.608">5390 3338 11701,'-24'0'2233,"32"1"-459,4 0-1684,1 0 0,-1 1 1,0 0-1,8 3-90,-16-2-95,0-1 1,-1 1 0,1 0 0,0 0 0,-1 0-1,1 0 1,-1 1 0,0-1 0,0 1 0,-1 0-1,1 0 1,-1 0 0,0 0 0,0 0-1,0 1 1,0-1 0,-1 1 0,0-1 0,0 1-1,0-1 1,0 1 0,-1 0 0,0-1 0,0 5 94,0 16-149,0 1 0,-3-1 0,0 1 1,-1 1 148,1-8-124,-5 27-11,3-22 162,2-1 0,0 1 0,1 17-27,3-33 27,-1 0 0,1 0 0,0 0 0,1 0 0,0 0 0,0 0-1,1 0 1,0-1 0,0 0 0,1 1 0,0-1 0,0 0 0,1 0-27,63 83 437,-29-40-49,-2 1 0,27 51-388,-54-84 176,-1 1-1,-1 0 1,-1 1 0,0 0-1,-2 0 1,0 1-1,-1 0 1,-1-1 0,-1 1-1,-1 17-175,-2-11 196,0 1 0,-2-1 0,-1 0 0,-2-1 0,0 1 0,-2-1 0,-1 0 0,0-1 0,-2 0 0,-1 0 0,-1-1 0,-2-1 0,0 0 0,-1-1 0,-11 11-196,22-27 42,-1-1 1,0 0-1,0 0 0,0 0 0,0-1 1,-1 1-1,1-2 0,-1 1 0,0-1 0,-2 1-42,6-3 22,0-1 0,0 1-1,0 0 1,0-1 0,0 0 0,0 1-1,0-1 1,0-1 0,0 1-1,0 0 1,0-1 0,0 1-1,0-1 1,1 0 0,-1 0 0,0 0-1,0 0 1,0-1 0,1 1-1,-1-1 1,1 0 0,-1 1-1,1-1 1,0 0 0,0-1 0,-1 1-1,2 0 1,-2-1-22,-6-9-30,1-1 0,0 0 0,1-1 0,0 1 0,1-2 0,1 1-1,0 0 1,1-1 0,1 0 0,0 0 0,1 0 0,0 0 0,1 0 0,1-1 0,1 1 0,0 0 0,1-3 30,4-27-217,2 0 0,2 1 0,2 1 0,2 0 1,6-10 216,3-3-657,3 1 0,2 2 0,22-31 657,58-69-6244,-82 118 1269</inkml:trace>
  <inkml:trace contextRef="#ctx0" brushRef="#br0" timeOffset="-211310.44">6129 3025 6931,'13'-2'877,"21"-1"-3182,-24 5 5037,5-1 2280,9-1 3450,71 0-9804,30 11-1516,-47-1-4484,-73-10 6332,-8-6 102,-15-23-1082,13 22-1420</inkml:trace>
  <inkml:trace contextRef="#ctx0" brushRef="#br0" timeOffset="-211044.855">6269 3328 8932,'0'0'1889,"0"0"128,0 0-528,0 0-833,0 0-480,0 0-32,0 0 32,26-14 0,-26 14 16,55-10-288,-14-2-496,7-6-801,9 1-752,-10-9 32,1-2-2977</inkml:trace>
  <inkml:trace contextRef="#ctx0" brushRef="#br0" timeOffset="-210796.249">6619 2883 12710,'0'0'1715,"5"2"-1149,34 16-412,-1 2 0,-1 1-1,0 2 1,-2 1 0,0 2 0,7 9-154,-36-29-82,1 0-1,-1 1 1,0 0 0,0 0 0,-1 0-1,0 1 1,0 0 0,-1 0 0,0 0 0,0 0-1,-1 1 1,0 0 0,-1-1 0,0 1-1,0 0 1,-1 0 0,0 0 0,0 0-1,-1 0 1,0 0 0,-1 0 0,0 0-1,-1 0 1,1 0 0,-2 0 0,1 0-1,-1-1 1,-1 1 0,-2 4 82,-12 23-908,-1-1 0,-2 0 0,-2-1 0,-1-2 0,-1 0 0,-15 13 908,-33 33-4095</inkml:trace>
  <inkml:trace contextRef="#ctx0" brushRef="#br0" timeOffset="-209110.461">8523 2636 6691,'3'-6'483,"0"-5"116,-1-1-1,0 0 1,0 1 0,-1-1-1,-1 0 1,0 0 0,0 1 0,-1-1-1,-1 0 1,0 0 0,-1 1-1,0-1 1,0 1 0,-1 0 0,-1 0-1,0 0 1,-2-2-599,6 11 49,0 0 1,0 0-1,1 1 1,-1-1-1,0 1 0,0-1 1,-1 1-1,1-1 1,0 1-1,-1-1 0,1 1 1,0 0-1,-1 0 1,1 0-1,-1 0 0,0-1-49,-3-1 106,3 2-94,0-1 0,1 1 0,-1-1 0,0 1 0,0 0 0,0 0 0,0 0 0,0 0 0,-1 0 0,1 0 0,0 1 0,0-1 0,0 1 0,-1-1 0,1 1 0,0 0 0,-2 0-12,-4-1 10,1 0-31,0 1-1,0 0 1,0 0 0,1 0 0,-1 1-1,0 0 1,0 0 0,0 0 0,1 1-1,-1 0 1,1 1 0,0 0 0,-1 0-1,1 0 1,0 0 0,1 1 0,-1 0-1,1 0 1,-1 1 0,1-1 0,0 1-1,-3 5 22,-6 6-60,0 1 0,2 0-1,0 1 1,0 0-1,2 1 1,-5 12 60,8-14-29,1-1-1,0 1 0,2 0 1,0 0-1,1 1 1,0-1-1,1 1 1,1 0-1,1-1 0,1 1 1,0 0-1,1-1 1,1 1-1,1-1 1,1 0-1,1 6 30,4 2-42,1-1 0,1 1 0,0-2 0,2 1 0,1-2 0,1 0 0,1-1-1,1-1 1,0 0 0,10 6 42,80 64-171,-70-61 132,-2 2 0,-1 1 0,10 14 39,-43-45 29,-1 0 0,0 1 1,1-1-1,-1 1 0,0 0 0,0-1 0,0 1 0,0 0 0,0 0 0,-1-1 0,1 1 1,-1 0-1,1 0 0,0 1-29,0 3 126,-1-5-111,0-1-1,0 0 1,1 1 0,-1-1 0,0 0 0,0 1-1,0-1 1,0 0 0,0 1 0,0-1-1,0 0 1,0 1 0,0-1 0,0 1 0,0-1-1,0 0 1,0 1 0,0-1 0,0 0 0,0 1-1,0-1 1,0 0 0,-1 1 0,1-1-1,0 0 1,0 1 0,0-1 0,0 0 0,-1 1-1,1-1 1,0 0 0,0 0 0,-1 1 0,1-1-1,0 0-14,-14 17 215,0-2 0,-1 1 0,0-2-1,-2 0 1,1-1 0,-2-1 0,1 0 0,-2-1-1,1-1 1,-11 3-215,5-3 4,0 0-1,-1-2 1,0-1 0,0-1-1,-1-1 1,0-1 0,0-2-1,-14 0-3,9-9-2457,32 0 339,1-2 1165,0 1 1,1-1 0,0 1-1,1-1 1,0 1-1,4-7 953,18-25-4922</inkml:trace>
  <inkml:trace contextRef="#ctx0" brushRef="#br0" timeOffset="-208319.111">9579 2537 6739,'-7'-1'225,"0"-1"-1,1 1 1,-1 0-1,0 1 1,1 0 0,-1 0-1,0 0 1,0 1 0,1 0-1,-1 0 1,1 1-1,-1 0 1,1 0 0,-7 3-225,6-1 158,-1 1 1,1-1 0,0 2 0,1-1 0,-1 1 0,1 0 0,0 0 0,0 0 0,1 1 0,0 0 0,-3 7-159,-17 29 299,2 2 1,3 1-1,1 0 0,3 2 0,1 0 1,3 1-1,2 0 0,2 0 1,2 1-1,2 0 0,3 44-299,2-71-123,1 0 0,1-1-1,1 0 1,1 1 0,0-1-1,2-1 1,1 1 0,0-1 0,2-1-1,1 2 124,-7-15-197,0-1 0,0 0 0,0 1 0,0-2 0,1 1 0,0-1 0,1 1 0,-1-1 0,1-1 0,0 1 0,0-1 0,0 0 0,1 0 0,-1-1 0,1 0 0,0 0 0,0 0 0,0-1 0,0 0 0,0-1 0,1 0 0,-1 0 0,1 0 0,-1-1 0,0 0 0,1 0 0,-1-1 0,1 0 0,-1 0 0,0-1 0,0 0 0,3-1 197,67-30-3865</inkml:trace>
  <inkml:trace contextRef="#ctx0" brushRef="#br0" timeOffset="-204396.421">17267 3130 8308,'1'-35'2332,"-1"0"0,-3 1 1,0-1-1,-2 0 0,-5-13-2332,8 43 595,-19-10-155,17 12-400,0 3-117,2 1 54,1-1 1,-1 0-1,1 1 1,-1-1-1,1 0 1,-1 1-1,1 0 1,0-1-1,-1 1 0,1 0 1,0 0-1,0 0 1,0 0-1,-1 0 1,1 0-1,0 0 1,0 0-1,0 0 1,0 0-1,1 1 0,-1-1 1,0 0-1,1 1 1,-1-1-1,0 1 1,1-1-1,0 0 1,-1 1-1,1-1 0,0 1 1,-1 1 22,0 7-40,0 0 1,0 0-1,1 0 0,0 0 1,1 0-1,0 1 1,1-1-1,0 0 0,1-1 1,-1 1-1,2 0 0,-1-1 1,2 1-1,-1-1 1,1 0-1,0-1 0,1 1 1,1-1 39,8 12-60,1 0 1,1-1-1,1-1 1,1-1 0,0 0-1,13 6 60,24 17-67,-52-37-34,11 17-134,-15-20 233,0 0 0,0 0 0,1 0-1,-1 0 1,0 1 0,0-1 0,0 0 0,0 0 0,0 0-1,0 0 1,0 0 0,1 0 0,-1 1 0,0-1-1,0 0 1,0 0 0,0 0 0,0 0 0,0 0-1,0 1 1,0-1 0,0 0 0,0 0 0,0 0-1,0 0 1,0 1 0,0-1 0,0 0 0,0 0-1,0 0 1,0 0 0,0 1 0,0-1 0,0 0-1,0 0 1,0 0 0,-1 0 0,1 0 0,0 0-1,0 1 1,0-1 0,0 0 0,0 0 0,0 0-1,0 0 1,0 0 0,-1 0 0,1 0 0,0 1 0,0-1-1,0 0 1,0 0 0,0 0 0,-1 0 0,1 0-1,0 0 1,0 0 0,0 0 0,0 0 0,-1 0-1,1 0 1,0 0 2,-23 12-758,0 0 0,0-2 0,-3 0 758,-75 21-5649,96-30 3981,5-1 452,1-3 1136,0 1 1,0-1 0,1 1-1,-1-1 1,0 1 0,1-1 0,-1 1-1,1 0 1,0-1 0,0 1-1,0 0 1,0 1 0,1-2 79,4-4-103,15-14 102,2 1 0,0 1 0,1 1 0,1 1 0,0 2 0,2 0 0,8-2 1,29-17-17,41-30 2287,18-19-2270,-120 80 1702,-4 3 288,0 0-101,0 0-403,0 0-568,-5-1-483,-15-6-283,20 7-150,-1 0 1,1 0-1,-1 0 0,1 0 0,0 0 1,-1 0-1,1 0 0,-1 0 0,1 0 1,-1 0-1,1 0 0,-1 0 0,1 0 1,-1 0-1,1 0 0,0 0 0,-1 0 1,1 1-1,-1-1 0,1 0 0,0 0 1,-1 1-1,1-1 0,-1 0 0,1 0 1,0 1-1,-1-1 0,1 0 0,0 1 1,0-1-1,-1 1 0,1-1-2,-13 11 26,0 0 0,0 1 0,1 0 0,1 1 0,-1 2-26,9-11-13,-1 1 0,1 0 0,0 0 0,0 0 0,1 0 0,0 0 0,0 1 0,0-1 0,0 1 0,1-1 0,0 1 0,0 0 0,0-1 0,1 1 0,0 0 0,0 0 0,0-1 0,1 1 0,1 3 13,0-3-52,0-1 0,1 1 0,0-1 1,0 0-1,0 0 0,1 0 0,0 0 0,0 0 1,2 1 51,-5-5 12,-1-1-11,1 1-1,-1-1 1,0 1 0,1-1-1,-1 1 1,1-1 0,-1 0-1,1 1 1,-1-1 0,1 0-1,-1 1 1,1-1 0,-1 0-1,1 1 1,-1-1 0,1 0-1,0 0 1,-1 0 0,1 0-1,-1 0 1,1 0 0,0 0-1,-1 0 1,1 0-1,7 0 57,0 0 0,1-1 0,-1 0 0,0 0 0,-1-1 0,1 0 0,0 0 0,0-1 0,-1 0-1,0 0 1,1-1 0,-1 0 0,-1 0 0,7-5-57,-8 6 86,-1-1 0,1 0 0,-1 1 0,0-1 0,-1-1-1,1 1 1,-1-1 0,0 1 0,0-1 0,0 0 0,-1 0 0,1 0-1,-1 0 1,-1-1 0,1 1 0,-1 0 0,0-1 0,0 1 0,0-1-1,-1 0 1,1 1 0,-2-1 0,1-4-86,-2 3 123,0 1 0,-1-1 1,1 1-1,-1 0 0,0 0 0,0 0 0,-1 0 0,-3-4-123,6 9-27,-11-9 40,4 6-149,0 1 0,0 0 0,0 0 0,0 1-1,0 0 1,0 0 0,-1 1 0,1 0 0,-1 1 0,1 0-1,-7 1 137,10-1-325,0 1 0,0 0 0,1 1 0,-1-1 0,0 1 0,0 0 0,1 0 0,-1 0 0,1 1 0,0-1 0,0 1 0,0 0 0,0 1 0,0-1 0,0 1 0,1-1 0,0 1 0,0 0-1,0 1 1,0-1 0,-1 3 325,2-4-567,-4 12-335,11-2-2567,15 12-575</inkml:trace>
  <inkml:trace contextRef="#ctx0" brushRef="#br0" timeOffset="-203800.312">18160 2948 7635,'5'2'974,"-2"0"-779,0-1-1,-1 1 1,1 0-1,-1-1 1,1 1-1,-1 0 0,0 1 1,1-1-1,-1 0 1,-1 1-1,1-1 1,0 1-1,0-1 1,-1 1-1,0 0 0,1 0 1,-1 0-1,0 0 1,0 0-1,-1 0 1,1 0-1,-1 0 1,1 0-1,-1 0 0,0 0 1,0 2-195,-1 19 333,0-1 1,-1 1 0,-1 0-1,-2-1 1,0 0-1,-1 0 1,-3 2-334,3-2 434,4-18-103,2-5 128,0 0 168,0 0 82,0 0-108,3-7-190,7-12-386,-1 1 1,2 0-1,0 0 1,2 1-1,-1 1 1,2 0-1,2-1-25,35-19-520,-46 40 256,10 15-400,-1-1 0,-1 2 0,8 17 664,-6-13-804,12 10-533,-27-33 1324,1-1-1,-1 0 0,0 1 0,0-1 0,1 1 0,-1-1 0,1 0 0,-1 1 0,0-1 0,1 0 0,-1 1 0,1-1 0,-1 0 0,1 1 0,-1-1 0,1 0 0,-1 0 0,1 0 0,-1 0 0,1 1 0,-1-1 0,1 0 0,-1 0 1,1 0-1,-1 0 0,1 0 14,4 0 32,0-1 1,1 1-1,-1-1 1,0 0-1,0 0 1,0 0-1,0-1 1,0 0-1,0 0 1,0 0-1,0-1 1,-1 1-1,1-1 1,-1 0-1,0-1 1,0 1-1,0-1 1,0 1-1,-1-1 1,1 0-1,-1-1 1,2-3-33,-1 4 156,-1-1 0,0 1 1,0-1-1,-1 0 1,1 0-1,-1-1 0,0 1 1,-1 0-1,1-1 0,-1 1 1,0-1-1,0 1 1,-1-1-1,0 1 0,0-1 1,0 0-1,0 1 0,-1-1 1,0 0-157,-2-3 268,0 1 1,0 0 0,0 0-1,-1 1 1,0-1-1,-1 1 1,1-1-1,-1 2 1,-1-1-1,1 0 1,-3-1-269,-4-1 357,-26-8-188,30 19-295,5 0 49,2-1 37,-1-1 1,1 1 0,0 0-1,0 0 1,0 0 0,0 0-1,0 0 1,1 0 0,-1 0-1,0 0 1,0 0-1,1 0 1,-1 0 0,0 0-1,1 1 1,0-1 0,-1 0-1,1 1 1,0-1-1,-1 0 1,1 0 0,0 1 39,0 0-100,-3 9-9,1 1 0,0 0 0,1-1 0,0 1 0,1 0 0,0 0 0,1 0-1,0 0 1,1-1 0,1 1 0,-1-1 0,6 12 109,-3-8-122,0-1 0,2 1 0,0-1 0,0-1 0,1 1 0,1-1 1,0-1-1,1 0 0,7 7 122,-10-13 24,0 0 1,1 0-1,0-1 1,0 0-1,0 0 1,1-1-1,-1 0 1,1-1-1,0 1 1,0-2-1,0 1 1,1-2-1,-1 1 1,1-1-1,-1 0 1,1-1-1,-1 0 1,1-1-1,-1 0 1,0 0-1,1-1 1,-1 0-1,0-1 1,0 0-1,0 0 1,0-1-1,-1 0 1,1-1-1,-1 1 1,0-2-1,-1 1 1,1-1-1,-1 0 1,0-1-1,-1 0 1,1 0-1,-1 0 1,-1-1-1,1 0 1,-1 0-1,-1 0 1,1-1-1,1-5-24,0-19 675,-5 28-392,-1 5-109,0 0-161,0 0-53,-3 9 8,-5 15 33,0 1 0,2-1 1,1 2-1,1-1 0,1 0 0,2 1 0,0 1-1,2 78-61,6 14 61,0 14-46,-7-130 49,-1 132 32,0-119 73,-1-1-1,0 1 0,-1-1 1,-1 1-1,0-1 1,-1 0-1,-2 2-107,-2-8 400,0-6-361,1 0 0,-1 0-1,0-1 1,0 0 0,0-1 0,0 0-1,0 0 1,0-1 0,0 0 0,-1 0-1,1-1 1,0 0 0,0-1 0,0 0 0,1-1-1,-1 1 1,-2-2-39,-3-1-46,0-1-1,0 0 1,0-1 0,1-1 0,0 0-1,0 0 1,1-2 0,0 1-1,-3-4 47,11 9-280,0-1 1,0 1-1,0-1 0,1 0 0,-1 0 0,1 0 0,0 0 0,1 0 0,-1-1 0,1 1 1,0-1-1,0 0 0,1 0 0,0 0 0,0 1 0,0-1 0,1 0 0,0 0 1,0 0-1,0 0 0,1 0 0,0 0 0,0 0 0,2-5 280,14-34-3580,8-4-1897</inkml:trace>
  <inkml:trace contextRef="#ctx0" brushRef="#br0" timeOffset="197733.49">22175 182 8580,'0'0'1142,"4"3"210,12 13-795,-2 1 0,0 1 0,-1 0-1,-1 0 1,-1 1 0,0 1 0,-2 0 0,2 6-557,18 32 732,32 63 626,-6 2-1,8 38-1357,-34-74 439,-4 0-1,-3 2 0,8 84-438,-24-115-202,-1 1 1,-4 0-1,-2 0 0,-3 0 0,-2 0 0,-7 25 202,3-40-607,-2 0-1,-2 0 1,-2-1-1,-1-1 1,-3 0-1,-1-1 0,-2-2 1,-21 29 607,5-18-3407,-35 36 3407,-60 53-5242</inkml:trace>
  <inkml:trace contextRef="#ctx0" brushRef="#br0" timeOffset="-200597.467">22474 2423 9428,'0'0'2690,"0"0"-31,0 0-602,2 5-1160,51 106 2193,23 74-3090,-14-30 672,-31-84-424,1-1-72,-3 2 1,-4 1 0,-2 1 0,-3 4-177,-18-69-23,-1-1 0,0 1 0,0 0 1,-1-1-1,0 1 0,0 0 1,-1-1-1,0 1 0,-1 0 0,0-1 1,0 1-1,-1-1 0,0 0 1,0 0-1,-2 2 23,-1-1-221,1-1 0,-1 0 0,-1 0 0,0 0-1,0-1 1,0 0 0,-1-1 0,0 0 0,0 0 0,-1 0 0,0-1 0,0 0 0,-1-1 221,-35 15-2218,-1-1 0,0-3 1,-1-2-1,-17 1 2218,-41 7-5320</inkml:trace>
  <inkml:trace contextRef="#ctx0" brushRef="#br0" timeOffset="196398.088">19727 1045 8132,'0'0'1619,"0"0"201,0 0-65,0 0-504,0 0-477,0 0-230,8-9-128,27-35-407,-2-2 0,-1-2 0,-3 0 1,-2-2-1,11-31-9,-24 47 13,-1 0 0,-2-1 1,-2 0-1,-1-1 0,-2 0 1,-1 0-1,-2 0 0,-1-1 1,-3-18-14,1 53 44,0 1 1,0 0 0,0-1-1,0 1 1,0 0-1,0-1 1,0 1-1,-1 0 1,1-1-1,0 1 1,-1 0 0,1 0-1,-1 0 1,0-1-1,1 1 1,-1 0-1,0 0 1,0 0 0,0 0-1,0 0 1,0 0-1,0 0 1,0 0-1,0 1 1,0-1-1,0 0 1,0 1 0,0-1-1,0 0 1,-1 1-1,1 0 1,0-1-1,-1 1-44,0-1-131,-3-1 144,-1 9-90,-9 13 35,0 0-1,1 1 1,1 0 0,1 1-1,2 1 1,0 0 0,1 0-1,1 1 1,1 0 0,1 0-1,0 11 43,-3 26-223,2 0 0,3 1 0,3 0 0,3 10 223,-1-56-106,1 0 0,1 1 0,0-1-1,1-1 1,6 15 106,-7-23-125,-3-7 18,0 0 38,1 0 67,1-1 0,-1 1 0,1 0 0,-1 0 0,1 0 0,-1-1 0,0 1 0,1-1 0,-1 1 0,0-1 0,1 0 0,-1 0 0,0 1 0,0-1 0,1 0 0,-1 0 0,0 0 0,0 0 0,0 0 0,0 0 0,0-1 0,0 1 2,18-31-20,-15 25 4,8-14-25,6-14 19,2 1 0,1 2 1,2 0-1,1 1 0,24-24 22,-25 40-98,-18 13 52,0-1-172,-5 3-73,0 0 11,-7 32 136,1-14 271,-1 0 1,-1 0 0,-1-1-1,-1 0 1,0 0 0,-1-1-1,-11 13-127,10-15 202,1 0 0,1 1-1,1 1 1,0 0-1,1 0 1,0 1 0,-4 16-202,11-32 10,1 1 0,0 0 1,0 0-1,0-1 0,0 1 1,0 0-1,0 0 0,0 0 1,0 0-1,1-1 0,-1 1 0,1 0 1,-1 0-1,1-1 0,0 1 1,-1 0-1,2 0-10,0 2 22,6 9 23,2-4-97,1-1 0,0 0 0,0-1 0,1-1 0,0 0-1,0 0 1,0-1 0,1 0 0,0-1 0,0-1 0,0 0-1,0-1 1,0 0 0,1-1 0,-1-1 0,1 0 0,-1 0-1,4-2 53,5 0-678,-1-1 0,1 0-1,0-2 1,-1-1 0,0 0-1,0-2 1,-1 0-1,0-1 1,0-1 0,-1-1-1,5-5 679,30-27-4399</inkml:trace>
  <inkml:trace contextRef="#ctx0" brushRef="#br0" timeOffset="196605.762">20723 389 10149,'0'0'2465,"0"0"112,-26 14-1008,26-14-977,-13 52-160,5-13 64,-2 11-95,4 3-145,0 4-144,4 10-96,0-1-112,2-3-304,2 0-385,2-2-607,4 1-1074,4-3-207,3-4-3041</inkml:trace>
  <inkml:trace contextRef="#ctx0" brushRef="#br0" timeOffset="196832.009">21132 328 8772,'0'-5'2607,"-2"-16"287,2 16-197,0 5-917,0 0-814,0 0-459,-4 2-259,0 2-230,1-1 0,0 0 0,0 1 0,0-1 0,0 1 0,0 0 0,1 0 0,0 0 1,0 0-1,0 1 0,0-1 0,1 1 0,-2 4-18,-13 72 59,11-48-36,-9 58-911,4 0 0,1 80 888,15 63-5950,-5-217 5068,0 1 0,2 0-1,0 0 1,0-1 0,2 0 0,1 4 882,15 8-4167</inkml:trace>
  <inkml:trace contextRef="#ctx0" brushRef="#br0" timeOffset="197047.563">21184 634 7924,'-5'-32'659,"-7"-49"6880,11 76-6418,1 5-545,0 0-296,0 0-147,0 0-101,0 0-90,11 25-292,-5-11-64,-2 0-1,0 0 1,0 0 0,-1 0-1,-1 1 1,0-1 0,-1 1-1,-1-1 1,0 3 414,-2 11-1300,-1 1 0,-1-1 0,-2 0 0,-1 3 1300,-14 42-4573</inkml:trace>
  <inkml:trace contextRef="#ctx0" brushRef="#br0" timeOffset="197283.194">20733 828 11909,'0'0'2738,"0"0"-433,-10-26-1665,10 26-576,0 0-48,42-19-16,-9 7-160,11 0-400,9-2-609,12-2-736,6 6-320,1 4 64,-88-80 369,77 89-2450</inkml:trace>
  <inkml:trace contextRef="#ctx0" brushRef="#br0" timeOffset="197498.849">21494 767 11477,'-4'0'2217,"3"0"-2135,0 0 0,1 1-1,-1-1 1,0 0 0,1 0-1,-1 0 1,0 0 0,1 1-1,-1-1 1,0 0 0,1 0-1,-1 1 1,1-1 0,-1 0 0,1 1-1,-1-1 1,0 1 0,1-1-1,0 1 1,-1-1 0,1 1-1,-1-1 1,1 1 0,0 0-1,-1-1 1,1 1 0,0-1-1,-1 2-81,4 20 475,-2-18-604,4 21 74,-1 1 0,-2 0-1,0 0 1,-2 0-1,0 0 1,-4 18 55,-6 24-460,-16 53 460,-4 21-67,28-129 95,1 1-1,0-1 1,1 1-1,0 0 1,1-1-1,0 1 1,2-1-1,-1 1 1,1-1-1,1 0 0,1 0 1,0 0-1,5 8-27,6 7 42,1 0 0,1-1 0,2-1-1,1-1 1,4 3-42,-13-15 27,-1 0-1,-1 1 1,0 0 0,-1 0-1,-1 1 1,0 0 0,-1 1-1,3 7-26,-7-13 60,-1-1 0,0 1 0,0 0 0,-1 0 0,0 0 0,-1-1 0,0 1 0,-1 0 0,0 0 0,0 0 0,-1 0 0,0-1 0,-1 1 0,0-1 0,-2 5-60,-9 13 157,-2 1 0,0-2 0,-1 0 0,-2-1 0,-1-1 1,0-1-1,-2-1 0,0 0 0,-2-2 0,0-1 1,-2-1-1,-12 7-157,26-17 97,-1-1 0,0 0 1,0-1-1,-1 0 0,0-1 1,0-1-1,0 0 0,-1-1 0,-5 1-97,12-4-25,0 1 0,0-2-1,0 1 1,0-1-1,0 0 1,1 0-1,-1-1 1,0 0-1,1-1 1,-1 0-1,1 0 1,0 0-1,0-1 1,0 0-1,0 0 1,1-1 0,-6-5 25,2 2 0,0-2 0,0 0 0,1 0 0,0 0 0,0-1 0,2-1 0,-1 1 0,1-1 0,1-1 0,0 1 0,1-1 0,0 0 0,1 0 0,1 0 0,0-1 0,0 1 0,1-1 0,1 0 0,1 0 0,0 1 0,0-1 0,2 0 0,0 0 0,0 1 0,2-6 0,9-16-77,0 0 1,3 1-1,0 0 1,3 2 0,0 0-1,2 1 77,50-66-1073,21-15 1073,-83 101-90,38-41-2081,2 2 0,3 2 0,19-12 2171,-10 9-5226</inkml:trace>
  <inkml:trace contextRef="#ctx0" brushRef="#br0" timeOffset="-203330.711">20014 3063 7059,'0'0'478,"0"0"458,2-4 508,-1 3-1135,0 1 0,-1-1 0,1 1 1,-1-1-1,1 1 0,-1-1 1,0 0-1,1 1 0,-1-1 1,1 0-1,-1 1 0,0-1 0,0 0 1,1 1-1,-1-1 0,0 0 1,0 0-1,0 1 0,0-1 1,0 0-1,0 0 0,0 0 1,0 1-1,0-1 0,0 0 0,-1 0 1,1 1-1,0-1 0,0 0 1,-1 1-1,1-1 0,0 0 1,-1 1-1,1-1 0,-1 0 0,1 0-309,-11-6-844,10 6 854,0 1 1,-1 0 0,1-1-1,0 1 1,-1 0 0,1 0-1,0-1 1,-1 1 0,1 0-1,0 0 1,-1 1 0,1-1-1,0 0 1,-1 0 0,1 1-1,0-1 1,-1 0 0,1 1-1,0-1 1,0 1 0,0 0-1,-1 0 1,1-1 0,0 1-1,0 0 1,-1 1-11,-21 21 158,23-22-156,-7 8-58,1 0-1,0 1 1,1 0 0,0 0-1,1 0 1,0 1-1,0-1 1,1 1 0,1 0-1,0 0 1,0 0 0,1 0-1,0 0 1,1 0-1,1 4 57,-1-4-65,1 0 1,0-1-1,1 1 0,0 0 0,0-1 0,1 1 0,1-1 0,0 0 0,0 0 0,1-1 0,0 1 0,1-1 0,0 0 1,0 0-1,5 4 65,-6-8-22,1-1 0,-1 1 0,1-1 1,-1 0-1,1-1 0,1 1 0,-1-1 1,0 0-1,1-1 0,-1 0 0,1 0 0,0 0 1,-1-1-1,1 0 0,5 0 22,-2 0-75,1-1-1,-1-1 0,1 0 1,-1-1-1,0 0 0,0 0 1,0-1-1,0 0 0,0-1 1,3-2 75,-2 2-37,-2-1 0,1-1 1,0 0-1,-1 0 1,0 0-1,-1-1 1,1-1-1,-1 0 1,-1 0-1,1 0 0,-2-1 1,1 0-1,-1 0 1,0-1-1,-1 1 1,0-1-1,-1 0 1,0-1-1,0 1 0,0-6 37,-3 7 134,-1 0-1,0-1 0,-1 1 0,0-1 1,-1 1-1,1 0 0,-2 0 0,1 0 1,-1 0-1,-1 0 0,0 0 1,0 1-1,0 0 0,-1 0 0,0 0 1,-1 0-1,0 1 0,0 0 0,-5-4-133,-12-7 518,18 15-470,0 0-136,-4 0-459,-3-2 14,3 10-4899,7-4 4744,-11 9-194,5 7-2636,2 17-756</inkml:trace>
  <inkml:trace contextRef="#ctx0" brushRef="#br0" timeOffset="-202789.652">20427 2934 6723,'0'0'147,"0"0"13,0 0 13,0 0-10,0 0-56,0 0-17,0 0 36,-1 5 42,0 20-1697,1-25-1534</inkml:trace>
  <inkml:trace contextRef="#ctx0" brushRef="#br0" timeOffset="-202339.133">19678 2948 7219,'-3'-4'625,"-1"-1"-12,0 0 0,-1 0 0,1 1 1,-1 0-1,0 0 0,0 0 0,-6-3-613,10 6 66,0 1 0,0-1 1,-1 1-1,1-1 0,0 1 0,-1 0 0,1-1 0,0 1 0,-1 0 0,1 0 0,0 0 1,-1 0-1,1 0 0,-1 0 0,1 1 0,0-1 0,-1 0 0,1 1 0,0-1 0,0 1 1,-1-1-1,1 1 0,-1 0-66,0 0 197,0-1-120,0 1-1,0-1 1,0 1-1,0-1 0,0 1 1,0 0-1,0 0 1,0 0-1,1 0 1,-1 1-1,0-1 0,1 0 1,-1 1-1,1-1 1,-1 1-1,1-1 1,-1 1-1,1 0-76,-3 3 230,-1 1-160,0 0-1,0 1 0,1-1 0,0 1 0,1 0 0,-1 0 0,1 0 0,1 0 0,-1 1 0,1-1 1,0 1-1,1-1 0,0 1 0,0 0 0,1-1 0,0 1 0,0 0 0,1 1-69,1 11 143,0 0 0,1 0-1,1 0 1,1-1-1,1 0 1,3 7-143,-4-14-207,0-1 1,0 0-1,1-1 1,1 1-1,0-1 0,0-1 1,1 1-1,0-1 1,0 0-1,1-1 1,0 0-1,2 0 207,-4-3-244,0-1-1,0 0 1,0 0 0,0-1 0,1 0 0,-1 0-1,1 0 1,0-1 0,0-1 0,0 1-1,0-1 1,0-1 0,0 1 0,0-1 0,0-1-1,1 0 1,-1 0 0,4-1 244,38-14-4874</inkml:trace>
  <inkml:trace contextRef="#ctx0" brushRef="#br0" timeOffset="-201423.929">20549 2984 7860,'-1'4'1608,"-4"15"156,3-14-57,2 2-365,0 28-437,2-1 0,1 1 0,1-1 0,2 1 0,5 12-905,-9-41 35,-2-6-1,0 0 25,0 0 85,0 0 147,0 0 96,0 0 10,0-2-360,0 0 0,1 0 0,-1 0 0,1 0 0,-1 0 0,1 0 0,0 0-1,0 0 1,0 0 0,0 0 0,0 1 0,1-3-37,4-6 45,8-38 13,-10 35-58,0 0 1,0 0 0,1 0 0,1 1 0,3-6-1,10-8 24,5 2-11,-18 19-32,-1 5-39,-4 0 52,1 0-18,0-1-1,0 1 0,0 0 0,0 0 1,0 0-1,0 0 0,0 1 0,0-1 1,0 1-1,0-1 0,0 1 0,0-1 1,0 1-1,-1 0 0,1 0 0,0 0 1,0 0-1,-1 0 0,1 1 0,0-1 1,-1 0-1,1 1 0,-1-1 0,0 1 0,0 0 1,1-1-1,-1 1 0,0 0 0,0 0 1,-1-1-1,1 1 0,0 1 25,21 40-2001,2-2 0,2-1 0,17 19 2001,-43-58-28,0-1-1,1 1 0,-1-1 1,0 1-1,1-1 0,-1 0 1,0 1-1,1-1 0,-1 0 1,0 1-1,1-1 0,-1 0 1,1 0-1,-1 1 0,1-1 0,-1 0 1,1 0-1,-1 0 0,1 1 1,-1-1-1,1 0 0,-1 0 1,1 0-1,-1 0 0,1 0 1,-1 0-1,1 0 0,-1 0 29,11-2-18,-1 1-1,0-1 0,0-1 0,0 0 1,0-1-1,0 0 0,-1 0 0,1-1 1,-1 0-1,0 0 0,-1-1 1,1 0-1,-1-2 19,9-5 381,0-1 0,-2-1 0,0-1 1,0 0-1,-2-1 0,2-4-381,-11 15 500,0-1 1,-1 1-1,1-1 0,-2 0 1,1-1-1,-1 1 0,0 0 1,-1-1-1,1 1 0,-2-1 1,1-5-501,-3 9 792,1 3-789,0-1-1,1 1 1,-1 0-1,0 0 1,0-1 0,0 1-1,0 0 1,0 0-1,0 0 1,0 0-1,-1 0 1,1 0-1,0 1 1,0-1 0,-1 0-1,1 1 1,-1-1-1,1 1 1,0-1-1,-1 1 1,1 0 0,-1-1-1,1 1 1,-1 0-1,1 0 1,-1 0-3,2 0-11,0 0 0,-1 0 0,1 0 0,0 0 0,0 0 0,0 0 0,-1 0 0,1 0 0,0 0 0,0 0 0,0 0 1,0 0-1,-1 0 0,1 0 0,0 0 0,0 0 0,0 0 0,0 0 0,-1 0 0,1 1 0,0-1 0,0 0 0,0 0 0,0 0 0,0 0 0,0 0 0,-1 0 0,1 0 0,0 1 1,0-1-1,0 0 0,0 0 0,0 0 0,0 0 0,0 1 0,0-1 0,0 0 0,0 0 0,0 0 0,-1 0 0,1 1 0,0-1 0,0 0 0,0 0 0,0 0 0,0 0 1,1 1-1,-1-1 0,0 0 11,-3 13-171,0 1-1,1-1 1,1 0 0,1 1 0,-1-1 0,2 1 0,0-1 0,1 1 0,0-1 0,1 0 0,0 0 0,2 0 0,-1 0-1,1-1 1,1 1 0,5 7 171,0-10-320,-9-9 308,4 3-31,0 0 1,1-1-1,-1 0 1,1 0-1,-1 0 1,6 0 42,-9-2 7,0 0-1,0-1 1,0 0 0,0 1 0,0-1 0,0 0 0,0-1 0,0 1 0,0 0-1,0-1 1,0 0 0,0 0 0,0 0 0,0 0 0,0 0 0,-1 0 0,1-1-1,0 1 1,-1-1 0,1 0 0,-1 0 0,0 0 0,1-1-7,2 0 65,-3 2-41,0 0 0,0 0 1,0 0-1,-1-1 0,1 1 0,0-1 0,-1 1 0,0-1 0,1 1 0,-1-1 0,0 0 0,0 0 0,0 1 0,0-1 0,0 0 1,0 0-1,0 0 0,0-2-24,15-59 1240,-15 58-752,-1 5-98,0 0-163,0 0-150,-2 6-72,-2 4 6,1 0-1,0 1 1,1 0-1,1 0 1,-1-1-1,2 1 1,-1 0-1,2 8-10,10 97 78,-7-86-55,5 38 29,23 247 242,-32-309-240,1 1-1,-1-1 0,-1 0 1,1 0-1,-1 0 0,0 0 1,0 0-1,-1 0 0,0 0 1,0 0-1,-1 0 0,-1 2-53,2-5 34,0 0-1,0 0 0,-1 0 0,0 0 0,1 0 0,-1-1 0,0 0 0,0 1 0,-1-1 0,1 0 0,0 0 1,-1-1-1,1 1 0,-1-1 0,1 0 0,-1 0 0,0 0 0,0 0 0,1 0 0,-3-1-33,-11 1-240,1 0 0,-1-2 0,0 0 0,1-1 0,-1 0 0,1-2 0,0 0 0,0 0 0,0-2 0,0 0 0,-14-8 240,3 0-1392,0-2-1,0 0 0,1-2 0,2-1 0,0-1 0,0-1 1393,-30-35-5586</inkml:trace>
  <inkml:trace contextRef="#ctx0" brushRef="#br0" timeOffset="-201096.372">20128 2658 9156,'14'-26'1537,"-14"26"208,36-39-641,-11 19-528,3-4-223,4 2-129,1 7-144,3 3-224,-1 12-160,-1 8-305,-2 9-399,-3 11-369,-7 10-176,0 9 113,-14 6 431,5 9-2928</inkml:trace>
  <inkml:trace contextRef="#ctx0" brushRef="#br0" timeOffset="192051.12">11964 1245 11733,'0'0'2257,"0"0"-781,0 0-1015,3-7-397,112-279-417,-92 219 232,-3-1 1,-3 0-1,3-34 121,-17 86 372,-1 1-1,-1-1 0,0 0 1,-1 0-1,-2-10-371,-22 47 102,19-11-102,0 0 0,1 0 0,0 1 0,1-1 0,0 1 0,1-1 0,0 1 0,1 0 0,0 0 0,0 1 0,-2 15 2,-6 49 56,3 0-1,3 75-57,4-125-78,1 0 0,1-1 0,2 1 0,0-1 0,2 0 1,1 0-1,0-1 0,2 0 0,1 0 0,8 12 78,-16-32-262,-3-4-10,0 0 11,0 0 66,0 0 107,4-6 13,6-17-5,-1-1 0,-1 0 0,0-1-1,-2 0 1,2-20 80,14-52-132,12-1-111,-34 97 229,1 0 0,0-1 0,-1 1 0,1-1 0,0 1 1,-1 0-1,1-1 0,0 1 0,0 0 0,0 0 0,0 0 0,0 0 0,0 0 0,0 0 0,1 0 0,-1 0 0,0 0 1,1 0 13,1-1-65,-2 1 43,0 0 1,1 1-1,-1-1 0,0 0 0,0 1 0,0-1 1,0 1-1,1-1 0,-1 1 0,0 0 0,0-1 1,1 1-1,-1 0 0,0 0 0,0 0 0,1 0 1,-1 0-1,0 0 0,1 0 0,-1 0 0,0 0 1,0 1-1,1-1 22,-1 0-54,0 0 35,1 0 0,0 0 0,-1 0-1,1 0 1,0 0 0,-1 1 0,1-1-1,-1 0 1,1 1 0,-1-1 0,1 1-1,-1-1 1,1 1 0,-1 0 0,1 0-1,-1 0 1,0 0 0,1 0 19,2 2-43,7 5-16,15 22 56,-22-24 11,-1 0 0,1 0 0,-1 1 0,-1-1 0,1 1-1,-1 0 1,-1 0 0,1 0 0,-1 0 0,0 0 0,-1 0-1,1 0 1,-2 0 0,1 1 0,-1-1 0,0 0 0,0 0-1,-1 0 1,0 0 0,0-1 0,0 1 0,-1 0 0,-1 0-8,-4 9-75,-1 1 1,0-1-1,-1-1 0,-1 0 1,0 0-1,-2-1 1,1-1-1,-2 1 75,8-9-18,6-5 103,0 0 51,0 0 16,0 0 27,0 0-14,0 0-5,0 0-13,0 0-59,0 0-35,0 0-5,0 0 0,0 0 3,0 0 11,0 0-1,21-11 14,-19 9-62,3-1 48,-5 3 27,0 0 46,0 0 10,0 0 0,0 0 0,0 0-8,0 0-35,0 0-26,0 0-38,23-8 17,-5 2 1,0 1 0,0 1 1,1 1-1,8 0-55,-12 2 2,0-2 0,-1 1 0,0-2 0,4-1-2,-13 4 24,-5 1 6,12-4 445,-8 1-1315,3 2-3654,-7 1-617</inkml:trace>
  <inkml:trace contextRef="#ctx0" brushRef="#br0" timeOffset="193728.525">15190 0 10421,'-14'1'1194,"-1"0"0,0 0 1,1 2-1,-15 3-1194,23-4 193,0 0 0,0 1 0,0 0 0,1 0 0,-1 0 0,1 1 0,0-1 0,0 1 0,0 0 0,0 1 0,1-1 0,-1 1 0,1 0-193,-15 22 364,1 1 0,1 0-1,1 2 1,2-1 0,1 2 0,-2 9-364,-18 62 879,-3 28-879,5-2 408,-15 124-408,40-199-127,2 0 0,2 1 0,3 0 0,2-1 0,2 1 0,4 7 127,-6-43-265,1-1 1,1 0-1,0 0 1,1-1-1,1 0 1,1 0-1,0 0 1,1-1-1,1 0 1,8 9 264,-13-18-296,0 0 1,1-1-1,0 0 1,0 0 0,0 0-1,1 0 1,-1-1-1,1 0 1,0-1-1,1 0 1,-1 0 0,0 0-1,1-1 1,0 0-1,-1 0 1,1-1-1,0 0 1,0 0 0,0-1-1,0 0 1,-1-1-1,1 1 1,0-2 0,5 0 295,71-25-5254</inkml:trace>
  <inkml:trace contextRef="#ctx0" brushRef="#br0" timeOffset="194171.553">15947 597 12182,'0'0'2406,"0"0"-781,0 0-1094,0 0-417,0 0-28,5 2 36,19 10-80,0 1 0,-1 1-1,0 1 1,-1 1 0,-1 2-1,0 0 1,7 9-42,47 38-492,-68-60 410,-7-5 50,0 0 53,0 0 59,0 0-13,0 0-91,0 0-147,-7-6-173,-107-78-651,112 82 972,-1 0 0,1 0 1,0 0-1,0-1 1,0 1-1,0-1 0,0 1 1,0-1-1,1 0 0,-1 1 1,1-1-1,0 0 0,0 0 1,0 0-1,0 0 1,0-1 22,1 1-4,-1-1-17,9-22-3,-8 25-120,0 0 1,0-1 0,0 1-1,0 0 1,0-1-1,0 1 1,0-1 0,0 1-1,0 0 1,0-1-1,-1 1 1,1 0 0,-1-1-1,1 1 1,-1 0-1,1-1 1,-1 1 0,0 0-1,0 0 1,0 0-1,1 0 1,-1 0 0,0 0-1,0 0 1,0 0-1,-1 0 1,1 0 0,0 0-1,0 1 1,0-1-1,-1 0 1,1 1 143,-3-2-1377,3 4 1147,-1 0-1,1 0 1,0-1-1,-1 1 0,1 0 1,-1-1-1,0 1 0,0-1 1,1 1-1,-1-1 0,-1 1 231,-1 2-3239</inkml:trace>
  <inkml:trace contextRef="#ctx0" brushRef="#br0" timeOffset="194522.126">15908 581 7780,'-4'-1'1307,"1"1"-805,1-1 0,0 1 0,0-1 0,0 0 0,0 0 0,-1 0 0,1 0 0,1-1 0,-1 1 0,0 0 0,0-1 0,-1 0-502,-4-7-85,4 5 573,3 4-259,4-4-149,2-2-75,-1 1-1,1 0 0,0 1 0,0-1 1,1 1-1,-1 0 0,1 1 1,0 0-1,0 0 0,0 0 0,0 1 1,1 0-1,-1 0 0,0 1 1,1 0-1,5 0-4,-2 1-14,-1 0 0,1 1 0,-1 0 0,1 0 0,-1 1 0,1 1 0,-1 0 0,0 0 0,0 1 0,-1 0 0,1 1 1,-1 0 13,-6-4-5,-1 1 0,1-1 0,-1 0 0,0 1 0,0 0 0,0 0 0,0-1 0,0 1 0,0 0 0,0 1 0,-1-1 0,1 0 0,-1 1 5,4 3-10,-3-4 8,-1 0 1,1-1 0,-1 1-1,0 0 1,1 0-1,-1 0 1,0 0 0,0 0-1,0 0 1,0 0 0,-1 0-1,1 1 1,-1-1-1,1 0 1,-1 0 0,0 1-1,1-1 1,-1 0-1,-1 1 2,2 5 3,0 4 29,-1-1 0,0 1-1,-1-1 1,0 1 0,-1-1 0,0 1 0,-1-1 0,0 0 0,-1 0 0,0-1-1,-1 2-31,-11 21 307,-1-1-1,-15 23-306,-39 49 2401,-20 16-2401,65-87 635,21-23-390,-3 11-157,9-11-101,4-4-18,-1-1-1,1 0 1,0 0-1,1 0 1,-1-1-1,1 0 1,0 0-1,0 0 1,0-1-1,0 0 1,1 0 0,-1-1-1,1 1 1,0-2-1,0 1 1,0-1-1,-1 1 1,7-1 31,8 1-551,-1-1-1,1-1 1,0-1 0,-1 0 0,1-2-1,6-2 552,-22 5-252,0-1 0,0-1 0,0 1-1,0-1 1,0 1 0,0-1 0,0-1-1,-1 1 1,1-1 0,-1 0 0,1 0 252,19-43-3343,-18 40 2611,0 1 1,1-1-1,-1 1 1,1 0-1,1 1 1,-1 0-1,3-1 732,-8 4-127</inkml:trace>
  <inkml:trace contextRef="#ctx0" brushRef="#br0" timeOffset="192260.387">12882 569 10949,'-29'42'2257,"17"-3"-240,4 9-1393,2 11-79,6 0-97,2 0-176,4 3-176,6 1-96,0-2-128,2-1-272,5-3-353,-1-8-735,2-5-721,2-13-80,1-21 304,1-22-2641</inkml:trace>
  <inkml:trace contextRef="#ctx0" brushRef="#br0" timeOffset="192446.095">13288 308 10197,'0'0'2433,"0"0"-80,0 0-1265,-26 20-607,26-20-1,-14 52 112,4-5 64,4 10-127,4 8-145,2 11-144,2 12-160,4 5-208,4 10-448,0 2-865,0-2-976,2-7-480,5-21 159,-1-33-2512</inkml:trace>
  <inkml:trace contextRef="#ctx0" brushRef="#br0" timeOffset="192604.846">13270 251 9668,'0'0'2241,"-20"-24"-32,20 24-1088,0 0-881,0 0-224,0 0 0,0 0-16,36 20 48,-13-2-112,3 8-272,6 1-560,-1 13-689,-5 7-432,-6 9 64,-9 9-2833</inkml:trace>
  <inkml:trace contextRef="#ctx0" brushRef="#br0" timeOffset="192892.294">12942 868 9428,'-24'-2'2129,"24"2"208,0 0-720,0 0-576,0 0-113,0 0-208,-14-24-271,14 24-241,0 0-144,46-30-176,-3 5-385,22-5-607,12 0-1201,2 1-641,-88-44-3296</inkml:trace>
  <inkml:trace contextRef="#ctx0" brushRef="#br0" timeOffset="193377.377">13740 921 12005,'0'0'1977,"0"0"-1008,0 0-809,0 0-205,0 0-3,0 0 2,0 0-45,6-2-45,16-6-74,-9 9-94,14 9-107,-26-10 387,-1 1 1,1-1-1,0 0 0,-1 0 1,1 1-1,-1-1 1,1 0-1,0 1 1,-1-1-1,1 0 1,-1 1-1,1-1 1,-1 1-1,0-1 0,1 1 1,-1-1-1,1 1 1,-1-1-1,0 1 1,1-1-1,-1 1 1,0 0-1,0 0 24,5 11-136,0 0 0,-1 0-1,-1 1 1,0-1 0,-1 1-1,0 0 1,-1 0 0,0 0 0,-1 0-1,0 0 1,-1-1 0,-1 1 0,-1 1 136,-30 119-395,4-19 371,28-112 41,1 0 1,0-1-1,-1 1 0,1 0 1,0 0-1,0-1 1,0 1-1,1 0 1,-1 0-1,0-1 0,1 1 1,-1 0-1,1 0 1,-1-1-1,1 1 1,0-1-1,1 2-17,0 2 72,-2-3-42,1-1 0,0 1 0,-1 0 0,1 0 0,0-1 0,0 1 0,0-1 0,0 1 0,0-1 0,1 1 0,-1-1 0,0 1 0,1-1 0,-1 0 0,1 0 0,-1 0 0,1 0 0,-1 0 0,2 0-30,3 3 118,54 45 742,-35-31-481,-2 1 1,0 1-1,-2 1 1,17 20-380,-32-33 62,-1 0 0,0 0 0,0 1 0,0 0 0,-1 0 0,0 0 1,-1 0-1,0 0 0,-1 1 0,0-1 0,0 1 0,-1 0 0,0 0 0,-1-1 1,0 1-1,0 0 0,-1 0-62,-3 17 126,-2 0 1,-1 0 0,-1-1-1,-1 0 1,-1 0-1,-1-1 1,-1-1-1,-14 20-126,-21 29 320,-4-3-1,-9 6-319,51-66 1,0 0 0,0-1 0,-1 0-1,0-1 1,-1 0 0,0-1 0,-2 1-1,12-7-16,1-1 0,0 0 1,-1 0-1,1 0 1,0 1-1,-1-1 1,1 0-1,0 0 1,-1 0-1,1 0 1,0 0-1,-1 0 1,1 0-1,-1 0 1,1 0-1,0 0 0,-1 0 1,1 0-1,0 0 1,-1 0-1,1 0 1,0 0-1,-1 0 1,1 0-1,-1-1 1,1 1-1,0 0 1,0 0-1,-1 0 0,1-1 1,0 1-1,-1 0 1,1 0-1,0-1 16,-14-8-381,1-2 1,0 1-1,1-2 0,0 1 0,1-2 0,0 1 1,1-2-1,0 1 0,-4-10 381,-21-39-1329,-19-48 1329,-2-3 1243,44 94-75,11 18-1108,0 0-1,0 0 1,0 0-1,0 0 1,1-1-1,-1 1 1,1 0-1,-1 0 1,1-1 0,-1 1-1,1 0 1,-1-1-1,1 1 1,0 0-1,0-1 1,0 0-60,1-3 76,1 1 1,0-1 0,0 1 0,0 0-1,1-1 1,0 1 0,-1 0-1,1 1 1,1-1 0,-1 0 0,0 1-1,1 0 1,0 0 0,0 0 0,3-2-77,-1 0 20,46-33-673,2 3 1,1 2 0,2 2-1,1 3 1,13-2 652,93-48-4985,-94 39 413</inkml:trace>
  <inkml:trace contextRef="#ctx0" brushRef="#br0" timeOffset="-206523.933">12620 2844 8500,'0'0'2316,"0"0"247,0 0-273,0 0-746,-5-3-639,-2 1-852,1-1 1,-1 1 0,0 0 0,0 1-1,0 0 1,0 0 0,0 0 0,0 1 0,0 0-1,0 1 1,0-1 0,0 1 0,0 1-1,0-1 1,-5 3-54,1-1 7,1 2 0,0-1-1,0 1 1,0 0 0,0 1-1,1 0 1,0 1 0,0 0 0,1 0-1,-3 4-6,5-4-40,0-1 0,0 1 0,1 0 0,0 0 0,0 1 0,1-1 0,0 1 0,1 0 0,-1 1 0,1-1-1,1 0 1,-2 9 40,3-11-44,1 1 0,-1-1 0,1 0 0,1 1 0,-1-1 0,1 0 0,0 0-1,0 0 1,1 0 0,0 0 0,0 0 0,0 0 0,1 0 0,0-1 0,0 1-1,1-1 1,-1 0 0,1 0 0,0 0 44,5 4-36,-1 0-1,1-1 1,1 0-1,-1-1 1,1 0-1,1 0 1,-1-1-1,1 0 1,0-1-1,9 2 37,19 6 54,1-1 0,21 1-54,-3 1 44,-54-13-76,-4-1-30,0 0-15,-1 2 30,1 1 1,-1 0-1,0-1 1,0 1-1,0 0 0,0-1 1,0 1-1,-1-1 1,1 0-1,-1 1 1,0-1-1,1 0 0,-1 0 1,0 0-1,0 0 1,0 0-1,-1 0 0,0 0 47,-52 33-1500,34-22 357,17-11-36,4-2 13,0 0 166,7-4 242,212-152 733,-80 44 3737,-113 86-670,-22 22-1562,-4 4-205,0 0-383,-5 3-439,-19 9-589,2 1 0,-1 0 0,2 2 0,0 1 0,1 1-1,0 0 1,-14 18 136,25-25-170,0 0 0,1 1 0,0 0-1,0 0 1,1 0 0,1 1 0,0 0 0,1 1-1,0-1 1,0 1 0,2 0 0,-1 0-1,2 0 1,0 0 0,0 1 0,1 5 170,1-15-88,0 1 1,1-1-1,-1 1 1,1-1-1,-1 0 1,1 1-1,1-1 1,-1 0-1,1 0 1,-1 0 0,1 0-1,0 0 1,1 0-1,-1-1 1,1 1-1,-1-1 1,1 1-1,0-1 1,0 0-1,1 0 1,-1 0-1,2 0 88,-1-1-23,1 0-1,-1 0 0,1-1 0,-1 0 1,1 0-1,0 0 0,-1 0 1,1-1-1,0 0 0,0 0 1,-1 0-1,1 0 0,0-1 0,-1 0 1,1 0-1,0 0 0,-1-1 1,1 1-1,-1-1 0,3-2 24,10-4-2,0-1-1,-1-1 1,0-1-1,-1 0 1,0-2-1,-1 1 1,0-1-1,-1-1 1,4-7 2,-6 9-27,-1-1 0,-1 0 0,-1-1 0,0 0 1,0 0-1,-1-1 0,-1 0 0,-1 0 0,0-1 1,-1 1-1,0-7 27,-3 10-57,-1 0 0,0-1 1,-1 1-1,-1 0 0,0 0 0,-1-1 1,0 2-1,0-1 0,-1 0 0,-1 1 1,0-1-1,-1 1 0,0 1 0,-1-1 1,-1-1 56,-11-14-266,0 1 1,-2 0 0,-1 2 0,-1 0 0,-9-5 265,8 10 44,-1 0-1,0 2 1,-2 1 0,1 1 0,-2 1 0,0 1 0,-14-2-44,41 13-50,0 1 0,0-1 1,0 1-1,-1-1 0,1 1 0,0-1 1,0 0-1,0 0 0,1 1 1,-1-1-1,0 0 0,0 0 1,0 0-1,0 0 0,1 0 1,-1 0-1,0 0 0,1 0 1,-1 0-1,1 0 0,-1-2 50,0 1-232,1 2 204,0 0 0,0 0 0,0-1-1,-1 1 1,1 0 0,0-1 0,0 1-1,0 0 1,0 0 0,0-1 0,0 1-1,0 0 1,0 0 0,0-1 0,0 1-1,0 0 1,0-1 0,0 1 0,0 0-1,0-1 1,0 1 0,0 0 0,0 0-1,0-1 1,0 1 0,0 0 0,0-1-1,0 1 1,1 0 0,-1 0 0,0-1 0,0 1-1,0 0 1,0 0 0,1 0 0,-1-1-1,0 1 1,0 0 0,1 0 0,-1 0-1,0 0 1,0-1 0,1 1 0,-1 0-1,0 0 1,1 0 28,9-11-619,0 0 0,2 0 0,-1 1 0,1 1 0,5-3 619,33-18-3543</inkml:trace>
  <inkml:trace contextRef="#ctx0" brushRef="#br0" timeOffset="-206196.448">13270 2302 8020,'0'0'2097,"2"-28"448,-2 28-224,0 0-672,0 0-737,0 0-416,-30 28-240,12 14-144,-9 27-96,-7 20-336,-7 17-1296,-5 11-1202,-5 2-207,7 1-3154</inkml:trace>
  <inkml:trace contextRef="#ctx0" brushRef="#br0" timeOffset="-205210.091">14044 3162 7892,'0'0'1275,"0"0"67,0 0-174,0 0-207,4-3-86,12-11-587,-1 0 0,0-1 0,-1 0 0,0-1 0,-2-1 0,10-15-288,13-27-66,11-28 66,-29 52-11,-2-1 0,-1 0 0,-2-1 0,-1-1 0,-2 1 0,-2-2 0,-1 1 0,-2-1-1,-2 0 1,-1 0 0,-3 1 0,0-1 0,-3 0 0,-2-5 11,3 28 82,0 1-1,0-1 0,-1 1 1,-3-3-82,-1 8 133,-18-6-72,27 16-60,0 0 0,-1-1 0,1 1 0,0 0 0,-1 0 0,1-1 0,-1 1 0,1 0-1,0 0 1,-1 0 0,1 0 0,-1 0 0,1-1 0,-1 1 0,1 0 0,0 0 0,-1 0-1,1 0 1,-1 0 0,1 0 0,-1 1 0,1-1 0,0 0 0,-1 0 0,1 0 0,-1 0-1,1 0 1,-1 1 0,1-1 0,0 0 0,-1 0 0,1 1 0,0-1 0,-1 0 0,1 0-1,0 1 0,-11 6 17,1 1 0,0 1-1,1-1 1,0 1 0,1 1-1,0 0 1,0 0 0,1 0-1,0 1 1,1 0 0,0 1-1,1-1 1,-2 7-17,-13 34 148,3 1 0,-6 31-148,4-2 125,3 2 1,4 0 0,4 3-126,5-38-3,2 1 1,2-1 0,2 1-1,3-1 1,10 42 2,-8-63-34,1 0 1,2 0-1,0-1 0,2-1 0,1 0 0,16 22 34,-29-46-4,0 0-1,0 0 0,0 0 1,1-1-1,-1 1 0,1 0 0,-1-1 1,1 1-1,-1-1 0,1 0 1,0 0-1,0 1 0,0-1 5,3 2 3,0 1 82,-3-6-55,0 1-1,0-1 0,-1 0 1,1 0-1,0 0 1,-1 0-1,0-1 1,1 1-1,-1 0 1,0-1-1,1-1-29,-2 3 34,9-20 44,-1-1 1,-1 0 0,0 0-1,-2-1 1,-1 0 0,1-20-79,-2 15-3,2 0 0,1 0 1,0 1-1,6-9 3,-3 16-77,0 1 1,2 0-1,0 1 0,2-1 77,-12 17-22,0 0 0,1 0 0,-1 1 0,1-1 0,-1 0 0,1 1 0,0-1-1,0 1 1,-1 0 0,1-1 0,0 1 0,0 0 0,0 0 0,0 0 0,0 0 0,1 1 22,3-3-71,-5 2 55,0 0-1,1 1 1,-1-1 0,0 0-1,1 1 1,-1-1 0,1 1-1,-1-1 1,1 1 0,-1 0-1,1 0 1,-1-1-1,1 1 1,-1 0 0,1 0-1,-1 1 1,1-1 0,-1 0-1,1 0 1,-1 1 0,1-1-1,-1 1 1,1 0 16,1-1-53,-2 1 39,1-1 0,0 0 0,-1 0 0,1 1 0,0-1 0,-1 1 0,1-1 0,-1 1 0,1 0 0,-1-1 0,1 1 0,-1 0 1,0 0-1,1 0 0,-1 0 0,0 0 0,0 1 0,0-1 0,0 0 0,0 0 0,0 1 14,1 1-41,7 7-76,-7-3 104,0-1 1,0 0-1,0 1 1,-1-1-1,0 1 0,0 0 1,-1-1-1,0 1 1,0 0-1,0-1 1,-1 1-1,0 0 1,0-1-1,-1 1 0,1-1 1,-2 0-1,-1 5 13,-10 13-62,-1-1 0,-1 0 0,-18 19 62,34-41 0,-5 5-78,5-6-50,0 5 5,0-2 115,1 1-1,0-1 0,-1 1 1,1-1-1,1 1 1,-1-1-1,0 0 0,1 0 1,0 0-1,-1 0 0,1 0 1,0 0-1,1 0 0,-1 0 1,1-1-1,-1 1 0,1-1 1,2 2 8,2 1-2,1 0 0,0 0 1,0-1-1,1 0 0,-1 0 1,1-1-1,8 2 2,0-1-1,0 0 0,0-1 0,1-1 0,-1-1 0,1 0-1,0-2 1,-1 0 0,8-1 1,-16 0-5,0 0-1,-1-1 0,1 0 0,-1 0 0,0-1 1,1 0-1,-2 0 0,1-1 0,0 0 0,-1 0 0,0 0 1,0-1-1,-1-1 0,1 1 0,-2-1 0,1 0 1,-1 0-1,1-1 0,1-4 6,-2 2 13,0 0 0,-1 0 1,-1-1-1,1 1 0,-2-1 0,1 1 1,-2-1-1,1 0 0,-1 0 0,-1 0 0,0 0 1,-1 0-1,0 0 0,0 0 0,-3-6-13,4 15 20,-1-1 1,1 1-1,-1 0 0,0 0 0,0 0 0,0 0 0,0 0 0,0 0 0,0 0 0,0 0 1,-1 0-1,1 0 0,-1 1 0,0-1-20,-2-4 60,3 5-48,-1 0 0,1 0 1,0-1-1,0 1 0,0 0 0,-1 0 1,1 0-1,0 0 0,-1 1 0,1-1 1,-1 0-1,1 0 0,-1 1 1,1-1-1,-1 1 0,1 0 0,-1-1 1,0 1-1,1 0 0,-1 0 0,0 0 1,1 0-1,-1 0 0,0 0 0,1 0 1,-1 1-1,1-1 0,-1 1 0,0-1 1,1 1-1,-1 0 0,1-1 0,0 1 1,-1 0-1,1 0 0,0 0 0,-1 0 1,1 0-1,0 0 0,0 0 1,0 1-1,-1 0-12,-6 7 8,1 0 0,0 1 0,0 0 0,1 0 0,0 1 1,1-1-1,0 1 0,1 0 0,0 1 0,1-1 0,0 1 0,1-1 1,0 1-1,1 0 0,0 0 0,1 0 0,0 0 0,1 0 0,0 0 1,2 3-9,2 10-74,2 1 0,1-1 0,3 3 74,-11-26-9,1 0 1,0 0-1,0 0 1,0-1-1,0 1 0,1 0 1,-1 0-1,0-1 1,1 1-1,-1-1 0,1 1 1,-1-1-1,1 0 1,0 1-1,-1-1 1,1 0-1,1 0 9,2 2-19,-5-2 18,0-1 0,1 0 1,-1 1-1,0-1 0,1 0 1,-1 1-1,0-1 0,1 0 1,-1 1-1,1-1 0,-1 0 1,1 0-1,-1 1 0,1-1 1,-1 0-1,1 0 0,-1 0 1,1 0-1,-1 0 0,1 0 1,-1 0-1,1 0 0,-1 0 1,1 0-1,-1 0 0,1 0 1,-1 0-1,1 0 1,5-1 18,1 0 0,0-1 0,-1 1 0,0-1 1,1-1-1,-1 1 0,0-1 0,0 0 0,0 0 0,-1-1 0,1 0 0,-1 0 0,3-3-18,3-3 38,-1 0 0,-1-1 0,0 0 0,-1 0-1,0-1 1,4-7-38,4-13 39,-1-1 0,-1 0 0,-2-1-1,-2-1 1,-1 0-39,-8 31 22,-1 4-9,0 0-29,0 0-13,-1 6 58,-3 21 108,0 1-1,2-1 1,1 1 0,1 2-137,0-28 8,0 0-1,0 0 1,1-1 0,-1 1 0,0 0-1,1 0 1,-1-1 0,1 1-1,0 0 1,-1-1 0,1 1 0,0-1-1,0 1 1,1 0-8,1 3 17,5 2 29,-1-6-21,1 1 1,-1-2-1,0 1 1,1-1-1,-1 0 1,0 0 0,1-1-1,-1 0 1,0-1-1,0 1 1,3-2-26,86-34 194,-77 28-205,1 1-1,0 0 1,0 2-1,19-4 12,-37 9-14,0 1 0,0 0 1,0 0-1,0 0 0,0 0 0,1 0 0,-1 0 0,0 0 1,0 1-1,0-1 0,0 1 0,0-1 0,1 1 14,3 1-39,5 4-94,37 59-158,-12 2 54,-34-64 63,2-3 158,0-1 1,0 0-1,0 0 0,0-1 0,-1 1 0,1-1 0,0 0 0,-1 0 0,1 0 0,-1-1 0,0 1 1,0-1-1,0 0 0,0 0 0,0 0 0,-1 0 0,1 0 0,-1 0 0,1-2 16,-1 2-4,27-38 82,-2-1 0,-2-1 0,-2-1 0,-2-1 0,-2-1 0,-1-1 0,-3 0 0,4-29-78,-13 51 378,0 0-1,-2-1 1,-1 0 0,-2 0 0,0-20-378,-7 25 989,5 21-979,1-1 0,0 1 1,0 0-1,-1 0 0,1 0 1,0 0-1,-1 0 0,1 0 0,0 0 1,-1 0-1,1 0 0,0 0 1,-1 0-1,1 0 0,0 0 0,-1 0 1,1 0-1,0 0 0,-1 0 1,1 0-1,0 0 0,-1 0 0,1 1 1,0-1-1,0 0 0,-1 0 1,1 0-1,0 0 0,-1 1 0,1-1 1,0 0-1,0 0 0,0 1 1,-1-1-11,-17 29-85,14-15 70,0 1 1,1 0-1,0 0 1,1 0 0,1 0-1,1 0 1,0 3 14,9 103-41,-7-102 23,2 0 0,0 0 0,1 0-1,1-1 1,0 1 0,2-2 0,0 1-1,1-1 1,0 0 0,2-1 0,0 0 0,3 2 18,-8-10 46,1-1 0,-1-1 1,2 1-1,-1-1 1,1-1-1,0 1 0,0-1 1,0-1-1,1 1 1,0-1-1,0-1 1,0 0-1,0 0 0,0-1 1,0 0-1,1 0 1,-1-1-1,1-1 0,0 1 1,-1-1-1,1-1 1,-1 0-1,1 0 1,-1-1-1,4-1-46,35-15 542,-43 16-489,-5 2-114,0 0-188,0 0-215,-2 14-382,-1 0 1,0 0-1,-2-1 0,1 1 1,-2-1-1,0 0 0,0-1 0,-1 1 1,-1-1-1,-7 9 846,-8 8-2777,-5-10-1844</inkml:trace>
  <inkml:trace contextRef="#ctx0" brushRef="#br0" timeOffset="-204932.527">14856 2727 11717,'-25'-45'2498,"19"21"-754,16-2-1488,-10 26-208,53-43-64,-15 23-48,9 10-304,6 8-768,9 14-1009,5 12-240,-4 13-3106</inkml:trace>
  <inkml:trace contextRef="#ctx0" brushRef="#br0" timeOffset="-208058.52">10154 2539 8532,'-26'38'1409,"12"-7"95,4 5-575,8 7-321,-2 9-80,8 5-128,2 2-176,0 5-95,10 3-258,0 2-351,5 4-624,-5 0-497,-2-6-144,-2-11 257,-12-21 591,0-35-2833</inkml:trace>
  <inkml:trace contextRef="#ctx0" brushRef="#br0" timeOffset="-207796.934">10055 2911 7700,'-2'-5'1451,"-8"-15"-13,8 15-326,361 9-5338,-329-5 4120,-1 0 0,1-2-1,-1-1 1,0-2 0,0-1-1,-1-1 1,18-7 106,-40 13 320,-8 6 299,-28 52 1697,-38 85 842,59-118-2936,0-1 0,2 1 0,1 0 0,1 0 1,-1 13-223,5-29-66,1 1 1,0 0 0,0-1-1,1 1 1,-1 0 0,2-1 0,-1 1-1,1-1 1,0 0 0,1 1 0,-1-1-1,1 0 1,2 2 65,6 1-523,-8-8 497,1 0 0,-1 0 0,0 0 0,1-1 1,-1 1-1,1-1 0,-1 0 0,1 0 0,0 0 0,0 0 0,-1-1 0,1 1 0,0-1 0,0 0 0,0 0 0,-1-1 0,1 1 0,0-1 0,0 0 0,-1 0 0,1 0 0,-1 0 1,1 0-1,-1-1 0,1 0 0,-1 0 0,0 0 0,0 0 0,2-1 26,7-8 69,-1 1-1,0-2 1,0 0 0,-1 0 0,-1 0 0,0-2-1,-1 1 1,0-1 0,-1 0 0,-1 0 0,3-10-70,-3 7 166,0 0 0,-2 0 0,0 0-1,0-1 1,-2 1 0,0-1 0,-2 0-1,0 0 1,0 1 0,-2-4-165,2 17 38,-1 1 1,0-1 0,1 1 0,-1-1 0,0 1-1,-1-1 1,1 1 0,-1 0 0,1 0-1,-1 0 1,0 0 0,0 0 0,0 0-1,-1 0 1,1 1 0,-1-1 0,1 1 0,-1 0-1,0 0 1,0 0 0,0 0 0,0 0-1,0 0 1,0 1 0,-1-1 0,1 1-1,0 0 1,-1 0 0,1 1 0,-1-1 0,1 1-1,-1-1 1,1 1 0,-4 0-39,-1 1-121,0 0 1,-1 0 0,1 0-1,0 1 1,0 0-1,0 1 1,0 0-1,0 0 1,0 1-1,1-1 1,0 2-1,-1-1 1,2 1-1,-3 2 121,2-2-378,1 1 0,-1 0 0,1 0 0,1 0 1,-1 1-1,1-1 0,1 1 0,-1 1 0,1-1 0,0 1 0,1-1 0,-1 1 0,2 0 0,-1 0 0,1 1 0,0-1 0,1 0 0,0 1 0,0 8 378,7 15-3816</inkml:trace>
  <inkml:trace contextRef="#ctx0" brushRef="#br0" timeOffset="-207405.548">10944 2881 6259,'5'0'76,"0"-1"0,0 1 0,0 0 1,0 0-1,0 1 0,0-1 0,-1 1 0,1 1 1,2-1-77,-1 7 525,0 14 32,-1 1 0,-1-1-1,0 24-556,-3-28-88,1 1 0,1 0 0,0-1 0,1 0 0,2 0 0,-1 0 0,3 3 88,-7-19-40,0 0 0,0 0 0,0 0 0,1 0 0,-1-1 0,0 1 0,1 0 0,-1-1 0,1 1 0,-1-1 0,1 0 0,0 1 0,-1-1 0,1 0 0,2 1 40,2 1-83,-6-2 78,0-1 1,1 1 0,-1-1-1,0 0 1,1 1-1,-1-1 1,0 0-1,1 0 1,-1 1-1,1-1 1,-1 0 0,1 0-1,-1 0 1,0 1-1,1-1 1,-1 0-1,1 0 1,-1 0-1,1 0 1,-1 0 0,1 0-1,-1 0 1,1 0-1,-1 0 1,1 0-1,-1 0 1,1 0-1,-1-1 1,1 1 0,-1 0 4,14-3 44,-1-1 1,0 0 0,0-1 0,0 0-1,-1-1 1,1 0 0,-1-1 0,1-2-45,94-71 1437,-29 20 1388,-73 57-1995,-5 3-88,0 0-169,0 0-255,0 0-260,0 0-63,0 1-1,0-1 1,0 1-1,0-1 0,0 0 1,0 1-1,0-1 0,-1 1 1,1-1-1,0 1 1,0-1-1,0 0 0,-1 1 1,1-1-1,0 1 0,-1-1 1,1 0-1,0 1 1,-1-1-1,1 0 0,0 0 1,-1 1-1,1-1 0,-1 0 1,1 0-1,-1 0 1,1 1-1,0-1 0,-1 0 6,0 1-28,-1-1 0,1 1 0,-1 0-1,1 0 1,0 0 0,-1 0 0,1 0-1,0 0 1,0 0 0,0 1 0,0-1-1,0 0 1,0 1 0,0-1 0,0 1 28,-22 65-1660,25-53 1079,8 11 156,0-14 153,-5-8 356,1 1-1,0-1 1,0 0 0,0 0-1,0-1 1,0 0 0,0 0-1,1 0 1,-1-1 0,1 0-1,-1 0 1,1-1-1,-1 0 1,1 0 0,-1 0-1,1-1 1,-1 0 0,1 0-1,-1-1 1,6-1-84,12-5 536,-18 6-48,-6 2-95,0 0-127,0 0-82,0 0-31,4 8 23,2 3-100,-1 1 1,0 0 0,-1 0 0,-1 1-1,0-1 1,-1 1 0,0 0-1,0-1 1,-2 9-77,1 38 248,-5 34-248,0-22-29,4-27-520,-3-1-1,-1 1 1,-2-1-1,-5 11 550,4-46-1163,3-6 935,0-1-1,0 0 1,0 0 0,0 0 0,0 0 0,0 0-1,0-1 1,0 0 0,0 0 0,-1 0-1,1 0 1,0-1 0,0 1 0,0-1 0,0 0-1,0-1 1,0 1 0,0 0 0,0-1 0,1 0-1,-1 0 1,1 0 0,-1-1 0,-2-2 228,-35-23-4016</inkml:trace>
  <inkml:trace contextRef="#ctx0" brushRef="#br0" timeOffset="-207093.039">10689 2640 6547,'16'-59'256,"-6"23"-32,2 7-96,-12 29-224,49-38-160,-17 34 16,5 4-3346</inkml:trace>
  <inkml:trace contextRef="#ctx0" brushRef="#br0" timeOffset="-206823.456">11262 2188 9588,'0'0'1905,"0"0"-304,0 0-833,0 0-415,0 0-145,30 13-112,-18 19-112,-2 17-96,-7 15-257,-6 19-431,-13 11-497,-6 9-463,2 10 31,0-1-2897</inkml:trace>
  <inkml:trace contextRef="#ctx0" brushRef="#br0" timeOffset="-199478.537">7217 5045 6931,'0'0'14,"0"0"172,-2-4 332,1 3-95,1 1 1,-1-1-1,1 1 1,0-1 0,-1 1-1,1-1 1,0 1-1,0-1 1,-1 0-1,1 1 1,0-1-1,0 1 1,0-1 0,0 0-1,-1 1 1,1-1-1,0 0 1,0 1-1,0-1 1,1 0-1,-1 1 1,0-1-1,0 1 1,0-1 0,0 0-424,15-6 4257,46 7-5417,-4 1 1632,18-2-4555,-30 2-6771,-45-1 7458</inkml:trace>
  <inkml:trace contextRef="#ctx0" brushRef="#br0" timeOffset="-199212.95">7200 5391 7956,'0'0'1768,"0"0"303,0 0 47,0 0-389,0 0-491,0 0-294,0 0-226,0 0-171,0 0-128,4-1-51,22-3-139,1 1 0,-1 2 1,18 1-230,-11 0-1748,0-1 1,20-4 1747,22-8-5947,-39 9 604</inkml:trace>
  <inkml:trace contextRef="#ctx0" brushRef="#br0" timeOffset="-191756.847">14584 5503 13862,'0'0'3298,"0"0"-1201,0 0-1697,0 0-192,0 0 32,0 0 16,0 0-32,39-14-96,-9 14-79,7-2-178,1 4-367,0 0-480,-1-2-625,-5-4-1168,-7 0-353,-25 4-2896</inkml:trace>
  <inkml:trace contextRef="#ctx0" brushRef="#br0" timeOffset="-191450.327">14515 5843 12166,'0'0'3521,"0"0"-1056,29-10-2081,-5 12-335,10-2 79,1 2 96,5-2 32,7 0-16,10 0-96,5-2-416,-1 0-769,-6 0-1456,-3-4-784,-15-4-3090</inkml:trace>
  <inkml:trace contextRef="#ctx0" brushRef="#br0" timeOffset="-196095.244">9909 6426 11349,'0'0'2823,"0"0"-342,0 0-1318,0 0-765,0 0-190,0 0-29,0 0 2,3 8 32,10 21 70,1 0-1,2-1 0,1-1 1,4 4-283,87 113 1036,-43-60-443,-45-58-430,-7-10 109,-1 1 0,0 0-1,-1 0 1,-1 1-1,0 1 1,3 10-272,-13-27 38,1-1-1,-1 1 1,1 0 0,-1-1 0,0 1 0,0 0-1,0 0 1,0-1 0,0 1 0,0 0-1,0-1 1,-1 1 0,1 0 0,-1-1 0,1 1-1,-1 0 1,0 0-38,-1 3 94,2-3-75,0 0 0,-1 0-1,1 0 1,-1 0 0,1 0 0,-1 0-1,0 0 1,0 0 0,0 0 0,0 0-1,0 0 1,-1 0 0,1 0 0,0-1-1,-1 1 1,1-1 0,-2 1-19,-1 3 28,2-2-48,0 0 1,0 0 0,0 0-1,-1 0 1,1 0-1,-1 0 1,0-1-1,0 1 1,0-1-1,0 0 1,0 0-1,0 0 1,-3 1 19,-5 3-102,7-2-117,-1-1 0,0 0 0,1 0 0,-1 0 0,-1 0 0,1-1 0,0 0 0,0 0 0,-1-1 0,1 1 0,-1-1 0,0 0 0,1-1 0,-1 1 0,0-1 0,1 0 0,-1-1 0,0 1 0,1-1 0,-1 0 0,1-1 0,-1 1 0,1-1 0,-1 0 0,1-1 0,0 1 0,0-1 0,-2-1 219,-3-4-769,0-1 0,0 0 1,1-1-1,0 0 0,1 0 1,0 0-1,1-1 0,0-1 0,0 1 1,1-1-1,-1-5 769,-22-60-5157</inkml:trace>
  <inkml:trace contextRef="#ctx0" brushRef="#br0" timeOffset="-195756.759">9966 6276 9604,'11'-10'554,"1"1"0,0 1 0,1 0 0,0 1 0,0 0 0,12-4-554,-3 3-151,1 1 0,0 0 0,0 2 0,2 1 151,43-4-2458,1 4 0,39 2 2458,-44 2-546,220-16 583,-268 21 7280,-17 7-4399,-28 21-3032,10-12 1438,6-2-1226,1 0-1,1 1 0,1 1 0,0 0 0,2 0 1,0 1-1,2-1 0,0 2 0,2-1 0,0 1 0,1-1 1,2 1-1,0 0 0,1 0 0,2 0 0,0 0 1,1-1-1,2 1 0,0-1 0,1 0 0,6 11-97,-9-26-22,-1-1 1,2 0-1,-1 0 0,1-1 0,0 1 0,0-1 0,0 0 0,1 0 0,0 0 0,0-1 0,0 1 0,1-1 1,-1 0-1,1-1 0,0 1 0,0-1 0,0-1 0,0 1 0,1-1 0,5 2 22,-6-3 6,0-1 0,0 1 0,0-1 0,0 0 0,0-1 1,0 1-1,0-1 0,1 0 0,-2-1 0,1 0 0,0 1 0,0-2 0,0 1 0,-1-1 0,0 0 0,1 0 0,-1 0 0,0-1 0,0 0 0,-1 0 0,1 0 0,-1 0 1,1-2-7,4-5 58,-1 1 1,0-2 0,-1 1-1,0-1 1,0 0 0,-2 0 0,1-1-1,-2 0 1,0 0 0,0 0 0,-1 0-1,-1-1 1,0 1 0,-1-1-1,0 0 1,-1 1 0,-1-11-59,0 11-136,-1 1 0,0 0 0,-1 0 0,0-1 0,-1 2 0,0-1 0,0 0 0,-2 1 0,1 0 0,-2 0 0,1 0 0,-1 1 1,-1 0-1,0 1 0,0-1 0,-1 2 0,0-1 0,-1 1 0,-6-5 136,11 11-397,0-1 1,1 0-1,-1 1 1,0 0-1,0 0 1,-1 0-1,1 1 1,0 0-1,0 0 1,-1 0-1,1 1 1,0-1-1,-1 1 1,1 1-1,-1-1 1,1 1-1,0 0 1,-1 0-1,1 0 1,0 1-1,-3 1 397,-37 18-5245</inkml:trace>
  <inkml:trace contextRef="#ctx0" brushRef="#br0" timeOffset="-198579">9098 4515 9028,'0'0'2094,"0"0"25,0 0-471,0 0-652,0 0-391,0 0-202,0 0-160,2-5-128,0 1-115,0 0 0,0 0 0,0 0 0,1 1 0,0-1 0,0 1 0,0 0 0,0 0 0,0 0 0,0 0 0,1 0 0,0 1 0,-1 0 0,1-1 1,0 1-1,0 1 0,0-1 0,0 1 0,0-1 0,1 1 0,0 0 0,1-1-17,0 1-1,0-1 1,0 1 0,0 1 0,0-1-1,0 1 1,0 0 0,0 0-1,1 1 1,-1 0 0,0 0 0,0 0-1,0 1 1,-1 0 0,1 0 0,0 1-1,-1-1 1,2 2 17,17 12-43,-23-16 39,0 1 0,0 0 0,0-1 0,-1 1 0,1 0 0,0 0-1,0-1 1,-1 1 0,1 0 0,0 0 0,-1 0 0,1 0 0,-1 0 0,1 0-1,-1 0 1,0 0 0,1 0 0,-1 1 0,0-1 0,0 0 0,1 0-1,-1 0 1,0 0 0,0 0 0,-1 1 4,1 0-11,-1 10-3,-7 9 97,-2-1-1,0 0 0,-1 0 1,-1-1-1,-1 0 0,-6 6-82,-54 81 552,70-101-587,3-5-26,5 2-3,29 9 62,51 18 67,4 5-65,-68-25 1,1 1 0,-2 1 0,1 1 0,-2 1 0,0 0 0,11 11-1,-28-23 11,-1 1 0,1 0 0,0 0 0,0 0 0,-1 0-1,1 0 1,-1 0 0,0 1 0,0-1 0,0 0 0,0 1-1,0-1 1,0 1 0,0-1 0,-1 1 0,1 0-11,1 5 61,-2-4-3,1 0 0,0-1-1,-1 1 1,0 0 0,0 0-1,0 0 1,0-1 0,0 1-1,-1 0 1,0 0 0,0-1-1,0 1 1,0 0 0,-1-1-1,1 1 1,-1-1 0,-1 3-58,-39 52 710,39-55-685,-12 15-112,0 0 0,-2-1 0,0-1 0,0-1 0,-2 0 0,0-1 0,0-1 0,-2-1 0,1-1 0,-2-1 0,1-1 1,-6 1 86,3-7-2190,19-4 1578,4 0 396,1 0-1,-1 0 1,0 0-1,1 0 1,-1 1-1,1-1 1,-1 0-1,1 0 1,-1 0-1,1 0 1,0 0-1,-1 0 1,1-1-1,0 1 1,0 0-1,0 0 1,0 0-1,0 0 1,0 0-1,0 0 1,0 0-1,1 0 1,-1 0-1,0-1 217,0 2-422,5-28-4765</inkml:trace>
  <inkml:trace contextRef="#ctx0" brushRef="#br0" timeOffset="-198269.478">9760 4391 11029,'0'0'2089,"0"0"-518,0 0-776,5-1-266,1 0-507,1 0 1,-1 1 0,0 0-1,0 0 1,1 1 0,-1-1-1,0 1 1,0 1 0,0-1-1,0 1 1,0 0 0,0 0-1,-1 1 1,1 0 0,-1 0-1,0 0 1,1 1 0,-1-1 0,-1 1-1,1 0 1,-1 1 0,1-1-1,-1 1 1,0 0 0,-1 0-1,1 0 1,-1 1 0,0-1-1,-1 1 1,1-1 0,-1 1-1,0 0 1,0 0 0,-1 0-1,0 0 1,0 0 0,0 1-1,-1 4-22,-2 19-32,-1 0-1,-1 1 0,-4 8 33,2-5-27,1 0 0,0 18 27,10-22-8,-1-21 12,1 0 1,1-1-1,0 0 0,0 0 0,0 0 0,1-1 0,5 5-4,62 52 91,-20-15-77,-53-48-14,0 0 0,0 0 0,0 0 0,-1 0 0,1 1 1,0-1-1,0 0 0,-1 0 0,1 0 0,-1 1 0,1-1 1,-1 0-1,0 0 0,1 1 0,-1-1 0,0 0 0,0 1 0,0-1 1,0 0-1,0 1 0,0-1 0,0 1 0,0-1 0,-1 1 0,1 0 5,-3 11 16,-4 2-427,-2 0 0,1-1 1,-2 0-1,0 0 0,0-1 0,-1 0 1,-1-1-1,0 0 0,-1-1 0,-8 5 406,19-15-107,1 0-1,-1 0 0,1 0 1,-1-1-1,1 1 0,-1-1 1,0 1-1,0-1 0,1 0 1,-1 0-1,0 0 0,1 0 1,-1 0-1,0 0 0,0 0 1,1 0-1,-1 0 0,0-1 1,1 1-1,-1-1 0,0 0 1,1 1-1,-1-1 0,1 0 1,-1 0-1,0-1 108,-27-28-1574,24 24 868,-5-5-3704</inkml:trace>
  <inkml:trace contextRef="#ctx0" brushRef="#br0" timeOffset="-197806.828">10497 5227 9492,'0'0'2105,"0"-6"-221,3-26-1456,1 0 0,2 0 1,0 0-1,6-10-428,8-48 61,-16 74 0,13-78 172,-1-25-233,-14 92 496,-1-1 0,-1 0 0,-1 0 1,-1 1-1,-1-1 0,-5-15-496,-1 24 2978,4 35-2512,2 41-743,6-18 194,2 0 1,1-1 0,2 1 0,1-1 0,2-1-1,2 0 1,1-1 0,2 0 0,2-1-1,1-1 1,21 28 82,-35-55-83,0-1-1,1 1 1,0-1 0,0 0-1,0-1 1,1 0 0,0 0-1,0 0 1,0-1 0,0 0-1,1 0 1,0-1 0,3 1 83,-6-2-32,0-1 1,1-1 0,-1 1 0,0-1 0,1 0 0,-1 0 0,0 0 0,1-1 0,-1 0 0,0 0-1,0 0 1,1 0 0,-1-1 0,0 0 0,0 0 0,-1-1 0,1 1 0,0-1 0,-1 0 0,0 0-1,3-2 32,5-7-42,0 0 0,-1 0 0,0-1 0,0-1 0,-2 1 0,1-2 0,-2 1-1,0-1 1,-1-1 0,0 1 0,-2-1 0,1 0 0,2-16 42,-4 13 120,0-1 1,-2 1 0,0 0-1,0-1 1,-2 0-1,-1 1 1,0-1 0,-2 1-1,0-1 1,-1 1-1,-5-13-120,9 30 154,0 1 0,0 0 0,0 0 0,0 0 0,-1 0 0,1 0 0,0 0 0,-1 0 0,1 0 0,-1 0 0,1 0 0,-1 0-1,0 0 1,1 1 0,-1-1 0,0 0 0,0 0 0,1 1 0,-1-1 0,0 0 0,0 1 0,-1-1-154,-4 19 515,5-6-620,1 0 0,0 0 0,1 0 0,1 7 105,8 24-171,4 22-2025,9 21 2196,-17-67-1275,1-1 1,1 0 0,0 0 0,2-1 0,-1 0-1,11 12 1275,6-2-3436,1-12-1801</inkml:trace>
  <inkml:trace contextRef="#ctx0" brushRef="#br0" timeOffset="-197536.977">11497 4428 8660,'1'-4'819,"-1"-1"1,0 0-1,0 1 0,0-1 1,0 0-1,-1 1 0,0-1 0,0 0 1,0 1-1,-2-5-819,1 5 1820,2 4-543,0 0-316,0 0-398,0 0-328,-6 20-172,1-7-62,3 15-82,1 1 0,1-1 0,2 0 1,1 1-1,3 12 81,-2-9-226,10 60-3448,4-1 1,19 55 3673,-6-69-5072,-34-81 4714,0-1 1,0 0 0,0-1-1,0 1 1,1 0-1,-1-4 358,3 8-98,0 0 0,0 0 1,0 0-1,0 1 0,0-1 0,1 0 1,-1 0-1,0 1 0,0-1 0,1 0 0,-1 1 1,1-1-1,-1 0 0,1 1 0,-1-1 1,1 0-1,-1 1 0,1-1 0,-1 1 1,1-1-1,0 1 0,-1-1 0,1 1 0,0 0 1,-1-1-1,1 1 0,0 0 0,0-1 1,-1 1-1,1 0 0,0 0 0,0 0 0,-1 0 1,1 0-1,0 0 0,0 0 0,0 0 98</inkml:trace>
  <inkml:trace contextRef="#ctx0" brushRef="#br0" timeOffset="-197260.414">11853 4339 7812,'-7'-13'1688,"-1"0"0,0 1 0,-1 0 0,-2-2-1688,7 9 1841,-1 4-502,-20-4 289,24 7-1582,-1 0 0,1 0 0,0 0 0,0 0 0,1 0 0,-1 0 0,0 1 1,1-1-1,-1 0 0,1 0 0,0 1 0,-1-1 0,1 0 0,0 0 1,1 3-47,4 41 6,-3-28 53,15 103-353,32 115 294,-8-44-2763,-22-72-1409,-15-38-1701,-9-86 4883,-21-18-2006</inkml:trace>
  <inkml:trace contextRef="#ctx0" brushRef="#br0" timeOffset="-197005.814">11657 4784 10181,'-17'-44'2161,"9"19"-353,8-3-831,6-1-433,7 5-144,7-2-31,4 2-145,4 5-128,1-1-192,7 2-417,-1 2-495,5 6-721,-3 2-528,1 10 128,-40-49-1072</inkml:trace>
  <inkml:trace contextRef="#ctx0" brushRef="#br0" timeOffset="-196734.238">12084 4746 7988,'0'0'1731,"0"0"-29,0 0-317,0 0-724,0 0-308,5 3 55,48 12 821,-43-13-1112,1 1 0,-1 0 0,0 0 1,1 1-1,-1 0 0,-1 1 0,1 0 0,-1 1 1,8 5-118,5 8 24,-16-8-3,-5 11 6,-1-1 0,-2 0-1,1 0 1,-2 1 0,-1-1 0,-5 13-27,-9 69-132,18-97 104,0 0 0,1 0 0,0 0 0,0 0 0,0-1-1,1 1 1,-1 0 0,1-1 0,1 1 0,-1-1 0,1 0 0,0 0-1,0 0 1,0 0 0,1 0 0,-1-1 0,1 1 0,1-1 0,1 2 28,15 13-42,2-1 1,0-1 0,15 8 41,-2-1-1,25 26 343,-59-48-308,0 0 1,-1 0-1,1 0 0,-1 1 1,1-1-1,-1 1 1,0-1-1,0 1 0,0-1 1,0 1-1,0-1 1,-1 1-1,1 0 0,-1-1 1,1 1-1,-1 0 1,0 0-1,0-1 1,-1 1-1,1 0 0,0 0 1,-1-1-1,0 1 1,0 0-1,0 0-34,-3 8 136,0 0 0,-1 0 0,0 0 0,-7 8-136,7-10 79,-4 6-18,-1 0-1,-1-1 1,0 0 0,-1 0-1,0-1 1,-1-1 0,-1 0-1,0-1 1,0 0-1,-15 7-60,20-12 41,0-2 0,0 1 0,-1-1 0,1-1 0,-1 0 0,1 0 0,-1-1 0,0 0 0,0-1 0,0 0 0,-1 0 0,1-1 0,0 0 0,0-1 0,0 0 0,0-1 0,0 0 0,0-1 0,-4-1-41,12 3 41,0 0 0,0 1 0,0-1 1,0 0-1,0 0 0,1-1 0,-1 1 0,0 0 1,1 0-1,-1-1 0,1 1 0,-1-1 1,1 0-1,-2-1-41,-1-2 98,3 4-88,-1-1 0,0 1 0,1-1 1,0 0-1,-1 1 0,1-1 0,0 0 0,0 0 1,-1 0-1,2 0 0,-1 0 0,0 0 0,0 0 1,1 0-1,-1 0 0,1 0 0,-1-1 0,1 1-10,-1-6-21,-3-8-146,0 0-1,1 0 0,1 0 1,1 0-1,0 0 0,2-15 168,0 23-11,-1 0 0,1 0 0,1 0-1,-1 0 1,1 0 0,1 1 0,-1-1 0,1 1-1,1-1 1,-1 1 0,1 0 0,1 0 0,-1 1-1,3-3 12,22-19-99,1 2 0,1 1-1,1 1 1,1 2 0,3 0 99,180-92-3831,-85 47-3508,-127 65 3443</inkml:trace>
  <inkml:trace contextRef="#ctx0" brushRef="#br0" timeOffset="-196420.736">9185 5979 10645,'0'0'2337,"5"-2"-208,10-5-1661,0 1-1,0 0 1,1 1 0,0 1-1,0 1 1,0 0 0,0 1 0,0 1-1,6 0-467,37-5 772,472-75 1523,206-25-1429,355-11 81,-360 55-738,-723 62-1732,-13 0 236,-34 2-851,-58 5-2313,23 2 686,-9 4-1909</inkml:trace>
  <inkml:trace contextRef="#ctx0" brushRef="#br0" timeOffset="-193749.914">11335 7155 7411,'1'4'1604,"-1"-4"-1538,0 0 1,0 1 0,0-1-1,0 0 1,0 0 0,0 0-1,0 0 1,0 1 0,0-1-1,0 0 1,0 0-1,0 0 1,0 0 0,0 1-1,1-1 1,-1 0 0,0 0-1,0 0 1,0 0 0,0 0-1,0 0 1,0 0 0,1 1-1,-1-1 1,0 0-1,0 0 1,0 0 0,0 0-1,1 0 1,-1 0 0,0 0-1,0 0 1,0 0 0,0 0-1,1 0 1,-1 0 0,0 0-1,0 0 1,0 0-1,0 0 1,1 0 0,-1 0-1,0 0 1,0 0 0,0 0-1,0 0 1,1 0 0,-1-1-1,0 1 1,0 0 0,0 0-1,0 0 1,0 0-1,1 0 1,-1 0 0,0 0-1,0-1 1,0 1 0,0 0-1,0 0 1,0 0 0,0 0-1,0-1 1,0 1-1,0 0 1,0 0 0,1 0-1,-1 0 1,0-1 0,0 1-67,17-23 1382,28-51-1874,-35 57 988,51-85-243,85-150 392,-112 188-578,-4-2 0,22-68-67,-41 98-39,-1-2-1,5-34 40,-13 57 64,-1 0-1,0-1 0,0 1 0,-2 0 0,0 0 1,0 0-1,-2 0 0,-1-8-63,3 21 66,1 0 0,-1 0 0,0-1 0,0 1 0,1 0 1,-1 0-1,-1 0 0,1 0 0,0 0 0,0 0 0,-1 1 0,1-1 0,-2 0-66,-1-3 197,3 4-153,0 0 0,0 0 0,1 0 0,-1 1 0,0-1 0,0 1 0,0-1 0,0 0 0,0 1 0,0 0-1,0-1 1,0 1 0,0 0 0,-1-1 0,1 1 0,0 0 0,0 0 0,0 0 0,0 0 0,0 0 0,0 0 0,-1 0-1,1 0 1,0 1 0,0-1 0,0 0-44,-1 0 32,1 0-1,-1 0 0,0 0 1,1 0-1,-1 0 0,1 1 1,-1-1-1,1 0 0,0 1 1,-1-1-1,1 1 0,-1-1 1,1 1-1,0 0 0,-1 0 1,1-1-1,0 1 0,-1 1-31,-2 1 71,4-3-65,-1 0 0,0 1 0,0-1 1,1 0-1,-1 1 0,1-1 0,-1 1 0,0 0 0,1-1 0,-1 1 0,1-1 0,-1 1 0,1 0 1,0-1-1,-1 1 0,1 0 0,-1 0 0,1-1 0,0 1 0,0 0 0,-1 0-6,-12 32 61,1 1-1,2-1 0,1 2 0,2-1 1,1 1-1,2 0 0,1 1 1,2-1-1,1 0 0,2 5-60,2 16 19,2 0-1,3 0 0,2-1 0,3 0 0,2-1 1,7 12-19,-12-38-47,1-1 0,1 0 0,2-1 0,0-1 0,4 4 47,-15-25-99,-4-4 14,0 0 50,3-39-21,1 1 0,2-1 0,2 1 0,7-17 56,-14 49-83,1-1 0,0 1 0,0-1 0,1 1 0,0 0 0,0 0 1,0 0-1,1 0 0,0 1 0,0 0 0,0-1 0,1 1 0,0 1 0,0-1 0,0 1 0,0 0 0,1 0 1,0 0-1,-1 1 0,1 0 0,1 0 0,-1 0 0,0 1 0,1 0 0,-1 0 0,7 0 83,-11 1-25,-1 1 1,0 1-1,1-1 0,-1 0 0,1 0 0,-1 0 0,1 1 0,-1-1 0,0 1 1,1-1-1,-1 1 0,0-1 0,0 1 0,1 0 0,-1 0 0,0 0 0,0 0 1,0-1-1,0 1 0,0 1 0,1-1 25,-1 1-75,5 7-149,-6-2 210,0 0 0,0 1 0,-1-1 0,0 1 1,0-1-1,-1 0 0,0 0 0,0 0 0,-1 0 0,0 0 1,0 0-1,0-1 0,-1 1 14,-13 21 104,-2-1-1,-10 12-103,-13 20 784,39-54-568,5 0-40,2 2-153,1-1 0,-1 1 1,2-1-1,-1 0 0,1 0 0,-1 0 0,2-1 1,-1 0-1,0 0 0,1-1 0,0 0 1,0 0-1,0 0 0,1-1 0,-1 0 1,1-1-1,0 1 0,7 0-23,3 2-301,-1-2-1,1 0 1,0 0 0,-1-2-1,1 0 1,0-1-1,0-1 1,12-2 301,-14-1-902,-1-1 1,1 0 0,-1-1-1,-1 0 1,1-1-1,-1-1 1,0 0 0,9-8 901,23-21-4653</inkml:trace>
  <inkml:trace contextRef="#ctx0" brushRef="#br0" timeOffset="-193417.436">12489 6377 10181,'-4'-2'922,"-1"0"0,0 1 0,0 0 1,0 0-1,0 0 0,1 0 0,-6 1-922,8 0 223,0 0-1,-1 0 0,1 0 1,0 1-1,0-1 1,-1 1-1,1 0 1,0 0-1,0 0 0,0 0 1,0 0-1,0 0 1,-1 1-223,0 1 42,0 1 0,0-1 1,1 0-1,0 1 0,-1 0 1,1-1-1,1 1 0,-1 0 0,0 0 1,1 0-1,0 0 0,0 0 1,0 0-1,1 1 0,-1-1 1,1 0-1,0 0 0,0 4-42,1 32-230,1 1 0,3-1 0,0 0-1,3 0 1,7 18 230,3 6-4083,19 37 4083,-34-91-675,1-1 1,1 1-1,0-1 0,0 0 1,1-1-1,4 5 675,-9-11-139,0 0 0,1 0-1,-1-1 1,1 1 0,0-1 0,-1 1 0,1-1-1,0 0 1,0 0 0,0 0 0,0 0 0,0 0-1,0 0 1,0 0 0,0-1 0,0 1 0,0-1 0,0 1-1,1-1 1,-1 0 0,0 0 0,0 0 0,0 0-1,1 0 1,-1-1 0,0 1 0,0-1 0,0 1-1,0-1 1,0 0 0,0 0 0,0 0 0,0 0 139,32-23-3437</inkml:trace>
  <inkml:trace contextRef="#ctx0" brushRef="#br0" timeOffset="-193108.918">12859 6341 7011,'-12'-51'750,"-1"-6"1354,6 17 4876,2 37-5470,-16-9-501,15 9-407,4 10-260,-3 10-276,0 0 1,2 0-1,0 0 1,0 1-1,2 0 1,0-1 0,2 1-1,0 0 1,0-1-1,3 8-66,9 50-58,20 61 58,-26-110-33,10 38-1685,18 42 1718,-26-84-1027,0-2 0,2 0-1,0 0 1,3 2 1027,-14-20-143,1 0 0,0-1 0,0 1 1,0-1-1,0 0 0,0 1 0,0-1 0,1 0 0,-1 1 1,0-1-1,1 0 0,-1 0 0,0 0 0,1 0 0,-1 0 1,1-1-1,0 1 0,-1 0 0,1-1 0,0 1 0,-1-1 1,1 1-1,0-1 0,0 0 0,-1 0 0,1 0 1,0 0-1,0 0 0,-1 0 0,1 0 0,0-1 0,0 1 1,0-1 142,1-1-247,1 0 0,-1-1 1,0 1-1,0-1 0,0 0 1,0 0-1,0 0 0,0 0 1,-1-1-1,1 1 0,-1-1 1,0 1-1,0-1 0,0-1 247,21-48-3655</inkml:trace>
  <inkml:trace contextRef="#ctx0" brushRef="#br0" timeOffset="-192814.868">13098 6096 7619,'-9'-73'4056,"8"69"-1842,0 4-2118,1 0 0,-1 0 1,1-1-1,-1 1 0,0 0 0,1 0 0,-1 0 1,1-1-1,-1 1 0,1 0 0,-1-1 0,1 1 0,-1 0 1,1-1-1,0 1 0,-1-1 0,1 1 0,-1-1 1,1 1-1,0-1 0,-1 1 0,1-1 0,0 1 0,0-1 1,-1 1-1,1-1 0,0 0-96,0 0 74,0 1 1,0-1-1,-1 1 0,1-1 1,0 1-1,0-1 1,-1 1-1,1-1 0,0 1 1,-1-1-1,1 1 0,-1-1 1,1 1-1,0-1 0,-1 1 1,1 0-1,-1-1 1,1 1-1,-1 0 0,1-1 1,-1 1-1,0 0 0,1 0 1,-1 0-1,1-1 0,-1 1 1,0 0-75,-3 7 293,0 2-259,0 1 0,0-1-1,1 1 1,0 0 0,1-1-1,0 1 1,1 0 0,0 1 0,0-1-1,1 7-33,2 27 153,8 44-153,-2-15 6,-1 39-2902,-7 107 2896,-4-152-4101,-4 1 0,-4 10 4101,6-68-1787,-19 4-1602</inkml:trace>
  <inkml:trace contextRef="#ctx0" brushRef="#br0" timeOffset="-192813.868">12701 6622 9540,'-20'-24'2193,"20"24"48,-8-24-1024,8 24-737,12-24-208,-12 24-80,37-31-64,1 9-160,3 4-208,9 1-416,3 1-689,-3 4-656,-1 4-240,2 6 401,-3 6-2706</inkml:trace>
  <inkml:trace contextRef="#ctx0" brushRef="#br0" timeOffset="-192521.198">13272 6545 8388,'0'0'2049,"0"0"-70,0 0-487,4 1-961,21 3-308,-8-2 20,0 1 0,0 1 0,0 1 0,-1 0 0,2 2-243,-7-1 0,3 15-16,-14-15 28,0 1 1,-1-1 0,0 0-1,0 0 1,-1 0 0,1 0-1,-1 0 1,-1 0 0,1 0-1,-1 0 1,0-1 0,0 0-1,-2 3-12,-5 9 44,-71 129-4,79-137-56,13 16 29,-6-19-13,1 0 0,0 0 0,0 0-1,1-1 1,0 0 0,0 0 0,0-1 0,0 0 0,3 1 0,81 33 34,-13-5 101,-66-27-33,0 0 0,0 1-1,-1 1 1,0 0 0,-1 1-1,1 0 1,-2 0 0,2 3-102,-7-8 92,-1 0 1,0 1-1,0-1 0,0 1 1,-1 0-1,1 0 0,-1 0 1,0 0-1,-1 0 0,1 0 1,-1 1-1,0-1 1,0 0-1,-1 1 0,1-1 1,-1 1-1,-1-1 0,1 0 1,-1 1-1,0-1 0,-1 5-92,-3 7 128,-2-1 0,0 0 0,0-1 0,-2 0 0,0 0 0,0-1 0,-1 0 0,-1 0 0,-7 5-128,-28 28 297,-46 37-297,50-47 51,-17 17-83,-67 57-54,107-96 10,-1-1 0,0-1 1,-1-1-1,0-1 0,-19 7 77,25-14-163,1-1 0,0 0 1,-1-1-1,0-1 1,1 0-1,-1-1 0,0-1 1,1 0-1,-1-1 1,0-1-1,1 0 0,0-1 1,0 0-1,-11-5 162,23 8 47,0 0 1,-1 1-1,1-1 0,0 0 1,-1-1-1,1 1 0,0 0 1,0-1-1,0 1 0,0-1 1,0 1-1,1-1 0,-1 0-47,-4-4 169,5 6-130,0-1 0,0 1-1,0-1 1,0 0-1,1 1 1,-1-1-1,0 0 1,0 0-1,1 0 1,-1 0-1,0 0 1,1 0-1,-1 0 1,1 0 0,-1 0-1,1 0 1,-1 0-1,1 0 1,0 0-1,0 0 1,-1 0-1,1 0 1,0 0-1,0-1-38,0 0 124,2-11 132,7-9-207,2 1 1,1 1-1,0-1 0,2 2 0,0 0 1,1 1-1,4-3-49,46-47-160,18-10 160,-28 28-329,-30 26 135,126-121-3035,-83 74-3750,4-10 6979,-27 25-5037</inkml:trace>
  <inkml:trace contextRef="#ctx0" brushRef="#br0" timeOffset="-192087.33">12685 5653 10357,'0'0'2740,"0"0"-206,0 0-981,0 0-731,0 0-276,4-2-103,10-2-302,0 1 0,1 0 0,-1 1 1,1 0-1,-1 1 0,1 1 0,13 1-141,27-1 189,489-42 502,-386 28-539,37-9-43,-189 22-151,-6 1-28,0 0-127,-8 1-262,-54 5-1414,38-5-821,0 1 1,0 2-1,-19 4 2694,18 3-5248</inkml:trace>
  <inkml:trace contextRef="#ctx0" brushRef="#br0" timeOffset="-185443.776">16785 4648 7523,'0'0'659,"-4"-5"78,-1-1-316,0 1 1,0-1 0,0 1 0,-1 0-1,1 1 1,-1 0 0,0 0-1,-1 0 1,1 0 0,-1 1-1,1 0 1,-1 1 0,0-1-1,0 1 1,0 1 0,-1-1-422,3 2 59,0 0 1,0 1-1,0 0 0,1 0 1,-1 0-1,0 0 0,1 1 1,-1-1-1,1 1 0,-1 0 1,1 1-1,0-1 1,0 1-1,0 0 0,0 0 1,0 0-1,1 0 0,-1 1 1,1-1-60,-7 9 80,0 0 0,0 1 0,2 0 0,-1 0 1,-4 12-81,-20 41 355,3 2 0,3 1 0,-5 29-355,23-68 32,1 1 0,2 0 0,1 1 1,2-1-1,1 1 0,1 0 0,2 0 1,1-1-1,2 7-32,-3-30-10,1 0 0,0-1 0,0 1 1,1 0-1,0-1 0,0 1 0,1-1 0,0 0 1,0 0-1,0 0 0,1-1 0,0 1 0,4 2 10,-5-6-32,0 1 0,0-1-1,0 0 1,0-1-1,1 1 1,0-1-1,-1 0 1,1 0 0,0 0-1,0-1 1,0 0-1,0 0 1,0 0-1,0 0 1,0-1 0,0 0-1,0 0 1,0 0-1,0-1 1,0 0-1,5-1 33,3-1-87,-1-1 0,1-1 0,-1 0 0,1-1 0,-2 0 0,1-1 0,-1 0 0,0 0-1,0-2 1,-1 1 0,0-1 0,0-1 0,-1 0 0,-1 0 0,0-1 0,0 0 0,-1 0 0,0-1-1,-1 0 1,2-5 87,-7 15 1,0-1 0,0 1-1,-1-1 1,1 1-1,-1 0 1,0-1 0,1 1-1,-1-1 1,0 1-1,-1-1 1,1 1 0,0-1-1,-1 1 1,1-1-1,-1 1 1,0 0 0,0-1-1,0 1 1,0 0 0,0-1-1,0 1 1,-1 0-1,1 0 1,-1 0 0,1 0-1,-1 1 1,0-1-1,0 0 1,1 1 0,-1-1-1,-1 1 1,1-1-1,0 1 1,0 0 0,0 0-1,-1 0 1,1 0 0,0 1-1,-1-1 1,-1 0-1,-6-1 14,0 0 0,-1 0 0,1 1 0,-1 0 1,0 1-1,1 0 0,-1 1 0,1 0 0,-5 2-14,-10 3 51,0 1 0,0 2 0,1 0-1,0 1 1,0 2 0,1 1 0,-15 10-51,8-2-44,0 2 1,2 0 0,0 2-1,1 1 1,-2 6 43,22-24-441,1 0 1,0 1-1,0 0 1,1 0-1,0 0 0,0 1 441,5-9-38,0-1 0,0 0 0,0 0 0,0 0 0,0 1 0,0-1 0,0 0 0,0 0 0,0 0 0,-1 1 0,1-1 0,0 0 0,0 0 0,0 0-1,0 0 1,-1 1 0,1-1 0,0 0 0,0 0 0,0 0 0,-1 0 0,1 0 0,0 0 0,0 0 0,0 0 0,-1 0 0,1 1 0,0-1 0,0 0 0,-1 0 0,1 0 0,0 0 0,0 0 0,0 0-1,-1 0 1,1-1 0,0 1 0,0 0 0,-1 0 0,1 0 0,0 0 0,0 0 0,0 0 0,-1 0 0,1 0 0,0 0 0,0-1 0,0 1 0,0 0 0,-1 0 0,1 0 0,0 0 0,0-1 0,0 1-1,0 0 1,0 0 0,0 0 0,-1-1 0,1 1 0,0 0 0,0 0 38,-28-18-2798,28 18 2668,0 0 1,1-1 0,-1 1 0,1 0-1,-1 0 1,0-1 0,1 1 0,-1 0-1,0 0 1,1 0 0,-1-1 0,1 1-1,-1 0 1,1 0 0,-1 0 0,0 0-1,1 0 1,-1 0 0,1 0 0,-1 0-1,1 0 1,-1 0 0,1 0 0,-1 1-1,0-1 1,1 0 0,-1 0 0,1 0-1,-1 0 1,0 1 0,1-1 0,-1 0 0,0 0-1,1 1 1,-1-1 0,1 0 129</inkml:trace>
  <inkml:trace contextRef="#ctx0" brushRef="#br0" timeOffset="-181278.575">17451 4723 7027,'-1'-5'451,"-21"-67"4255,21 68-3612,-1 2-918,0 1 0,0-1 0,1 0 0,-1 0 0,0 0 1,1 1-1,-1-1 0,1-1 0,0 1 0,-1-1-176,-2-1 728,4 4-98,-21-10 173,20 10-791,0 0 1,-1 0-1,1 0 0,0 0 1,-1 0-1,1 1 0,0-1 1,0 0-1,0 1 1,-1-1-1,1 1 0,0-1 1,0 1-1,0-1 0,0 1 1,0 0-1,0 0 1,0 0-1,0-1 0,0 1 1,0 0-1,0 0-12,-10 11 45,-14 24 58,2 2 0,2 0-1,1 2 1,2 0 0,2 1 0,1 0-1,3 2 1,1-1 0,2 2-1,2-1 1,2 1 0,1 16-103,5-41-16,0-1 0,1 1 0,1-1 0,1 0 0,0 0 0,1 0 0,2 2 16,-5-17-25,0 0 0,-1 0 0,1-1 0,0 1 0,0-1 0,0 1-1,1-1 1,-1 0 0,1 1 0,-1-1 0,1-1 0,0 1 0,-1 0 0,1-1 0,0 1 0,0-1 0,0 0 0,0 0 0,1 0 0,-1 0 0,0 0 0,0-1 0,0 0 0,1 0 0,-1 0-1,0 0 1,2 0 25,2 0-39,-1-1 0,1 1 1,-1-1-1,0-1 0,1 1 0,-1-1 0,0 0 0,0-1 0,0 1 0,0-1 0,0 0 0,-1-1 0,0 1 0,3-3 39,17-17-59,-24 22 60,0 1 0,1-1-1,-2 0 1,1 0 0,0 0 0,0 0-1,0 0 1,0 0 0,-1 0 0,1-1-1,0 1 1,-1 0 0,1 0-1,-1 0 1,0-1 0,1 1 0,-1 0-1,0-1 1,0 1 0,1 0 0,-1-1-1,0 1 1,0 0 0,-1-1-1,1-1 12,0 2-5,1 0 1,-1 0-1,0 0 1,0-1-1,0 1 1,-1 0-1,1 0 1,0 0-1,0 0 1,0-1-1,-1 1 1,1 0-1,-1 0 1,1 0-1,-1 0 1,1 0-1,-1 0 1,0 0 0,1 0-1,-1 0 1,0 0-1,0 0 1,0 0-8,0 1 19,0-2-9,0 1-1,0 0 1,0 0 0,0 0 0,0 0 0,0 0 0,0 0 0,0 0-1,0 0 1,0 1 0,-1-1 0,1 0 0,0 1 0,-1-1 0,1 1-1,0-1 1,-1 1 0,1 0 0,-1-1 0,1 1 0,-1 0-10,0 0 25,0-1-18,0 0 1,0 0-1,0 1 0,0-1 1,0 1-1,0-1 0,-1 1 1,1 0-1,0 0 0,0 0 1,0 0-1,-1 0 1,1 1-1,0-1 0,0 1 1,0-1-1,-1 1-7,-5 1 16,-1 0-96,-1 0 0,1 0 1,0 1-1,0 0 0,0 1 0,1 0 0,-1 0 0,1 1 0,0 0 0,0 0 0,1 1 0,-1 0 1,1 0-1,1 1 0,-1 0 0,1 0 0,0 1 0,1-1 0,-4 7 80,8-13-137,0 0 1,0 1-1,1-1 0,-1 0 0,0 1 0,1-1 0,-1 0 1,0 1-1,1-1 0,0 1 0,-1-1 0,1 1 0,0-1 1,0 1-1,0-1 0,0 1 0,0-1 0,0 1 0,0-1 1,0 1-1,1-1 0,-1 1 137,1 2-602,-1-4 532,0 0 0,0 1 1,0-1-1,0 0 0,0 1 1,0-1-1,0 0 0,0 1 1,0-1-1,0 0 0,0 1 1,0-1-1,0 0 0,0 1 1,0-1-1,0 0 0,0 1 0,0-1 1,1 0-1,-1 0 0,0 1 1,0-1-1,0 0 0,1 1 1,-1-1-1,0 0 0,0 0 1,1 0-1,-1 1 0,0-1 1,1 0-1,-1 0 0,0 0 70,24 14-2505,5-12-1734</inkml:trace>
  <inkml:trace contextRef="#ctx0" brushRef="#br0" timeOffset="-183799.866">17763 4723 6739,'0'0'-11,"0"0"22,0 0 0,0 0-22,0 0-5,0 0 0,0 0 8,0 0 29,0 0-7,0 0-20,0 0 9,0 0-19,0 0 19,0 0-6,0 0 30,0 0 21,0 0 16,0 0 16,0 0 8,0 0-13,0 0 18,0 0 11,0 0-19,0 0-5,0 0-5,0 0-16,0 0 21,0 0 19,0 0-30,0 0-16,0 0 9,0 0 7,0 0 27,0 0 35,0 0 45,0 0 43,0 0 18,0 0 6,0 0 8,0 0-6,0 0 14,0 0 24,0 0 5,0 0-8,0 0-40,0 0-51,0 0-44,0 0 7,0 0-8,0 0-14,0 0-7,0 0-32,0 0-46,0 0-5,0 0-26,0 0-30,0 0 26,0 0 20,0 0-1,0 0-10,0 0-1,0 0 12,0 0-1,0 0-5,0 0 19,0 0-1,0 0-26,0 0-21,0 0 16,0 0 5,0 0 2,0 0 4,0 0-30,0 0-3,0 0 22,0 0-1,0 0-20,0 0-6,0 0 0,0 0-6,0 0-23,0 0-19,0 0-16,0 0-3,0 0 38,0 0 5,0 0 10,0 0-31,0 0-46,0 0-85,0 0-104,0 0-131,0 0-136,0 0-181,0 0-86,0 0 41,0 0 178,-5 2-312,-18 10-2057</inkml:trace>
  <inkml:trace contextRef="#ctx0" brushRef="#br0" timeOffset="-180911.154">18109 4646 7347,'-6'-3'477,"0"1"-1,-1 0 0,1 1 1,0-1-1,-1 1 1,1 0-1,-1 1 0,1 0 1,-1 0-1,1 0 0,-1 1 1,1 0-1,-6 1-476,5 0 206,1 1-1,-1-1 1,1 1-1,0 0 1,0 0 0,0 1-1,0 0 1,0 0-1,1 0 1,0 1 0,0-1-1,0 1 1,-2 4-206,-8 11 133,2 0 0,0 1 0,1 0 0,1 1 0,1 1 1,1 0-1,1 0 0,2 0 0,0 1 0,1 0 0,1 1 0,1-1 1,2 0-1,0 1 0,2 0 0,0-1 0,2 0 0,1 1 0,1-1 1,0 0-1,9 20-133,-11-37-6,1 1 0,-1-1 1,1 1-1,1-1 0,-1 0 0,1-1 1,1 1-1,-1-1 0,1 0 1,0 0-1,0-1 0,1 1 1,-1-1-1,1-1 0,1 0 0,-1 0 1,0 0-1,1-1 0,0 0 1,1 0 5,1 0-7,1-1-1,0 0 1,1-1 0,-1-1 0,0 1 0,0-2 0,0 0 0,0 0 0,0-1 0,0 0 0,0-1-1,0 0 1,-1 0 0,9-5 7,3-3-54,0-1 0,-1 0-1,0-2 1,-1-1 0,0 0-1,-2-1 1,1-1 0,9-14 54,-6 6-15,-1-1 0,-1-1 1,-2-1-1,-1 0 0,-1-2 0,1-5 15,-13 28 55,-1-1 0,0 1-1,0 0 1,0-1-1,-1 1 1,-1-1-1,1 0 1,-1 1 0,0-1-1,-1 0 1,0 0-1,0 0 1,-1 0-1,0 0 1,0 1 0,0-1-1,-1 0 1,-1 1-1,1-1 1,-1 1-1,-1 0 1,1 0 0,-1 0-1,0 0 1,-1 1-1,1-1 1,-1 1-1,-1 1 1,1-1-1,-1 1 1,0-1 0,0 2-1,-4-4-54,-5-1-51,-1 0 0,0 0 0,0 1 0,0 1 0,-1 1 0,0 0 0,0 2 0,-1-1 0,0 2 0,1 1 0,-15-1 51,9 2-665,0 1 0,-1 1 0,1 1 1,0 0-1,0 2 0,0 1 0,1 1 0,-19 8 665,-13 13-3308,12 7-2038</inkml:trace>
  <inkml:trace contextRef="#ctx0" brushRef="#br0" timeOffset="-177618.476">19103 5369 8644,'0'0'958,"2"-4"-118,5-5-721,0 0 1,1 1-1,-1 0 0,2 0 1,-1 1-1,1 0 0,0 0 1,3-1-120,38-30 376,-7-4-340,-2-1-1,-1-3 0,-2-1 1,-3-1-1,-2-2 0,-1-2 1,-4-1-1,22-54-35,-38 75-83,-2-1-1,-1 0 0,-1-1 1,-2 1-1,-1-2 0,-1-13 84,-3 25 78,-1 0 0,-1 1-1,-1-1 1,-1 0 0,-1 1 0,0 0-1,-2 0 1,-1 0 0,-9-19-78,-2 14 1109,13 21-895,3 5-174,1-1 1,-1 1-1,0 0 1,1 0-1,-1 0 1,0 0-1,0 0 1,0 0-1,0 1 1,0-1-1,0 0 1,0 1-1,0 0 1,0-1-1,0 1 1,0 0-1,0 0 1,0 0-1,0 0 1,0 0-1,0 1 1,0-1-1,0 1 1,0-1-1,0 1 1,-1 0-41,3 0 22,-10 7 37,0 8-31,1 1 1,1 0 0,0 0 0,1 1-1,1 0 1,1 0 0,1 1 0,0 0-1,1 0 1,1 0 0,1 2-29,-2 59 151,4 1 1,3 5-152,-1-33 37,26 498 379,-28-502 57,-4-73 870,-2-79-846,3 66-723,3 0-1,1 0 1,3-17 226,-3 42-38,0 0 1,1 0-1,0 0 1,1 1 0,0 0-1,0-1 1,2 1-1,-1 1 1,1-1 0,1 1-1,0 0 1,5-6 37,-9 13-10,-1 0 0,1 1 0,0-1 1,0 1-1,0 0 0,0-1 0,0 1 0,0 1 1,0-1-1,1 0 0,-1 1 0,1 0 0,-1 0 1,1 0-1,0 0 0,-1 0 0,1 1 0,0 0 1,0-1-1,-1 1 0,1 1 0,0-1 0,-1 0 1,1 1-1,0 0 0,-1 0 0,1 0 0,-1 0 1,1 1-1,-1-1 0,1 1 0,-1 0 0,0 0 1,0 0-1,0 1 0,0-1 0,0 1 1,-1-1-1,2 3 10,5 4-13,0 1 0,-1 0 0,0 1 1,0 0-1,-1 0 0,-1 0 0,0 1 1,-1 0-1,0 0 0,3 13 13,-5-10 3,0-1-1,-1 2 1,0-1-1,-2 0 1,0 0-1,0 0 1,-1 0-1,-1 1 1,-1-1-1,0-1 1,-1 1 0,-2 3-3,3-9-71,0 0 0,-1-1 1,0 1-1,0-1 0,-1 0 1,0 0-1,0-1 1,-1 0-1,0 0 0,-1 0 1,1 0-1,-1-1 1,-1 0-1,1-1 0,-1 0 1,0 0-1,0 0 0,0-1 1,-1-1-1,0 1 71,-23 3-339,26-6 286,6-1 21,0 0-43,0 0-29,0 0 11,7 0 34,99 21 64,-78-13-15,1-2 0,0-1 0,0-1 0,3-2 10,-23-1-21,1-2 0,-1 1-1,1-1 1,-1-1 0,0 1-1,1-2 1,-1 1 0,0-1-1,0-1 1,-1 1 0,1-2-1,-1 1 1,0-1 0,7-6 21,-7 6-31,-1-1 1,0 0 0,-1-1-1,0 0 1,0 0 0,0 0-1,-1-1 1,0 0 0,0 0-1,-1 0 1,0-1 0,-1 1-1,1-1 1,-2 0 0,1 0-1,-1-3 31,0 0-3,-1-1 0,0 1 0,-1-1 0,-1 0 0,0 1-1,-1-1 1,0 1 0,0 0 0,-2 0 0,1 0 0,-4-6 2,7 16 43,-1 1-1,0-1 1,0 0-1,0 0 0,0 0 1,0 1-1,0-1 1,0 1-1,0-1 0,-1 1 1,1-1-1,0 1 1,-1 0-1,-1-2-41,-2-1 117,1-1 238,-1 5-89,-15-3-111,15 2-72,2 9-48,-3 7-32,0 1 0,2 0 0,0 0 0,1 1 0,1-1 1,0 1-1,1-1 0,1 1 0,0-1 0,1 1 0,1 0 1,1-1-1,0 0 0,1 0 0,1 0 0,5 11-3,-8-23-15,1 1 0,-1-1 0,1 0 0,1 1 0,-1-1 0,0 0 0,1-1 0,0 1 0,0-1 0,0 0 0,0 1 0,1-2 0,0 2 15,0-2-40,-5-2 97,4-4 73,5-4-66,-1-1-1,0-1 1,-1 1-1,0-2 1,0 1-1,-1 0 1,-1-1 0,0 0-1,0-2-63,39-113 11,-28 78-1,-16 47-21,0 0 0,0 0 1,0 0-1,0 1 1,0-1-1,0 0 1,0 0-1,1 0 1,-1 1-1,0-1 1,1 0-1,-1 0 1,0 1-1,1-1 1,-1 0-1,1 1 1,-1-1-1,1 0 1,-1 1-1,1-1 1,0 1-1,-1-1 1,1 1-1,0-1 1,-1 1-1,1-1 1,0 1-1,-1 0 1,1-1-1,0 1 1,0 0-1,0 0 11,0 1-3,0 0 1,0 0-1,1 0 0,-1 0 0,-1 1 1,1-1-1,0 0 0,0 1 1,0-1-1,-1 1 0,1-1 0,-1 1 1,1-1-1,-1 1 0,1 0 3,11 65 220,-11 65 68,21-152-392,106-130-368,-127 149 466,-1 0 0,1 1 0,-1-1 0,1 0 0,0 1 0,0-1 0,-1 1 0,1-1 0,0 1 1,0-1-1,0 1 0,-1-1 0,1 1 0,0 0 0,0-1 0,0 1 0,0 0 0,0 0 0,0 0 0,0 0 0,0 0 0,0 0 0,0 0 0,0 0 0,-1 0 1,1 0-1,0 0 0,0 1 0,0-1 0,0 0 0,0 1 0,0-1 0,0 1 0,-1-1 0,1 1 0,0-1 0,0 1 0,-1-1 6,18 25-8,-17-23 21,30 69 315,-26-57-228,0-1 0,0 0 0,2 0 0,6 9-100,-13-21 2,1-1 1,0 1 0,-1 0-1,1-1 1,0 1-1,0-1 1,-1 1-1,1-1 1,0 1 0,0-1-1,0 1 1,0-1-1,0 0 1,0 0-1,0 1 1,0-1 0,0 0-1,-1 0 1,1 0-1,0 0 1,0 0-1,0 0 1,0 0 0,0 0-1,0-1 1,0 1-1,1 0-2,9-6 38,2-4-37,0 0 0,-2-2 0,1 1 0,-2-2 1,1 1-1,-2-2 0,0 1 0,0-1 1,0-2-2,4-10-38,-2-1 1,0 0 0,-2-1 0,-1 0 0,0-2 37,3-30-196,-3 1 0,-2-2 0,-2 1 1,-5-53 195,0 100 117,0 0 0,-1 0 0,0 0 0,-1 0 0,-1 0 0,0 1 0,-2-4-117,4 11 344,0 5-315,0 0-1,1 0 1,-1-1 0,0 1 0,1 1-1,-1-1 1,0 0 0,1 0-1,-1 0 1,0 1 0,1-1-1,-1 1 1,-1 0-29,1 0 41,2-1-40,0 0 1,-1 0 0,1 0 0,-1 0 0,1 0 0,0 0 0,-1 0 0,1 0 0,-1 1 0,1-1 0,0 0 0,-1 0 0,1 0 0,0 1 0,-1-1 0,1 0 0,0 1-1,0-1 1,-1 0 0,1 0 0,0 1 0,0-1 0,-1 1 0,1-1 0,0 0 0,0 1 0,0-1 0,0 0 0,-1 1 0,1-1 0,0 1 0,0-1 0,0 1-2,-9 23 16,1 0 1,1 1 0,2 0 0,0 1 0,1-1 0,2 1 0,1-1 0,0 1 0,2 0 0,1 0-1,1-1 1,2 0 0,0 1 0,2-1 0,0-1 0,2 0 0,0 0 0,7 10-17,-14-29 6,1 0 1,-1-1 0,1 1-1,0-1 1,0 0 0,1 0-1,-1 0 1,1 0-1,0-1 1,0 1 0,0-1-1,0 0 1,1 0 0,-1-1-1,1 1 1,0-1 0,-1 0-1,1 0 1,0 0-1,0-1 1,1 0 0,-1 0-1,0 0 1,0-1 0,0 0-1,1 1 1,-1-2 0,0 1-1,0-1 1,0 0-1,1 0 1,-1 0 0,0-1-1,0 1 1,-1-1 0,1-1-1,0 1 1,-1-1 0,1 1-1,-1-1 1,4-4-7,20-17 174,-22 18-131,0 0-1,0 1 1,1 0-1,0 0 1,0 0 0,0 1-1,0 0 1,2 0-43,-5 11-30,3 5 26,-2 0 0,1 0 0,-2 1 0,1 0 0,-2 0 0,0 0 0,0 0 0,-1 0 0,-1 1-1,0-1 5,1 47-979,-5 44 979,0-31-1234,4 89-5372,-1-132 2191</inkml:trace>
  <inkml:trace contextRef="#ctx0" brushRef="#br0" timeOffset="-177293.986">19856 4667 15159,'-16'-31'2945,"16"31"-2176,10-34-801,15 14-128,19-3-257,15-1-527,12 12-929,-2 12-720,3 14-96,-5 12-2818</inkml:trace>
  <inkml:trace contextRef="#ctx0" brushRef="#br0" timeOffset="-176922.569">21644 5031 7828,'0'0'1422,"-5"-3"101,-22-10 766,25 14-2249,0 0 1,0 0-1,0 0 1,0 0-1,0 1 0,0-1 1,1 0-1,-1 1 1,0-1-1,1 1 1,-1 0-1,1 0 0,0-1 1,-1 1-1,1 0 1,0 0-1,0 0 0,0 0 1,0 1-1,1-1 1,-1 0-1,1 0 0,-1 0 1,1 1-1,0-1 1,-1 0-1,1 2-40,0 7-7,0 0 0,0 0-1,1 0 1,0 0 0,1 0 0,0 0-1,1 0 1,0 0 0,1-1 0,0 1 0,1-1-1,0 0 1,0-1 0,1 1 0,1-1-1,-1 0 1,3 2 7,13 15-66,2-1 0,0-1 0,2-1 0,21 14 66,-27-16 48,-16-15-21,0-2 149,-4-4 72,-5 4 22,-4 2-313,-1 0 1,0-1-1,0 0 1,0 0-1,0-1 1,-1-1-1,1 0 1,-8 1 42,-52 5-5196,70-9 5168,0-1 0,0 1 0,0 0 0,0 0 0,1 0 0,-1 0 0,0 0 0,0 0 0,0 0 0,0 0 1,0-1-1,0 1 0,0 0 0,0 0 0,0 0 0,0 0 0,0 0 0,0 0 0,0-1 0,0 1 0,0 0 0,0 0 0,0 0 0,0 0 0,0 0 1,0 0-1,0-1 0,0 1 0,0 0 0,0 0 0,0 0 0,0 0 0,0 0 0,0 0 0,0 0 0,-1-1 0,1 1 0,0 0 0,0 0 1,0 0-1,0 0 0,0 0 0,0 0 0,0 0 0,0 0 0,0 0 0,-1 0 0,1 0 0,0 0 0,0-1 0,0 1 0,0 0 0,0 0 0,0 0 1,-1 0-1,1 0 0,0 0 0,0 0 0,0 0 0,0 0 0,0 0 0,0 0 0,-1 0 0,1 1 0,0-1 0,0 0 28,10-25-3633</inkml:trace>
  <inkml:trace contextRef="#ctx0" brushRef="#br0" timeOffset="-176472.279">21970 5244 6931,'6'-6'327,"-1"0"1,0-1-1,0 1 0,0-1 0,-1-1 1,3-5-328,-5 7 1614,-2 6 24,-4-4-109,-15-13-406,10 12-552,-16 9-390,22-3-195,0 0 0,0 1-1,0-1 1,1 1 0,-1 0 0,0 0-1,1 0 1,-1 0 0,1 0-1,0 1 1,-1-1 0,1 0 0,0 1-1,1 0 1,-1 0 0,0-1 0,1 1-1,-1 1 15,0 2-41,0 0-1,0 0 0,1 0 1,0 1-1,0-1 0,0 0 1,1 1-1,0-1 0,1 3 42,0 3-104,0 1 0,1-1 0,1 1 0,0-1 0,1 0 0,0 0 0,1 0 0,0-1-1,1 2 105,5-4-178,18 11-38,-28-18 195,1-1 1,-1 0 0,1 0 0,0 0-1,0 0 1,0 0 0,-1 0 0,1 0-1,0-1 1,0 1 0,0-1 0,0 1-1,0-1 1,0 0 0,0 0 0,0 0-1,0 0 1,2 0 20,2 0-57,-5 0 52,1 1 0,-1-1-1,0 0 1,0 0 0,1 0-1,-1 1 1,0-1 0,0 0 0,1-1-1,-1 1 1,0 0 0,1 0 0,-1 0-1,0-1 1,0 1 0,1-1 0,-1 1-1,0-1 1,0 1 0,1-2 5,1 0 6,-2 2-1,0-1 1,0 0-1,0 0 0,0 0 0,0 0 0,0-1 0,-1 1 0,1 0 0,0 0 1,-1 0-1,1-1 0,-1 1 0,1 0 0,-1 0 0,0-1 0,0 1 1,1 0-1,-1-1 0,0 1 0,0 0 0,0-1 0,-1 1 0,1-1-5,0 1 10,1-23-55,-1 0 0,-2 0 0,0 0 0,-2 0-1,-1-3 46,-5-45-48,9 59 8,0-1 0,1 0 0,1 1 0,0-1-1,2-4 41,-2 14-242,10 0-223,-11 4 441,1-1 1,0 1-1,-1-1 0,1 1 1,0 0-1,-1-1 1,1 1-1,0 0 0,-1-1 1,1 1-1,0 0 0,0 0 1,0 0-1,-1 0 0,1 0 1,0 0-1,0 0 1,-1 0-1,1 0 0,0 0 1,0 0-1,-1 1 0,1-1 1,0 0-1,0 0 0,-1 1 1,1-1-1,0 1 0,-1-1 1,1 1 23,13 8-286,-2 2 1,1 0 0,-1 0-1,-1 1 1,0 0 0,-1 1-1,2 4 286,1 0-60,0 0-1,1-1 0,1-1 1,0-1-1,4 3 61,-13-13 1,0 0 0,0-1 0,0 1 0,0-1 0,1 0 0,-1-1 0,1 1 0,0-1 0,-1-1 0,1 1 0,0-1 0,0 0 0,0-1 0,0 0 0,0 0 0,0 0 0,7-2-1,-8 1 147,-1 0-1,1-1 0,-1 1 1,0-1-1,1 0 1,-1-1-1,0 1 0,0-1 1,-1 0-1,1-1 1,-1 1-1,1-1 0,-1 1 1,0-1-1,0-1 1,2-2-147,-4 2 185,0 0 0,0-1 0,-1 1 0,0-1 1,0 1-1,0-1 0,-1 1 0,0-1 1,0 1-1,0-1 0,0 1 0,-1-1 0,0 1 1,-2-5-186,3 5 82,-1 0 129,1 5-85,0 0-86,-8-2-73,7 2 29,1 0 1,-1-1 0,1 1-1,-1 0 1,1-1 0,-1 1-1,1 0 1,-1 0 0,1-1-1,-1 1 1,0 0 0,1 0-1,-1 0 1,1 0 0,-1 0-1,0 0 1,1 0 0,-1 0-1,1 0 1,-1 0 0,0 0-1,1 0 1,-1 1 0,1-1-1,-1 0 1,1 0 0,-1 1-1,0-1 1,1 0 0,-1 1-1,1-1 1,-1 0 0,1 1 0,0-1-1,-1 1 4,-3 9-6,1 0 1,0 1-1,1-1 0,0 1 0,0 0 0,1 0 0,1-1 1,0 1-1,0 0 0,1 0 0,1 0 0,-1-1 0,2 1 1,0-1-1,0 0 0,3 6 6,-3-8-1,0-1-1,1-1 1,-1 1 0,1 0-1,1-1 1,0 0 0,0 0-1,0 0 1,0-1 0,1 0-1,0 0 1,0 0 0,0-1-1,1 0 1,-1 0 0,1 0-1,0-1 1,0 0 0,0 0-1,1-1 1,-1 0-1,1 0 1,-1-1 0,4 0 1,-2 0 13,0 0 1,0-1-1,0-1 1,0 0-1,0 0 1,0 0-1,-1-1 1,1-1-1,-1 1 1,1-1-1,-1-1 1,0 0-1,0 0 1,0 0-1,-1-1 1,1 0-1,-1-1 1,2-2-14,-7 6 14,0 1 1,0-1 0,0 0 0,0 0 0,-1 0-1,1 0 1,-1-1 0,1 1 0,-1 0 0,0-1 0,0 1-1,0 0 1,0-1 0,-1 1 0,1-1-15,1-5 47,10-25 280,-12 25-248,2 2 193,-2 6-14,0 0-25,0 0-73,-2 1-155,0 0 0,0 0 0,0 0 0,0 0 0,1 1 0,-1-1 0,0 1 0,1 0 0,-1-1 0,1 1 0,0 0 0,-1 0 0,0 2-5,1-2 7,-4 5 12,1 1 0,0-1 0,1 1 0,0 0 1,0 0-1,0 0 0,1 0 0,1 1 0,-2 7-19,-2 81 301,5-84-262,12 264 607,-1-31-438,-11-244-213,0 0 1,0 0 0,-1 0 0,1 0 0,-1-1-1,0 1 1,0 0 0,1-1 0,-1 1-1,0 0 1,0-1 0,-1 1 0,1-1 0,0 1-1,0-1 1,-1 0 0,1 0 0,-1 1 0,1-1-1,-1 0 5,-2 2-43,1-1-133,-1 1 1,1 0 0,-1-1 0,0 0 0,0 0 0,0 0 0,0-1 0,0 1-1,0-1 1,-1 0 0,1 0 0,0 0 0,-1-1 0,1 1 0,0-1 0,-1 0-1,1-1 1,-1 1 0,1-1 0,0 0 0,-1 0 0,1 0 0,0 0 175,-8-3-744,1 0 0,-1-1-1,1 0 1,0 0 0,0-2 0,1 1 0,-6-5 744,-33-32-4420</inkml:trace>
  <inkml:trace contextRef="#ctx0" brushRef="#br0" timeOffset="-176115.835">22041 4735 12278,'8'-40'2017,"-8"40"-1201,47-41-656,-13 27-112,2 4-320,-7 6-737,1 8-831,-1 10-305,-3 11 224,-2 7-2657</inkml:trace>
  <inkml:trace contextRef="#ctx0" brushRef="#br0" timeOffset="-175263.891">23570 5102 8884,'-7'-4'622,"-1"1"1,0-1-1,0 1 0,0 1 1,0 0-1,-1 0 0,1 0 1,-1 1-1,-2 0-622,6 1 75,1 0 1,-1 1-1,0 0 1,0 0-1,0 0 1,1 0-1,-1 0 0,0 1 1,1 0-1,0 0 1,-1 0-1,1 1 1,0 0-1,0-1 0,0 1 1,0 1-1,-1 1-75,-3 5 32,0 0-1,0 0 1,1 1-1,0 0 1,1 1-1,1 0 0,-1 0 1,2 0-1,0 0 1,0 1-1,1-1 1,1 1-1,0 0 1,1 1-32,-1 0-21,1 0 0,0 1 0,1-1 0,1 1 0,0-1 0,1 0 0,0 1 0,2-1 0,-1 0 0,2-1 1,0 1-1,4 7 21,-6-16-134,0 0 1,0-1-1,0 0 1,1 1-1,-1-1 1,1 0 0,0-1-1,0 1 1,1-1-1,-1 0 1,1 0-1,-1 0 1,1 0-1,0-1 1,0 0-1,0 0 1,1 0 133,2 0-393,1 0-1,-1-1 1,1 0-1,0 0 1,0-1-1,0 0 1,0-1 0,-1 1-1,1-2 1,1 0 393,-6 1-115,1 0 1,-1-1 0,1 1-1,-1-1 1,0 0 0,0-1-1,1 1 1,-2-1 0,1 1-1,0-1 1,0-1 0,-1 1-1,0 0 1,0-1 0,0 0-1,0 1 1,0-1 0,-1 0-1,1 0 1,0-3 114,13-18-672,-12 20 235,1 0 1,0 0-1,1 0 0,-1 0 0,1 1 0,-1 0 1,5-2 436,-9 5-88</inkml:trace>
  <inkml:trace contextRef="#ctx0" brushRef="#br0" timeOffset="-174636.513">23893 5177 7587,'-6'-4'1473,"-1"0"-864,1 0-1,-1 1 1,1-1 0,-1 1-1,0 1 1,0-1 0,0 1-1,-1 0 1,-2 0-609,1 2 240,0-1 0,0 1 0,0 1 0,0 0 0,0 0 0,0 1 0,0 0 0,1 0 0,-1 1 0,1 0 1,-5 3-241,4 2 98,4 1-157,0 1 0,0 0 0,1 0 0,0 0 0,1 1 0,0 0 0,1-1 0,0 1 0,0 0 0,1 0 0,1 0 0,0 0 0,0 0 0,2 2 59,-2-9-58,0 0 0,1 0 0,-1 0 0,1 0 0,0 0 0,1 0 0,-1 0 0,1 0 0,-1 0 0,1 0 0,0-1 0,1 1 0,-1-1-1,1 1 1,-1-1 0,1 0 0,0 0 0,0 0 0,0-1 0,1 1 0,-1-1 0,0 1 0,1-1 0,0 0 0,0-1 0,-1 1 0,1-1 0,0 1 0,0-1 0,0 0 0,0-1 0,1 1-1,-1-1 1,0 1 0,0-1 0,0-1 0,0 1 0,1 0 0,-1-1 0,0 0 58,1 0 39,-1 0 0,1 0-1,-1 0 1,1-1 0,-1 1 0,1-1 0,-1 0-1,0-1 1,0 1 0,0-1 0,0 1 0,0-1-1,-1-1 1,1 1 0,-1 0 0,0-1-1,0 1 1,0-1 0,0 0 0,-1 0 0,0 0-1,0-1 1,0 1 0,0 0 0,0-1 0,-1 1-1,1-3-38,-1 0 43,0 1 0,0 0-1,-1-1 1,0 1-1,0-1 1,0 1 0,-1 0-1,0-1 1,0 1 0,-1 0-1,1 0 1,-1-1-1,-1 1 1,1 1 0,-1-1-1,0 0 1,-1 1-1,1-1 1,-1 1 0,0 0-1,-3-2-42,-3-3-137,0 1 0,-1 0-1,-1 1 1,-1-1 137,8 6-512,5 3-372,0 0-345,0 0-271,0 0 20,6 3 356,10 0 1001,0 0-1,0-1 1,0 0 0,0-1-1,1-1 1,-1-1-1,0 0 1,14-4 123,-7 3 409,-1 0 1,1 1 0,0 1-1,9 2-409,5 13 937,-34-13-816,0-1 0,-1 1 0,1-1 1,0 1-1,0-1 0,1 0 0,-1 0 0,0 0 0,0-1 0,4 1-121,-3 4 128,15 15-69,-15-15-38,-4-5-66,5 2-86,-2-1-22,0 0 0,0 0 0,1 0 0,-1-1 0,0 1 0,1-1 0,-1 0 0,0 0 0,1 0-1,-1 0 1,1-1 0,-1 1 0,0-1 0,1 0 0,-1 0 0,0 0 0,0 0 0,0-1 0,3-1 153,-2 1-438,-4 2 273,0 0 181,0 0 101,0 0 105,0 0 117,0 0 194,-4 5 201,0 1-669,-1-1 0,2 1 0,-1 0 1,1 0-1,-1 1 0,2-1 0,-1 1 0,1-1 0,0 1 0,0 0 0,1 0 1,0 0-1,0 0 0,0 0 0,1 0 0,1 0 0,-1 0 0,1 0 1,0 0-1,0 0 0,1 0 0,0 0 0,0 0 0,1-1 0,0 1 1,0-1-1,0 0 0,1 0 0,0 0 0,0 0 0,0-1 0,1 1 1,0-1-1,0 0 0,0-1 0,2 1-65,-1-1-59,0-1 1,0 0-1,1 0 1,-1 0-1,1-1 0,0 0 1,0 0-1,0-1 1,0 0-1,0 0 0,0 0 1,0-1-1,0 0 1,0-1-1,0 0 0,0 0 59,4-1 35,-1 0 0,0 0 0,0-1 0,0-1-1,0 0 1,-1 0 0,0 0 0,1-2 0,-2 1-1,2-2-34,-7 6 96,-1-1-1,0 0 0,0 0 0,0 0 0,0 0 0,0 0 0,0 0 1,-1 0-1,1 0 0,-1-1 0,1 1 0,-1-1 0,0 0-95,3-4 308,-3 6-217,0 0 0,0 0 1,-1 0-1,1 0 0,0 0 0,-1 0 0,1 0 0,0 0 1,-1-1-1,1 1 0,-1 0 0,0 0 0,1 0 0,-1-1 0,0 1 1,0 0-1,0 0 0,0-1 0,0 1 0,0 0 0,0 0 1,0-1-92,-1-1 369,2-2 847,-1 5-101,0 0-162,-28-6 431,23 13-1285,-3 5-92,1 0 0,0 1 0,1-1 1,1 1-1,0 0 0,1 1 0,0-1 0,1 1 0,1 0 0,0 0 1,0 2-8,-2 48-80,3 61 80,1-51-74,1 2-76,0-19-166,-3 0 1,-3 5 315,5-57-136,-1-1 1,1 1-1,-1-1 0,0 0 1,0 1-1,-1-1 1,1 0-1,-1 0 1,0 0-1,0 0 1,0 0-1,-1 0 1,1-1-1,-1 1 0,0-1 1,0 1-1,0-1 1,0 0-1,-1-1 1,1 1-1,-1 0 1,0-1-1,0 0 1,0 0-1,0 0 136,-3 0-388,0-1 0,0 0 0,0 0-1,0-1 1,0 0 0,-1 0 0,1 0 0,0-1 0,0 0-1,0-1 1,0 0 0,1 0 0,-1 0 0,0-1 0,1 0 0,0 0-1,-1 0 1,-1-3 388,-101-56-4498</inkml:trace>
  <inkml:trace contextRef="#ctx0" brushRef="#br0" timeOffset="-174260.106">23561 4695 14423,'-4'-45'2961,"16"13"-1744,7 2-1025,7 3-112,6 3 64,-5 6 16,5 8-80,-1 2-240,3 8-256,-4 8-289,-3 4-271,1 14-177,-4 9-704,-4 11-496,-5 13 112,-9 10-2881</inkml:trace>
  <inkml:trace contextRef="#ctx0" brushRef="#br0" timeOffset="-173769.358">19113 6066 7635,'2'6'553,"-1"-2"-319,1 1 0,1 0 1,-1-1-1,1 0 0,-1 1 1,1-1-1,0 0 0,1 0 0,-1-1 1,1 1-1,0-1 0,-1 0 1,2 0-1,-1 0 0,0 0 1,0-1-1,1 1 0,1 0-234,7 1 437,0 0 0,0-1-1,0 0 1,1-1 0,-1 0 0,12-1-437,87-1 1093,0-5 0,0-4 0,5-7-1093,81-6 736,313-11 1426,103 22-2162,512 57 783,-937-33-695,668 31 99,-782-44-1522,1-4-1,28-7 1336,-100 10-3548,-4 1-2746</inkml:trace>
  <inkml:trace contextRef="#ctx0" brushRef="#br0" timeOffset="-167126.543">398 7807 7251,'0'0'-16,"0"0"22,0 0 124,0 0 228,0 0 261,0 0 219,0 0 85,0 0-24,0 0-27,0 0-2,0 0-43,0 0-83,0 0-122,0 0-131,0 0-86,0 0-42,-4-3 0,-6-8 146,12 6 524,28 2 1268,1 3-1665,125-11-769,-123 6 141,-10 1-8,-19 3-8,-4 1 19,0 0 5,0 0 2,0 0 1,0 0-64,0 0-153,0 0-279,0 0-452,0 0-656,0 0-797,0 0-387,4-4-305,16-12-1768</inkml:trace>
  <inkml:trace contextRef="#ctx0" brushRef="#br0" timeOffset="-148370.42">1457 7112 9684,'-16'-6'1341,"-7"0"2154,22 6-3484,1 1 0,-1-1 0,0 1-1,1-1 1,-1 0 0,1 1 0,-1-1 0,1 1 0,-1-1 0,1 1 0,-1 0-1,1-1 1,0 1 0,-1-1 0,1 1 0,0 0 0,-1-1 0,1 1 0,0 0-1,0-1 1,0 1 0,0 0 0,0 0 0,0-1 0,0 1 0,0 0 0,0-1-1,0 1 1,0 0 0,0-1 0,0 1 0,0 0 0,1 0-11,3 176 768,13 197 259,-14-329-951,-4 37-76,0-31 146,-2-103-680,-2-1 0,-7-25 534,-4-28-178,-6-150 296,20 195 162,2 0 0,3 1 0,4-10-280,0 45 294,-4 19-247,-1 1 70,-2 5-66,0 0-72,0 0-75,3 5-11,192 435 459,-171-383-333,-17-38-15,26 58 70,13 17-74,-35-73-17,1 0-1,1 0 1,2-2-1,-1 0 1,2 0-1,12 10 18,-23-25-18,0 0 0,0 0 0,0-1 0,1 1 0,0-1 0,-1 0 0,1-1 0,0 1 0,0-1 0,0 0 0,1-1 0,-1 0 0,0 0 0,1 0 0,-1 0-1,1-1 1,2-1 18,0-3 126,-4-1-21,1 0 1,-2 0-1,1-1 0,-1 1 1,0-1-1,0 0 0,0 0 1,-1 0-1,0 0 0,0-1 1,-1 1-1,2-6-105,0-3 150,-1-1-1,-1 1 1,0 0 0,-1-1-1,-1-14-149,-4-22 234,-2 1 1,-2 1-1,-5-13-234,12 57 17,-25-98 2085,-20-50-2102,44 148 32,2 6-339,0 0-456,0 0-632,0 0-790,0 0-480,6 4-54,21 12-170,3 6-1532</inkml:trace>
  <inkml:trace contextRef="#ctx0" brushRef="#br0" timeOffset="-148001.95">2360 7566 11781,'0'0'1569,"0"0"-1233,0 0-496,0 0-16,40 10 144,-10-4-240,5-4-256,7-2-577,7-2-367,-2-2 111,1 4-3057</inkml:trace>
  <inkml:trace contextRef="#ctx0" brushRef="#br0" timeOffset="-147713.408">2441 7993 11205,'0'0'1921,"0"0"-384,0 0-1633,0 0-176,0 0 175,52-10-143,-11 8-720,9-2-689,13-8-192,-83-92-448,93 78-2017</inkml:trace>
  <inkml:trace contextRef="#ctx0" brushRef="#br0" timeOffset="-147434.845">3710 7240 10213,'0'0'1809,"0"0"-150,-2 6-595,-31 96 2637,-32 60-3701,48-123-286,-2-1 1,-2-2-1,-1 0 1,-2-1-1,-22 25 286,40-53-43,0 1 0,0-1 0,-1-1-1,0 1 1,0-1 0,-1-1 0,0 1-1,0-1 1,0 0 0,0-1-1,-1 0 1,0-1 0,0 1 0,0-2-1,0 1 1,0-1 0,-1-1-1,-1 1 44,6-3 126,-1 0-1,1 0 0,0 0 1,0 0-1,0-1 0,0 0 0,0 0 1,1 0-1,-3-2-125,2 1 129,1 1 119,4 2-133,0 0-131,0 0-115,0 0-50,0 0 7,7-4 44,25-9-112,0 1 0,1 1 0,14-1 242,-12 3-971,0-2 0,0-1 0,29-15 971,-40 14-462,0 0 0,0-1 0,-2-2 0,1 0 1,-2-2-1,-1 0 0,0-1 0,-1-1 0,-1-1 1,-1-1-1,8-13 462,37-65 472,-59 95 609,-2 1 418,0-6 1822,-3 10-1304,-10 18-667,-13 44-811,18-25-162,3 0 1,1 0-1,2 0 0,1 1 0,2-1 0,5 22-377,2-1 2,3 1-1,3-2 1,17 46-2,-2-16-1735,-13-28-2602,-6-15-1890</inkml:trace>
  <inkml:trace contextRef="#ctx0" brushRef="#br0" timeOffset="-145617.824">5482 7667 13270,'0'0'2238,"0"0"-1029,-4 0-713,-11 0 187,31-1 392,31 1-554,95 2-316,-4 1-1973,-50 0-6122,-83-2 2893</inkml:trace>
  <inkml:trace contextRef="#ctx0" brushRef="#br0" timeOffset="-145268.372">5249 8185 12534,'0'0'2033,"0"0"-1633,0 0-528,26 11 48,2 3 80,11-6 0,5-6-112,7-8-353,4-6-687,5-9-673,7-9-112,-4-8-3025</inkml:trace>
  <inkml:trace contextRef="#ctx0" brushRef="#br0" timeOffset="-144938.889">5874 7414 10885,'0'0'1635,"0"0"-490,4 4-553,23 19 65,-2 1-1,-1 0 1,-1 2-1,7 12-656,-23-29 38,0 0-1,-1 1 1,0-1-1,-1 1 0,0 1 1,-1-1-1,0 1 1,0 0-1,-1 0 1,-1 0-1,0 0 1,0 0-1,-1 0 1,0 1-1,-2 9-37,-3 3-85,-1 0-1,-1 0 0,-1 0 0,-1-1 1,-1 0-1,-8 13 86,-14 21-3077,-33 48 3077,37-66-2592,-1-1 1,-11 8 2591,4-8-4653</inkml:trace>
  <inkml:trace contextRef="#ctx0" brushRef="#br0" timeOffset="-144634.46">7284 7783 9060,'0'0'1804,"0"-4"-12,1 1-1586,-1 1-1,0 0 1,0-1-1,0 1 1,-1 0-1,1 0 0,-1-1 1,1 1-1,-1 0 1,0 0-1,0 0 1,0-1-1,0 1 0,0 0 1,0 1-1,0-1 1,-1 0-1,1 0 1,-1 0-1,1 1 0,-1-1 1,0 1-1,0-1 1,0 1-1,1 0 1,-1 0-1,-2-1-205,-4-1 31,1 1-1,0 1 1,-1-1 0,1 1-1,-1 1 1,1-1 0,-1 1-1,1 1 1,-1-1 0,1 1-1,-1 0 1,1 1 0,-1 0 0,1 0-1,0 1 1,0 0 0,0 0-1,1 0 1,-1 1 0,1 0-1,-1 1 1,1-1 0,1 1-1,-1 0 1,1 0 0,0 1-1,0 0 1,-2 3-31,3-4-75,1 0 0,-1 0 0,1 1 1,0 0-1,1-1 0,-1 1 0,1 0 0,0 0 0,1 0 0,0 0 0,-1 1 0,2-1 1,-1 0-1,1 1 0,0-1 0,0 0 0,1 1 0,0-1 0,1 2 75,0-1-87,0-1 0,1 1 0,0-1 0,0 0 0,1 0 0,-1 0 0,1 0 0,1-1 0,-1 0 0,1 0 0,0 0 0,0 0 0,0-1 0,1 1 0,0-2-1,0 1 1,2 1 87,7 3-60,0-1 0,0-1 0,1 0-1,0-1 1,0-1 0,0 0-1,0-1 1,9 0 60,27 0 159,1-2 0,1-2-159,9 0 650,-64 6-407,-1 9-157,-1 0 0,-1-1 1,-1 0-1,-3 8-86,4-13-73,1 0 0,-1 0-1,2 0 1,-1 0 0,1 1 0,0-1-1,1 1 1,0 0 0,0-1-1,1 1 1,0 0 0,0-1 0,1 1-1,0 0 1,1-1 0,1 6 73,-1-10-120,0 0 0,1 0 0,-1 0-1,1-1 1,0 1 0,0 0 0,0-1 0,0 0 0,1 0 0,-1 0 0,1 0 0,0-1 0,0 1 0,0-1 0,0 0 0,1 0 120,-1 0-70,1-1 1,0 1-1,1-1 1,-1 0-1,0-1 1,0 1-1,0-1 1,0 0-1,1-1 1,-1 1-1,0-1 1,0 0-1,0 0 1,0 0 0,0-1-1,0 0 1,0 0-1,-1 0 1,1 0-1,-1-1 1,1 0-1,0 0 70,-3 1-8,1 0 0,0 0 0,-1 0 1,1 0-1,-1-1 0,0 1 0,0 0 0,0-1 0,0 0 0,0 1 0,-1-1 0,1 0 0,-1 0 8,5-8-6,-3 8 62,0 0-1,0-1 1,0 0 0,-1 1 0,0-1 0,0 0 0,0 0 0,0 0-1,0 0 1,-1-1 0,0 1 0,0 0 0,0-1 0,0 1 0,-1 0-1,0-1 1,0 1 0,0-1 0,0 1 0,-1-1 0,1 1 0,-1 0-1,0-1 1,-1 1 0,1 0 0,-1 0 0,0 0 0,0 0 0,0 0-1,0 0 1,-1 0 0,-1-1-56,4 4-7,-1-1-1,1 1 0,-1-1 1,1 1-1,-1-1 0,1 0 1,0 1-1,0-1 0,0 0 1,0 1-1,0-1 0,0 1 1,0-1-1,0 0 0,1 1 1,-1-1-1,1 1 0,-1-1 1,1 1-1,0-1 8,-1 0-23,2-13-76,0 0 0,1 0 0,0 0 0,1 1 0,1 0 0,0 0-1,3-5 100,-6 15-118,-1 0-1,0 0 0,1 0 0,-2 0 0,1 0 0,0 0 1,-1-1-1,0 1 0,0 0 0,0 0 0,-1-1 0,1 1 0,-2-3 119,2 7-42,0-4-833,0 4-101,0 0 98,-3-4 158,0-7 572,1 12-246,4 18-1375,-2 7-1054</inkml:trace>
  <inkml:trace contextRef="#ctx0" brushRef="#br0" timeOffset="-144304.977">7814 7926 6627,'0'0'43,"-1"-4"53,-1 0 61,0 0 1,0 1 0,0-1-1,-1 1 1,1 0 0,-1 0-1,0-1 1,1 2 0,-1-1-1,-1 0-157,-1-1 833,0 2 183,-18-7 70,18 6-56,0 3-15,-9-1-830,8 4-3210,1 17-110,5-20-514</inkml:trace>
  <inkml:trace contextRef="#ctx0" brushRef="#br0" timeOffset="-143939.551">7051 7912 10021,'-5'-13'1116,"0"1"0,0-1 0,1 0 0,1 0 0,0-1 0,1-5-1116,-4 18 147,3 1-127,1-1-28,0 1 0,-1 0 0,1-1 0,0 1-1,0 0 1,0 0 0,0 0 0,0 1 0,0-1 0,0 0-1,0 1 1,0-1 0,0 1 0,0 0 0,0 0 0,0 0 0,0 0-1,0 0 1,1 0 0,-1 0 0,0 0 0,1 1 0,-1-1-1,1 1 1,-1-1 0,1 1 0,0 0 0,0-1 0,-1 2 8,-4 5-20,-8 10-21,0 1 0,2 1 1,0 0-1,-5 13 41,14-28-10,1 0-1,-1 1 1,1 0-1,1 0 1,-1-1 0,1 1-1,0 0 1,0 0 0,1 0-1,0 1 1,0-1 0,0 0-1,1 0 1,0 0 0,0 0-1,0 0 1,1-1-1,0 1 1,0 0 0,0-1-1,3 4 11,5 7-49,1-2-1,1 1 0,1-2 0,0 0 0,0 0 0,2-1 0,-1-1 0,1 0 0,1-1 0,12 5 50,32 15-289,2-3 0,23 6 289,32 14-419,-104-41 463,0 0 0,-1 1 0,0 1 0,0 0 0,0 0 0,3 5-44,-15-13 9,0 0-1,0 0 1,1 0 0,-1 0 0,0 1 0,0-1-1,0 0 1,0 0 0,0 0 0,1 1 0,-1-1-1,0 0 1,0 0 0,0 0 0,0 1 0,0-1-1,0 0 1,0 0 0,0 1 0,0-1 0,1 0-1,-1 0 1,0 0 0,0 1 0,0-1-1,0 0 1,-1 0 0,1 1 0,0-1 0,0 0-1,0 0 1,0 1 0,0-1 0,0 0 0,0 0-1,0 0 1,0 1 0,-1-1 0,1 0 0,0 0-1,0 0 1,0 1 0,0-1 0,-1 0-9,-7 12 102,-1 0 0,-1-1 0,0 0-1,-1 0 1,0-1 0,0 0 0,-1-1 0,-1-1 0,1 0 0,-1 0 0,-10 3-102,11-5-318,0 0-1,0-1 1,0 0 0,-1-1-1,0 0 1,0-1-1,0-1 1,0 0 0,0-1-1,0 0 1,-1-1 0,1-1-1,-6 0 319,19 1-53,-1 0-1,1 0 0,0 0 0,0 0 0,-1-1 1,1 1-1,0 0 0,0 0 0,-1 0 1,1 0-1,0 0 0,0 0 0,-1 0 0,1-1 1,0 1-1,0 0 0,0 0 0,-1 0 1,1-1-1,0 1 0,0 0 0,0 0 0,0 0 1,-1-1-1,1 1 0,0 0 0,0 0 1,0-1-1,0 1 0,0 0 0,0-1 0,0 1 1,0 0-1,0 0 0,0-1 0,0 1 0,0 0 1,0-1 53,-4-29-2372,17-6-1883</inkml:trace>
  <inkml:trace contextRef="#ctx0" brushRef="#br0" timeOffset="-143583.113">7941 7758 11189,'-14'2'387,"0"0"0,0 1 0,1 1 0,0 0 0,-1 0 0,2 2 1,-1 0-1,0 0 0,1 1 0,1 0 0,-1 1 0,1 1 0,0 0 0,1 0 0,0 1 0,1 0 0,-4 6-387,-6 7 80,2 1 0,0 0 0,2 2 0,1-1 0,1 2 0,1 0-1,-6 22-79,15-39-56,0 0 0,1 1 0,0 0 0,0-1 0,2 1 0,-1 0-1,1 0 1,1-1 0,0 1 0,0 0 0,1-1 0,1 1 0,0-1-1,0 1 1,1-1 0,0 0 0,1-1 0,1 3 56,-2-5-60,0-1 0,0 0 0,1 0 1,0-1-1,0 1 0,0-1 0,1 0 0,-1-1 0,1 1 0,1-1 1,-1 0-1,0 0 0,1-1 0,0 0 0,0 0 0,0-1 0,0 0 1,0 0-1,1 0 0,-1-1 0,0 0 0,1-1 0,-1 0 1,1 0-1,-1 0 0,4-2 60,2 0-15,1-1 1,-1-1 0,0-1-1,0 0 1,-1 0-1,1-1 1,-1-1-1,0 0 1,-1-1 0,0 0-1,0 0 1,-1-1-1,0-1 1,0 0-1,-1 0 1,-1-1 0,0 0-1,0 0 1,-1-1-1,0 0 1,-1-1-1,0-1 15,-5 9-14,1-1-1,-2 0 0,1 0 0,-1 0 0,0 0 0,0 0 1,-1 0-1,1 1 0,-1-1 0,-1 0 0,1 0 0,-1 1 1,0-1-1,0 1 0,0-1 0,-1 1 0,0 0 0,0 0 1,-1 0-1,1 0 0,-1 1 0,0-1 0,0 1 1,0 0-1,-3-2 15,-15-12-365,-1 0 1,-1 1-1,0 2 1,-17-9 364,33 20-119,-34-19 195,-1 2 0,-1 2 1,-1 2-1,0 2 0,-30-6-76,9 0 707,56 12-459,8 6-240,-1 0-1,1 0 0,0 0 0,0 0 1,0-1-1,1 1 0,-1-1 1,1 0-1,0 1 0,0-1 0,0 0 1,0 0-1,1 1 0,-1-1 0,1 0 1,0 0-1,0 0 0,1 0 0,-1 0 1,1 1-1,-1-1 0,1 0 0,1 0 1,-1 1-1,1-3-7,2-3-44,1 1 0,-1 0-1,1 0 1,1 0 0,0 1 0,0-1 0,0 1 0,1 1 0,0-1-1,0 1 1,0 1 0,1-1 0,0 1 0,0 0 0,0 1-1,1 0 1,0 0 0,-1 1 0,1 0 0,1 1 0,-1 0 0,0 0-1,3 1 45,-1 0-384,-1 0 0,0 1-1,0 0 1,1 1-1,-1 1 1,0-1-1,0 1 1,0 1-1,0 0 1,0 1 0,-1 0-1,1 0 1,-1 1-1,0 0 385,22 16-4199</inkml:trace>
  <inkml:trace contextRef="#ctx0" brushRef="#br0" timeOffset="-143171.726">8091 6944 11957,'0'0'2514,"0"0"-481,-30 4-1729,20 21-208,8 21 48,-4 21-16,2 20-32,2 12-336,0 9-721,-2 15-1104,8 7-528,0 1-3169</inkml:trace>
  <inkml:trace contextRef="#ctx0" brushRef="#br0" timeOffset="-142787.163">9168 8204 7796,'-1'-5'324,"0"0"1,0 0 0,0 0 0,-1 0 0,0 0-1,0 0 1,0 1 0,0-1 0,-1 0 0,0 1 0,0 0-1,0 0 1,0 0 0,-1 0 0,1 0 0,-2 0-325,-1-3 313,4 4-154,-1 0 0,1 0 0,-1 1 0,0-1 1,0 1-1,0 0 0,0 0 0,0 0 0,0 0 0,-4-1-159,-2-2 255,1 1-1,-2 0 0,1 0 0,0 1 0,-1 0 0,-5 0-254,10 2 70,0 0 0,0 1 0,0-1-1,-1 1 1,1 0 0,0 1 0,0-1-1,0 1 1,0 0 0,0 1 0,0-1 0,0 1-1,0 0 1,1 0 0,-1 0 0,-1 2-70,-3 2 15,0 1 0,1 1 1,0-1-1,1 1 0,0 1 0,0-1 1,0 1-1,1 1 0,1-1 1,-1 1-1,2 0 0,-1 0 1,1 0-1,1 1 0,0-1 0,0 1 1,1 0-1,1 0 0,-1 4-15,1-4-18,0 1 0,1-1 0,0 1 0,1-1 0,0 1 0,1-1 0,0 0 0,1 0 0,0 0 0,1 0-1,0 0 1,1 0 0,0-1 0,1 0 0,0 0 0,0 0 0,1-1 0,4 4 18,-8-9-23,1-1 0,0 1 1,-1-1-1,1 0 0,1-1 0,-1 1 0,0-1 0,0 0 1,1 0-1,0 0 0,-1 0 0,1-1 0,0 0 0,0 0 1,-1 0-1,1 0 0,3-1 23,0 0-8,0-1-1,0 0 1,0 0 0,-1-1 0,1 0-1,0 0 1,-1-1 0,0 0-1,1 0 1,2-3 8,7-4-24,-2 0 0,1-1 0,-1-1-1,-1-1 1,0 0 0,-1 0 0,-1-1 0,10-14 24,-2-2-305,-2 0 1,-1-1-1,-1-1 1,-2 0 0,-1-1-1,-2-1 1,-1 0-1,-1 0 1,-1-9 304,-7 32-271,0 0 1,0 1-1,-2-1 0,1 0 1,-1 1-1,-1-1 1,0 0-1,0 1 0,-3-6 271,3 10-312,0-1 0,0 1 0,-1 0 0,0 1 0,-1-1 0,1 0 0,-1 1 1,0 0-1,0 0 0,-1 0 0,1 0 0,-1 1 0,0-1 0,0 1 0,-5-2 312,-16-3-3559</inkml:trace>
  <inkml:trace contextRef="#ctx0" brushRef="#br0" timeOffset="-141918.03">8824 8171 11237,'-3'-4'2025,"-9"-14"-459,12 18-1561,0 0 0,0 0 0,-1 0-1,1 0 1,0 0 0,0 0 0,0 0 0,0 0 0,0 0-1,0-1 1,0 1 0,-1 0 0,1 0 0,0 0 0,0 0-1,0 0 1,0 0 0,0-1 0,0 1 0,0 0 0,0 0 0,0 0-1,0 0 1,0 0 0,0-1 0,0 1 0,0 0 0,0 0-1,0 0 1,0 0 0,0-1 0,0 1 0,0 0 0,0 0-1,0 0 1,0 0 0,0 0 0,0 0 0,0-1 0,0 1-1,1 0 1,-1 0 0,0 0 0,0 0 0,0 0 0,0 0-1,0-1 1,0 1 0,0 0 0,1 0 0,-1 0 0,0 0-1,0 0 1,0 0 0,0 0 0,0 0 0,1 0 0,-1 0-1,0 0 1,0 0 0,0 0 0,0 0 0,0 0 0,1 0-5,7-5 10,0-1 1,0 0-1,0 0 1,0-1-1,-1 0 1,0 0-1,-1 0 1,0-1-1,0 0 1,2-5-11,52-94 80,-51 88-121,11-24-58,-2 0 0,-2 0 1,-2-2-1,-2 0 0,-1 0 0,-3-1 1,-2 0-1,-2-1 0,-2 1 1,-2-1-1,-3-11 99,3 46 70,-1 1 1,-1-1-1,0 1 1,0 0 0,-1 0-1,-1 0 1,0 0-1,-1 0 1,-2-5-71,-2 10 360,-14-4-11,22 10-340,1 0-1,-1 0 1,1 0 0,0-1-1,-1 1 1,1 0-1,-1 0 1,1 0-1,0 0 1,-1 0-1,1 0 1,-1 0-1,1 0 1,-1 0-1,1 0 1,0 0-1,-1 0 1,1 0-1,-1 0 1,1 0-1,0 0 1,-1 1-1,1-1 1,-1 0-1,1 0 1,0 1-1,-1-1 1,1 0 0,0 0-1,-1 1 1,1-1-9,-7 4 42,1 1 1,0 0 0,0 0-1,0 0 1,0 1 0,1 0-1,0 0 1,0 1 0,1-1-1,-1 1 1,1 0 0,1 0-43,-4 7 85,1 1 0,1 0 0,0 0 0,2 1 0,-1-1 0,1 2-85,-2 37 283,2-1-1,2 0 1,4 21-283,-2-57 53,5 98 243,5 1 0,18 76-296,-16-132 16,3 1 1,2-2 0,2-1-1,3 0 1,27 47-17,-24-64-115,-34-71 41,-12-40-121,19 55 191,0-1 0,1 1 0,0-1 0,1 1 0,1-1 0,1 1 0,0 0 0,1 0 0,0 0 0,1 0 0,1 1 0,0 0 0,1 0 0,1 0 0,0 1 0,2-2 4,-2 4-38,0 1-1,0 0 0,1 1 1,0-1-1,1 2 1,0-1-1,0 1 0,1 1 1,0 0-1,0 0 0,0 1 1,1 1-1,0 0 0,0 1 1,1 0-1,-1 0 0,1 1 1,0 1-1,1 0 39,4 5-571,-6 0-77,-11 3 264,0 3 286,-1 0 1,0 1-1,-1-1 0,0 1 1,-1-1-1,0 0 0,0 1 1,-1-1-1,0 0 0,0-1 1,-1 1-1,-5 7 98,2 0-13,0 1-1,1-1 0,1 2 1,-3 12 13,8-25 9,-1 1 0,0-1 0,1 1 0,0-1 0,1 1 0,-1-1 0,1 0 0,0 1 0,0-1 0,1 0 0,-1 0 0,1 0 0,0 0 0,1 0 0,-1 0 0,1 0 0,3 3-9,0 0-3,1 1-1,0-1 0,0-1 0,1 0 0,0 0 0,0 0 1,0-1-1,1 0 0,0-1 0,1 0 0,-1 0 0,1-1 1,0 0-1,0-1 0,9 2 4,-5-2-12,0-1 0,1-1 0,0 0 0,-1-1 1,1-1-1,-1 0 0,1-1 0,-1-1 0,0 0 0,14-5 12,-7 1 13,0-1-1,-1-1 0,0-1 1,-1-1-1,0 0 1,-1-2-1,0 0 1,-1-1-1,0 0 1,-2-1-1,1-1 1,-2-1-1,0 0 1,-1-1-1,3-7-12,-10 14 18,-1 0 0,0 0 0,0-1-1,-1 0 1,-1 0 0,2-7-18,-4 14 18,-1 0-1,1-1 1,-1 1-1,0-1 1,0 1-1,0-1 1,-1 1 0,1 0-1,-2-1 1,1 1-1,0 0 1,-1 0-1,0-1 1,0 1-1,-1 1 1,1-1 0,-4-3-18,6 6 0,-22-26 192,21 26-163,-1 0 0,0 1 0,1-1-1,-1 0 1,0 1 0,0-1 0,0 1 0,-1 0 0,1 0 0,0 0 0,0 0 0,-1 0-1,1 0 1,0 0 0,-1 1 0,1-1 0,-1 1 0,-1 0-29,2 0 11,-1 1-1,0-1 1,0 1 0,0 0-1,1 0 1,-1 0 0,0 0-1,1 0 1,-1 0 0,1 1-1,-1-1 1,1 1 0,0 0-1,-1 0 1,1 0 0,0 0-1,0 0 1,0 0 0,1 1-1,-1-1 1,1 1 0,-1-1-1,1 1 1,0-1 0,0 1-1,0 0 1,0 1-11,-2 6 6,1 0-1,0 1 1,1-1 0,1 0-1,-1 0 1,1 1 0,1-1-1,0 0 1,1 0-1,0 1 1,0-1 0,2 3-6,3 8-51,1 0 1,1 0 0,0-1 0,12 18 50,-11-28-155,21 9-48,-30-17 189,1-1-1,-1 0 0,1 0 1,0 0-1,0-1 1,-1 1-1,1 0 1,0-1-1,0 1 1,0-1-1,0 1 0,0-1 1,0 0-1,0 0 1,-1 0-1,1 0 1,0 0-1,0 0 1,0-1-1,0 1 0,0-1 15,4 0-46,1 0 26,-1 0 0,0 0 0,0-1 0,0 0 0,0 0 0,0-1 1,0 1-1,-1-1 0,1 0 0,-1-1 0,0 1 0,0-1 0,0 0 0,0-1 0,3-3 20,4-7 83,0 0-1,-1 0 1,-1-1-1,2-3-82,-8 12 92,-1 2 73,-3 5-37,0 0-48,0 0-51,0 0-47,0 5 2,8 42 75,-7-44-58,-1-1 0,1 1 1,0 0-1,-1-1 0,1 1 1,0-1-1,1 0 0,-1 1 1,0-1-1,1 0 0,-1 0 1,1 0-1,0 0 0,-1 0 1,1 0-1,0 0 0,0 0 1,0-1-1,1 1 0,-1-1 1,0 0-1,2 1-1,4-1-10,0-1 0,1 0 0,-1 0 0,0-1 0,1 0 0,-1-1 0,0 1 0,0-2 1,0 1-1,0-1 0,0 0 0,-1-1 0,1 0 0,-1 0 0,0 0 0,0-1 0,-1 0 0,1-1 0,-1 1 10,25-23 10,0-1-1,-2-2 0,6-10-9,-33 39 3,16-20 14,-2 0-1,0 0 0,-1-2 0,-2 0 0,0-1 0,-1 0 0,1-9-16,-7 19 54,-1 0 0,-1-1 1,-1 1-1,0-1 0,-1 0 0,0 0 0,-2 0 1,0 0-1,0 0 0,-2 0 0,0 1 0,-4-16-54,-2 19 385,-17-15 68,12 20 43,-15 3-79,14 6-116,8 1-276,0 1 0,0-1 0,1 1-1,-1 1 1,1-1 0,0 1 0,0-1 0,0 2 0,1-1 0,0 0-1,0 1 1,0 0 0,-1 3-25,-1 2 7,1 1-1,0 0 1,1 0-1,1 0 1,0 1 0,0-1-1,1 7-6,-1 5 4,2 0 0,1-1 0,1 1 0,1 0 0,1-1-1,1 1 1,1-1 0,3 7-4,-4-18 2,-1-1 1,2 0-1,-1 0 0,2 0 0,-1-1 0,1 0 0,1 0 1,0 0-1,0-1 0,1 0 0,0 0 0,1-1 1,0 0-1,0 0 0,0-1 0,1 0 0,0-1 0,1 0 1,-1-1-1,1 0 0,0-1 0,1 0 0,-1 0 0,1-2 1,-1 1-1,1-1 0,0-1-2,15 1 84,1-1 0,-1-1 0,0-2 0,0-1 0,0 0 0,9-5-84,20-1 216,-54 9-214,0 0 0,1-1 0,-1 1 0,0 0 0,1 0 0,-1 0 0,0 1 0,1-1 0,-1 1 0,0-1 1,0 1-1,0 0 0,1-1 0,1 2-2,2 1-13,-4-3 5,-1 0-1,1 1 1,-1-1 0,1 1-1,-1-1 1,0 1-1,1-1 1,-1 1 0,0 0-1,1 0 1,-1 0-1,0 0 1,0 0 0,0 0-1,0 0 1,0 0-1,0 0 1,0 0 0,0 0-1,0 1 1,-1-1-1,2 1 9,-1 1-36,6 9-130,-3 7-91,-1 0 0,0-1 0,-2 1-1,0 0 1,-1 0 0,-1 1-1,0-2 1,-2 1 0,-2 10 257,2-14-692,0 0 1,-1-1 0,-1 1 0,0-1 0,-1 0-1,-1-1 1,0 1 0,-1-1 0,0 0 0,-1-1-1,0 0 1,-9 8 691,-11 0-4535</inkml:trace>
  <inkml:trace contextRef="#ctx0" brushRef="#br0" timeOffset="-141506.641">9871 7764 13798,'-20'-30'2850,"20"30"-1682,12-43-1056,16 19-112,7 2-64,7 4-272,11 10-464,-1 12-913,7 10-768,4 10-80,4 12-2866</inkml:trace>
  <inkml:trace contextRef="#ctx0" brushRef="#br0" timeOffset="-141126.241">11663 7586 13126,'-7'5'373,"1"1"0,-1 0 1,1 1-1,0-1 0,1 1 0,0 0 1,0 0-1,0 1 0,1 0 0,0-1 1,0 2-1,1-1 0,0 0 0,1 0 1,0 1-1,0 0-373,-5 26 491,3 1 1,0-1-1,3 17-491,-2 6 536,-61 565-198,35-440-2285,-8-1 0,-26 63 1947,31-142-1454,-33 127-6101,63-222 2982</inkml:trace>
  <inkml:trace contextRef="#ctx0" brushRef="#br0" timeOffset="-140705.899">12456 8714 9396,'-1'-7'1353,"3"-5"-1188,0 1 0,0-1 1,1 0-1,1 1 0,0 0 0,0 0 1,1 0-1,3-4-165,17-45 55,-9 3 178,-1 0 0,-4-1 1,-2-1-1,-2 0 1,-2-45-234,-9-63 4582,3 162-3961,-11 97 104,4 0 0,4 0 0,5 23-725,25 177 595,-20-245-1116,3 0 0,3 0 0,1-1 1,2-1-1,2 1 521,-12-34-622,0-1 1,1 0 0,0 0-1,1-1 1,3 4 621,-7-11-404,0 1 0,1 0 0,-1-1 0,1 0 0,-1 0-1,1 0 1,0 0 0,1-1 0,-1 0 0,0 1 0,1-1 0,-1-1 0,1 1 0,3 0 404,37 1-5288</inkml:trace>
  <inkml:trace contextRef="#ctx0" brushRef="#br0" timeOffset="-140322.505">13455 7888 13750,'-35'14'2706,"13"10"-1810,0 13-640,1 19 32,-3 7 64,4 4-144,8 4-31,2-6-97,12 5-257,6 1-143,0 0-400,6 6-865,0 2-912,-4-2-224,-2-16-3010</inkml:trace>
  <inkml:trace contextRef="#ctx0" brushRef="#br0" timeOffset="-140321.505">13260 8374 8148,'-16'-25'2097,"16"25"432,-10-30-112,10 30-1361,0 0-703,10-26-257,-10 26-192,30-29-16,1 13-273,5 0-383,7 8-769,3 0-624,-7 6-16,3 4 369,-5 6-2514</inkml:trace>
  <inkml:trace contextRef="#ctx0" brushRef="#br0" timeOffset="-139893.476">13592 8756 9236,'0'0'1468,"4"1"-249,4 1-1157,0 0 1,1-1-1,-1 1 1,1-2 0,-1 1-1,0-1 1,1 0-1,-1-1 1,1 0-1,-1 0 1,0-1 0,0 0-1,1-1 1,-1 0-1,-1 0 1,1 0-1,0-1 1,-1 0-1,0-1 1,3-1-63,10-9 22,0-1 1,0-1-1,-2-1 0,0-1 1,7-10-23,-17 18 94,0 1 0,0-1-1,-1 0 1,-1-1 0,0 1 0,-1-1 0,0 0 0,-1-1 0,0 1 0,-1-1 0,2-10-94,-5 18 178,-1 0 1,1 1-1,-1-1 1,0 0 0,0 1-1,0-1 1,0 1-1,-1-1 1,0 1 0,0 0-1,0 0 1,-1 0-1,1 0 1,-1 0 0,0 0-1,0 1 1,0-1-1,-3-1-178,-6-2 718,8 6-687,-1 1 1,0-1-1,0 1 0,0 0 0,1 1 0,-1-1 1,0 1-1,0 0 0,1 0 0,-1 0 1,1 1-1,-1 0 0,1 0 0,0 0 1,-1 0-1,1 0 0,0 1 0,0 0 1,1 0-1,-1 0 0,1 0 0,-1 1 1,1 0-1,0-1 0,0 1 0,1 0 0,-1 0 1,1 0-1,0 1 0,0-1 0,0 1-31,-3 10-3,1 0 0,0 0 0,2 1 0,0-1 0,0 0 0,1 1-1,1 0 1,1-1 0,0 1 0,1-1 0,1 0 0,3 11 3,-3-14-99,0 1-1,1 0 1,1-1 0,0 0 0,1 0-1,0-1 1,1 1 0,0-1 0,1-1 0,0 1-1,0-1 1,1-1 0,1 0 0,0 0-1,0 0 100,-3-5-94,-1 0-1,1 0 1,0 0-1,0-1 0,0 0 1,1-1-1,-1 1 1,1-1-1,0-1 0,-1 0 1,1 0-1,0 0 1,0-1-1,-1 0 0,1 0 1,0-1-1,0 0 1,-1-1-1,1 1 0,0-2 1,-1 1-1,0-1 1,0 0-1,0 0 0,0-1 1,0 0-1,0 0 0,4-4 95,1-2-239,1 0-1,-2-1 1,1 0-1,-1-1 1,-1 0-1,0-1 1,-1 0-1,-1-1 1,0 1-1,0-2 1,-1 1-1,-1-1 1,3-10 239,-6 13-200,0-1 0,-1 1 1,0 0-1,-1-1 0,0 0 0,-1 1 1,0-1-1,-1 1 0,0-1 0,-1 1 1,-1-1-1,0 1 0,-1 0 0,0 0 1,0 0-1,-1 1 0,-1 0 1,0 0-1,-1 0 0,0 0 0,0 1 1,-6-4 199,-4-5-49,-1 2 0,0 0 0,-2 1 0,0 1 1,-1 1-1,0 0 0,-1 2 0,0 1 0,-1 0 1,-21-6 48,16 7 875,1-2 0,1-1 0,-10-7-875,31 17 64,9-3-176,1-2-66,1 0 0,1 1 0,-1 0 1,1 0-1,0 1 0,1 0 0,-1 0 0,1 1 0,1-1 1,-1 2-1,1-1 0,-1 1 0,1 1 0,0 0 1,1 0-1,-1 0 0,8 0 178,22-4-3305</inkml:trace>
  <inkml:trace contextRef="#ctx0" brushRef="#br0" timeOffset="-139892.476">14274 7568 12726,'0'0'3473,"-30"-28"-319,30 28-2114,0 0-607,0 0-289,-22 44-96,12 3-64,-6 26-337,1 18-799,1 16-1105,2 6-1185,-30-16 113,42 13-2578</inkml:trace>
  <inkml:trace contextRef="#ctx0" brushRef="#br0" timeOffset="-139503.091">15068 8530 9572,'0'0'1414,"0"0"-229,0 0-529,4-5-154,35-46 366,-16 23-615,-2-2 0,14-24-253,-15 16 205,-2-1 0,-2 0 0,-1-1 0,-2-1 0,-3-1 0,0 1 0,-3-2 0,-2 1 0,-1-1 0,-2 1 0,-2-1 0,-2 0 0,-6-27-205,6 59 258,0 0 0,-2 0 1,1 0-1,-1 0 0,-1 1 0,0 0 0,0 0 0,-1 0 1,-4-5-259,9 15 22,1-1 1,0 1 0,-1 0 0,1 0 0,-1-1-1,0 1 1,1 0 0,-1 0 0,1 0 0,-1-1-1,1 1 1,-1 0 0,1 0 0,-1 0 0,0 0-1,1 0 1,-1 0 0,1 0 0,-1 0-1,1 1 1,-1-1 0,0 0 0,1 0 0,-1 0-1,1 0 1,-1 1 0,1-1 0,-1 0 0,1 1-23,-8 4 40,-2 7 3,-7 18-15,1 0-1,2 2 1,1 0-1,1 0 1,2 1 0,2 1-1,0 0 1,3 0 0,1 0-1,0 29-27,2 33 90,5 1-1,3-1 0,10 37-89,-8-77-102,1-2 0,4 1 0,4 9 102,-13-51-62,0-1 0,0 1 0,1-1-1,1 0 1,0-1 0,1 1 0,0-1-1,1 0 1,0-1 0,0 0 0,1 0-1,1-1 1,-1 0 0,2 0 0,-1-1-1,7 3 63,-10-7-23,1-1-1,0 0 0,0 0 1,0-1-1,0 0 0,0 0 1,0-1-1,1 0 0,-1 0 1,1-1-1,-1 0 0,0 0 1,1-1-1,-1 0 0,0-1 1,1 0 23,2-1-15,1-2 0,-1 1 0,0-1 1,0-1-1,0 0 0,-1 0 1,1-1-1,-2 0 0,1-1 0,6-7 15,-5 5 80,-1-1-1,0-1 1,0 0-1,-2 0 1,1 0-1,-1-1 1,-1-1-1,-1 1 1,1-1-1,-2 0 0,0-1 1,-1 1-1,-1-1 1,0 0-1,0 0 1,-2 0-1,0 0 1,-1-3-80,0 12 31,0 1 1,-1 0-1,0 0 1,0-1-1,0 1 1,-1 0-1,1 0 1,-1 0-1,0 0 1,-1 1-1,1-1 1,-1 1-1,0-1 0,0 1 1,-1 0-1,1 0 1,-1 0-1,0 0 1,0 1-1,0 0 1,0 0-1,-1 0 1,1 0-1,-1 0 1,-2 0-32,1 1-225,1 0 0,-2 1 1,1 0-1,0 0 0,0 0 1,0 0-1,0 1 0,-1 0 1,1 1-1,0-1 0,0 1 1,0 0-1,0 1 0,0 0 1,0-1-1,0 2 0,0-1 1,1 1-1,-4 2 225,2 4-2078,5-5 1660,1 1 0,-1-1 0,1 1-1,0 0 1,0-1 0,1 1 0,0 0 0,-1-1 0,2 1 0,-1 0 0,0 0-1,1-1 1,0 1 0,0-1 0,0 1 0,1-1 0,0 1 0,0 1 418,1-1-4087</inkml:trace>
  <inkml:trace contextRef="#ctx0" brushRef="#br0" timeOffset="-139101.721">16010 8418 8676,'0'0'2057,"0"0"168,0 0-275,-5-4-536,-1 0-1164,-1 1-1,1 0 1,0 1-1,-1 0 1,0 0 0,0 0-1,1 0 1,-1 1-1,0 0 1,0 1-1,-3 0-249,6 0 46,-1 2-20,-18 12-20,20-10-19,0 0-1,-1 0 1,2 1 0,-1-1 0,0 1-1,1 0 1,0-1 0,0 1 0,0 0-1,1 0 1,0 1 0,0-1 0,0 0 0,1 0-1,-1 0 1,1 1 0,0-1 0,1 5 13,1 13-116,1-1 1,1 0-1,5 18 116,-2-15-243,1-1-1,1-1 0,4 9 244,-12-31-12,0 1-1,0-1 0,0 1 0,0-1 0,0 1 1,0-1-1,0 0 0,0 1 0,0-1 0,1 0 1,-1 0-1,1 0 0,-1 0 0,1 0 0,-1 0 1,1-1-1,-1 1 0,2 0 13,1 1-20,8 1 49,-5-5 1,0 1 0,0-1 0,-1-1 0,1 1-1,0-1 1,-1 0 0,0-1 0,0 1 0,0-1 0,0 0 0,0-1 0,-1 0-1,0 0 1,0 0 0,0 0 0,0-1-30,7-11 1160,0 0 1,-1-1-1,0-1 1,5-15-1161,-18 40-318,0 0 1,0 1-1,0 0 1,1-1-1,-1 1 1,2 0-1,-1 0 1,1 0-1,0 0 1,0 0-1,1-1 1,0 1-1,0 0 1,1 0-1,0-1 1,0 1-1,0-1 1,1 1-1,0-1 1,0 0-1,4 4 318,-4-6-286,0 1 0,0-1 0,1 1 0,-1-1 0,1 0 0,0-1 0,0 1-1,1-1 1,-1 1 0,1-1 0,0-1 0,0 1 0,0-1 0,0 1 0,0-2-1,0 1 1,1 0 0,-1-1 0,1 0 0,-1 0 0,1-1 0,-1 0 0,1 0 0,-1 0-1,1 0 1,-1-1 0,1 0 0,0 0 286,14-6 7,-1 0 0,0-1 0,0-2 0,-1 1 0,0-2 0,-1 0 0,0-2 0,-1 0 0,0 0 0,-1-1 0,3-5-7,-16 17 170,0 0 0,0 0 0,0-1 0,0 1 0,0-1 0,0 1 0,-1-1 0,1 0 0,-1 1 0,0-1 0,0 0 0,0-1-170,2-5 522,-2 8-383,0 0 0,-1 0 0,1-1 0,0 1 1,-1 0-1,1 0 0,-1-1 0,0 1 1,0 0-1,1-1 0,-1 1 0,0-1 0,0 1 1,0 0-1,0-1 0,0 1 0,-1 0 0,1-1 1,0 1-1,-1 0 0,1-1 0,-1 1 1,1 0-1,-1-1-139,0 0 538,1 0-399,0 1 1,-1 0-1,1-1 1,0 1-1,-1 0 1,1 0-1,-1-1 1,0 1-1,1 0 1,-1 0-1,0 0 1,1 0-1,-1 0 1,0 0-1,0 0 1,0 0-1,0 0 1,0 0-1,0 1 1,0-1-1,0 0 1,-1 0-140,0 0 412,-1-1-211,0 0-1,0 0 0,0 0 1,-1 0-1,1 0 1,-1 1-1,0-1 1,1 1-1,-1 0 0,0 0 1,1 0-1,-1 1 1,0-1-1,0 1 0,0 0 1,0 0-1,-1 1-200,3-1 46,0 0-20,0-1 0,0 1 0,0 0 0,0 0 0,0 0 0,0 0 0,0 1 1,0-1-1,0 1 0,0-1 0,1 1 0,-1-1 0,0 1 0,0 0 1,0 0-27,-3 2 32,-1-2-40,6 0 1,0 0 0,0 0 0,0-1 1,0 1-1,0 0 0,-1 0 0,1-1 0,0 1 1,0 0-1,-1-1 0,1 1 0,0 0 0,-1-1 1,1 1-1,-1 0 0,1-1 0,-1 1 1,1-1-1,-1 1 0,1-1 0,-1 1 0,1-1 1,-1 1-1,0-1 0,1 0 0,-1 1 0,0-1 7,0 1-16,0-1 0,0 1 1,1-1-1,-1 1 0,0 0 0,0-1 0,1 1 0,-1 0 0,0-1 0,1 1 0,-1 0 0,0 0 0,1 0 0,-1 0 0,1 0 0,0 0 0,-1-1 0,1 1 0,0 0 0,-1 0 0,1 0 1,0 0-1,0 0 0,0 0 0,0 0 0,0 0 0,0 0 0,0 0 0,0 0 0,0 0 0,1 0 0,-1 1 16,1 7-157,1 0 0,0 0 0,0 0 0,1 0 0,0-1 0,0 1 0,1-1 0,0 1 0,2 0 157,-5-6-31,2 0 1,-1 0 0,0 0-1,1-1 1,-1 1 0,1-1-1,0 1 1,-1-1 0,1 0-1,1 0 1,-1 0-1,0-1 1,0 1 0,1-1-1,-1 1 1,0-1 0,1 0-1,-1-1 1,1 1 0,0-1-1,-1 1 1,1-1-1,0 0 1,-1 0 0,1-1-1,-1 1 1,3-1 30,6-2 36,1 0-1,-1-1 1,0 0-1,0-1 1,0 0-1,-1-1 1,0 0-1,0-1 1,0 0 0,-1-1-1,0 0 1,1-2-36,-7 7 6,0-1 0,0 0 1,-1 0-1,1 0 0,-1 0 1,0-1-1,0 1 0,-1-1 1,1 0-1,-1 1 0,0-1 0,-1 0 1,1 0-1,-1-1 0,0 1 1,0 0-1,0 0 0,-1-1 1,0 1-1,0 0 0,0 0 1,0-1-1,-1 1 0,0 0 1,0 0-1,-1-1 0,1 1 1,-1 0-1,0 1 0,-1-1-6,-4-8-473,-2 0 0,1 0-1,-2 1 1,1 1-1,-2-1 1,0 2 0,-7-7 473,-90-64-5288,57 45 3010,-26-21-2847</inkml:trace>
  <inkml:trace contextRef="#ctx0" brushRef="#br0" timeOffset="-138626.473">15819 7673 14118,'0'0'2690,"45"4"-1746,-3 6-384,7 4-63,2 1-273,7 3-160,7 4-224,6 2-449,4 3-655,2 3-1393,-2-1-353,0-1-2961</inkml:trace>
  <inkml:trace contextRef="#ctx0" brushRef="#br0" timeOffset="-138237.395">17156 8459 15975,'0'0'3762,"0"0"-1281,0 0-2481,0 0-400,0 0-336,0 0-561,-27 0-832,27 0-1056,0 0-49,-61 2-2705</inkml:trace>
  <inkml:trace contextRef="#ctx0" brushRef="#br0" timeOffset="-138236.395">17145 8811 15895,'0'0'2802,"0"0"-3219,0 0-2048,0 0-848,-20 38-2882</inkml:trace>
  <inkml:trace contextRef="#ctx0" brushRef="#br0" timeOffset="-133638.674">18069 8813 9412,'-7'14'594,"0"0"0,0 0 0,1 1 0,1 0 0,1 0 0,0 0 0,1 0 0,0 1 0,0 14-594,-5 23 822,-39 149 1613,20-90-1159,1 18-1276,25-126 35,-10-132-1067,12 65 782,3 0-1,3 0 1,2 0 0,6-10 250,-7 37 134,2 1 0,2 0-1,1 0 1,1 2 0,2 0 0,2 0 0,17-24-134,-13 35 88,-16 18-75,-5 3-8,-1 1 1,1 0-1,-1 0 0,1-1 1,0 1-1,-1 0 0,1 0 1,-1 0-1,1 0 0,0-1 1,-1 1-1,1 0 1,0 0-1,-1 1 0,1-1 1,0 0-1,-1 0 0,1 0 1,-1 0-1,1 0 0,0 1 1,-1-1-1,1 0 0,-1 0 1,1 1-1,-1-1 0,1 1-5,7 5 96,3 5 187,18 36 131,-1 0 0,-2 2 0,-3 0 0,12 39-414,47 96 495,-68-156-454,2 0-1,1-1 0,2-2 1,0 1-1,7 4-40,-24-27-3,0-1 0,0 1-1,1-1 1,-1 0 0,0 0 0,1 0-1,0 0 1,-1 0 0,1 0 0,0-1-1,0 1 1,0-1 0,0 0 0,0 0-1,0 0 1,1 0 0,-1-1 0,0 1-1,0-1 1,1 0 0,-1 0 0,0 0 0,0 0-1,1 0 1,-1-1 0,0 0 0,0 0-1,0 0 1,1 0 0,-1 0 0,0 0-1,-1-1 1,1 1 0,0-1 0,0 0-1,-1 0 1,1 0 0,-1 0 0,1 0-1,-1-1 1,0 1 0,0-2 3,17-17 16,-1-2 0,-2 0 0,0-1-1,-2-1 1,-1 0 0,9-24-16,6-21 46,17-72-46,-24 61 212,-3 0 1,-3-3-213,-15 79 50,0 5-146,0 0-397,0 0-684,0 0-1013,-5-2-1065,-15-5-595,16 5-1782</inkml:trace>
  <inkml:trace contextRef="#ctx0" brushRef="#br0" timeOffset="-134586.186">18202 7452 6835,'41'-56'77,"20"-18"-77,25-33 873,-81 100-340,-1 0 0,0-1 0,0 0 0,-1 0 0,3-7-533,-5 10 1395,-1 5 94,-4-5-78,3 4-1349,-36-33 2795,35 32-2708,-1 1 0,0-1-1,1 1 1,-1-1 0,0 1 0,0 0 0,0 0 0,0 0 0,0 0-1,0 1 1,0-1 0,0 1 0,-1 0 0,1 0 0,0 0-1,0 0 1,0 1 0,0-1 0,-3 1-149,-2 2 15,1 0 1,0 1-1,-1-1 0,1 1 0,0 1 1,1-1-1,-1 1 0,1 0 0,0 1 1,0 0-1,1 0 0,-4 4-15,0 2 2,0 1-1,2 0 1,-1 0 0,1 1-1,1-1 1,-4 16-2,3-6-57,1 0 0,1 1 0,1-1 0,1 1 0,1 0 0,1 0 0,1 0 0,2 0 0,0 1 57,1-9-77,0 0-1,0-1 1,2 0-1,0 1 1,1-2 0,0 1-1,1-1 1,1 0 0,0 0-1,1-1 1,0 0-1,1-1 1,1 0 0,8 8 77,0-4-13,1 0 0,0-2 0,0 0 0,2-2 0,0 0-1,0-1 1,1-2 0,0 0 0,3 0 13,68 26 43,-90-33 72,-4-2 18,0 0 30,-5 5 24,-15 14-158,0-2 0,-2 0 0,0-2 0,-1 0 0,-1-1-29,-55 23-2583,67-33 1026,0-1 0,-1 1 0,1-2 0,-1 0-1,-2 0 1558,11-2-5098</inkml:trace>
  <inkml:trace contextRef="#ctx0" brushRef="#br0" timeOffset="-134084.973">17909 8096 14951,'0'0'2721,"0"0"-1566,7-1-981,367-33 767,12-2-1812,-288 33-6032,61 7 6903,-120 1-3100,-9 2-1774</inkml:trace>
  <inkml:trace contextRef="#ctx0" brushRef="#br0" timeOffset="-132441.593">19980 7876 11909,'-21'-6'577,"-4"1"4499,25 5-5001,0 0 0,0 0-1,0 0 1,0 0 0,0 1-1,0-1 1,0 0 0,0 0 0,0 0-1,0 0 1,0 0 0,0 0 0,0 0-1,0 0 1,0 0 0,0 1 0,0-1-1,-1 0 1,1 0 0,0 0 0,0 0-1,0 0 1,0 0 0,0 0 0,0 0-1,0 0 1,0 0 0,0 0 0,0 0-1,0 1 1,-1-1 0,1 0 0,0 0-1,0 0 1,0 0 0,0 0-1,0 0 1,0 0 0,0 0 0,0 0-1,-1 0 1,1 0 0,0 0 0,0 0-1,0 0 1,0 0 0,0 0 0,0 0-1,0 0 1,0 0 0,-1 0 0,1-1-1,0 1 1,0 0 0,0 0 0,0 0-1,0 0-74,22 12 575,121 45-922,-46-19-4202,-95-37 4157,1 0 0,-1 0-1,1 0 1,-1 0-1,1 0 1,-1 1-1,0-1 1,0 1 0,0 0-1,0-1 1,2 3 392,1 1-889,3 6-2173,5 25-1754</inkml:trace>
  <inkml:trace contextRef="#ctx0" brushRef="#br0" timeOffset="-131989.301">19929 8491 15879,'0'0'3458,"0"0"-2546,0 0-592,0 0 97,0 0 95,0 0 32,31-4-144,-1 6-224,6 0-304,7 2-448,6 4-833,5-4-1280,5-2-1297,0 2-2961</inkml:trace>
  <inkml:trace contextRef="#ctx0" brushRef="#br0" timeOffset="-116435.666">1686 9364 9108,'0'0'1668,"0"0"-182,-3 5-627,-1 9-687,0 0-1,1-1 1,1 1 0,0 1 0,0-1 0,2 0 0,0 0 0,0 0 0,3 8-172,-2 25 328,-1 4-90,5 207 445,-1-214-601,1 0 0,2 0 0,2-1 0,11 29-82,-19-67 21,-1-5 11,0 0 37,0 0 124,0 0 121,2-1-281,-1-1 0,0 1 0,0-1-1,0 1 1,0-1 0,0 1-1,-1-1 1,1 0 0,0 1 0,-1-1-1,1 0 1,-1 0 0,0 1 0,1-1-1,-1-2-32,0-9-21,-1-1 0,-1 0-1,0 1 1,0-1 0,-3-3 21,-2-17-86,-14-74-105,1 8 1017,-2-47-826,25 66 795,-3 77-926,4 7-95,41 36 83,-2 1-1,-2 3 1,-2 1 0,29 42 143,59 66 108,-119-143-113,0-1-1,1 1 0,0-2 1,1 1-1,0-1 0,0-1 0,0 0 1,7 3 5,-14-8 16,1 1 0,0-1 1,-1 0-1,1 0 0,0 0 0,0-1 1,-1 1-1,1-1 0,0 0 1,0 0-1,0 0 0,0-1 1,-1 1-1,1-1 0,0 0 1,-1 0-1,1 0 0,0-1 1,-1 1-1,1-1 0,-1 0 0,0 0 1,0 0-1,0 0 0,0-1 1,0 1-1,0-1 0,1-1-16,5-7 112,0-1-1,-1 1 0,0-2 0,-1 1 1,0-1-1,-1 0 0,-1 0 0,0 0 1,-1-1-1,0 0 0,1-10-111,2-20 158,-2 1-1,-2-1 1,-1-6-158,-3-27 750,-4 1-1,-11-62-749,15 133 273,1 5-116,0 0-280,-23-17-3508,17 23 979,3-1 2180,-1-1-1,1 1 0,0-1 0,0 1 0,0 0 0,1 0 1,0 0-1,0 1 0,0-1 0,0 0 0,1 1 0,0-1 1,0 3 472,1 39-4880</inkml:trace>
  <inkml:trace contextRef="#ctx0" brushRef="#br0" timeOffset="-117665.882">306 10115 7219,'0'0'662,"0"0"248,0 0 186,0 0 11,0 0-26,0 0-49,0 0-29,0 0-55,0 0-108,0 0-96,0 0-117,0 0-109,0 0-73,0 0-15,0 0-17,0 0-28,0 0-36,0 0-45,0 0-45,0 0-35,0 0-32,0 0-29,0 0-22,0 0-26,0 0-22,0 0-26,0 0-16,0 0-6,0 0-13,0 0-8,0 0 16,0 0-5,0 0 5,0 0 32,0 0 16,0 0 37,0 0 35,0 0 27,0 0 5,0 0-2,0 0-17,0 0-26,0 0-22,0 0-23,0 0-4,0 0 12,0 0 7,0 0 24,0 0 22,0 0 21,0 0-8,0 0-16,0 0-18,0 0-25,0 0-2,0 0 8,0 0-6,0 0 6,0 0-14,0 0-31,0 0-46,0 0-43,0 0-18,0 0-6,0 0-5,0 0 16,0 0-8,0 0-14,0 0-2,0 0 3,0 0 10,0 0 3,0 0 3,0 0 16,0 0 18,0 0-16,0 0-5,0 0-5,0 0-16,0 0 10,0 0-10,0 0 13,0 0-3,0 0 8,0 0 3,0 0 0,0 0 6,0 0 20,0 0-2,0 0-40,0 0-58,0 0-119,0 0-193,0 0-223,0 0-220,0 0-228,0 0-322,0 0-521,0 0-634,2-4-254,0-1 1880,8-21-3296,6-20 232</inkml:trace>
  <inkml:trace contextRef="#ctx0" brushRef="#br0" timeOffset="-117068.819">334 9821 7668,'0'0'1333,"0"0"226,0 0 49,0 0-199,0 0-179,0 0-136,0 0-233,0 0-260,0 0-223,0 0-161,0 0-116,0 0-72,0 0-18,4 0-14,316 35 177,-315-34-173,62 4 122,-53-1-41,-39 1-27,-15-3-121,1-2 0,-1-2 0,0-2 66,0 1 186,-1 1 0,-3 2-186,38 0 232,6 0 2,0 0-36,0 0-78,0 0-72,0 0-104,0 0-27,25 6-82,17 2-965,0-2 1,0-2 0,32-2 1129,19 2-5774,-53 0 809</inkml:trace>
  <inkml:trace contextRef="#ctx0" brushRef="#br0" timeOffset="-112948.286">6813 10208 7700,'0'0'1678,"0"0"98,0 0-194,0 0-685,0 0-449,0 0-157,0 0-40,0 0-27,0 0 35,0 0 58,6 3 41,33 9 36,0-1 1,1-1-1,0-3 1,1-1-1,18 0-394,52 8 303,-11 3-31,-26-3-51,0-3-1,0-3 1,53-2-221,30-15 347,-87 3-279,1 4 0,-1 2 0,1 3 0,4 4-68,-9 4 137,0-3-1,1-3 1,0-3-1,0-3 1,31-5-137,-28 1 54,0 3 0,0 3 0,69 11-54,44 1-10,-133-14 54,0-2-1,46-10-43,-34 5 249,35 0-249,85 8 147,-72 1 109,95-11-256,82-11 186,-128 11-156,155-28 8,-227 26 71,66 1 154,-36 3-257,52-6-6,-37 6 94,46 6-94,80-2 164,123-21-164,-355 23-2,225-6 13,-31 3-3,15-11-37,325-13 280,-63 49-155,-327-14-86,3-7-10,-35 0 56,35-6 168,102-19-224,-269 25 24,-6 1-34,0 0-30,0 0-75,0 0-176,0 0-306,0 0-497,-12 2-1687,4 1 1413,-5-1-2751,-23 1-1785</inkml:trace>
  <inkml:trace contextRef="#ctx0" brushRef="#br0" timeOffset="-112229.418">16889 9617 9604,'0'0'1996,"0"0"-80,2-4-545,-1 3-1257,0 0 1,-1 0-1,1 0 1,0 0-1,-1-1 0,1 1 1,-1 0-1,0 0 1,1-1-1,-1 1 0,0 0 1,0-1-1,0 1 1,0 0-1,0-1 1,0 1-1,0 0 0,0-1 1,0 1-1,-1 0 1,1 0-1,0-1 1,-1 1-1,1 0 0,-1 0 1,0 0-1,1-1 1,-1 1-1,0 0 0,0 0 1,0 0-1,1 0 1,-1 0-1,0 0 1,0 1-1,0-1 0,-1 0 1,1 0-1,0 1 1,0-1-1,0 1 1,-1-1-1,1 1 0,0-1 1,-1 1-115,-8-5 34,0 0-1,0 0 1,0 1 0,-1 1-1,0 0 1,1 0 0,-1 1-1,0 1 1,0-1 0,0 2-1,0 0 1,0 0 0,0 1-1,0 0 1,0 1 0,0 0-1,0 1 1,0 0 0,1 0-1,0 2 1,-6 2-34,-2 3-187,13-7-72,7 2-2,6 10 189,0-1 1,1 1-1,0-1 0,1-1 1,1 0-1,0 0 0,1-1 1,0-1-1,3 2 72,43 34-25,30 18 25,-59-44-5,3 1-2,-18-13-17,-2-1 0,1 2 1,-1 0-1,0 0 0,8 11 24,1 3-82,-16-18 39,-4 7 114,0-12-63,-1-1 0,0 1 0,1 0 0,-1-1 1,0 1-1,0-1 0,1 1 0,-1 0 0,0-1 0,0 1 0,0 0 0,0-1 1,0 1-1,0 0 0,0 0 0,0-1 0,0 1 0,0 0 0,0-1 0,-1 1 0,1 0 1,0-1-1,0 1 0,-1-1 0,1 1 0,0 0 0,-1-1 0,1 1 0,0-1 1,-1 1-1,1-1 0,-1 1 0,0 0-8,-9 10 11,-1-1 1,0 1-1,-1-2 0,0 0 1,-1 0-1,0-1 1,0 0-1,-1-1 0,0-1 1,-12 4-12,-65 18-2555,3-10-4350,80-18 4392,-15-3-1651</inkml:trace>
  <inkml:trace contextRef="#ctx0" brushRef="#br0" timeOffset="-111670.295">16207 10127 14359,'0'0'2417,"6"0"-1561,238-18-477,-6 0-1222,134 11 843,-348 8-1352,0 1 0,-1 1 0,1 1 0,2 2 1352,-16 0-2884,17 19-1926</inkml:trace>
  <inkml:trace contextRef="#ctx0" brushRef="#br0" timeOffset="-115891.522">3020 9518 8644,'0'0'1313,"0"0"-33,0 0-912,0 0-304,0 0-16,17 24 16,9-12-32,10 0-16,7-4-272,10-2-416,-1 0-384,-1 1-273,-77-44 272,74 49-3024</inkml:trace>
  <inkml:trace contextRef="#ctx0" brushRef="#br0" timeOffset="-115267.502">2966 9943 14839,'0'0'2769,"0"0"-2673,0 0-512,0 0 16,40 10 128,-11-6-113,21-2-399,13-8-1025,12-10-672,10-11 256,0-9-2993</inkml:trace>
  <inkml:trace contextRef="#ctx0" brushRef="#br0" timeOffset="-115266.502">3733 9111 13382,'0'0'1427,"0"0"-1245,0 0-441,7 4 75,35 16 53,1-3 1,0-1-1,14 1 131,-7-1 36,-1 2 0,25 13-36,-72-30 37,1 0 1,-1 0-1,0 0 1,0 0-1,-1 0 1,1 1-1,0-1 1,0 1-1,-1-1 0,1 1 1,-1 0-1,2 1-37,1 3 135,4 7 455,4 32 245,-3 0 1,-1 1 0,-2 1-1,-2-1 1,-3 47-836,8 79 459,34 95-1059,-23-162-2051,-4-1-3471,-13-73 770</inkml:trace>
  <inkml:trace contextRef="#ctx0" brushRef="#br0" timeOffset="-114704.388">3950 9724 13750,'0'0'3106,"0"0"-881,0 0-2289,0 0-160,20-26 128,12 24 96,13-4-273,16-2-687,12-3-1297,6-1-768,0-4-3090</inkml:trace>
  <inkml:trace contextRef="#ctx0" brushRef="#br0" timeOffset="-114703.388">5088 9671 15399,'0'0'2385,"0"0"-2273,0 0-160,0 0 64,30-18 32,-30 18-80,45 0-240,-17 0-432,6 0-785,-3 2-1008,1 4-144,-4 6-2978</inkml:trace>
  <inkml:trace contextRef="#ctx0" brushRef="#br0" timeOffset="-114702.388">5270 10068 13174,'0'0'2689,"0"0"-1744,0 0-721,0 0-64,0 0-16,0 0-160,0 0-496,0 0-785,0 0-608,0 0-688,-31-2 352,31 2-2705</inkml:trace>
  <inkml:trace contextRef="#ctx0" brushRef="#br0" timeOffset="-114066.656">4920 9935 12470,'0'0'2940,"0"0"-550,0 0-1680,0 0-561,5-1 19,28-6 22,0 1 0,0 1-1,0 3 1,0 0 0,9 2-190,30-2-23,119-2-1183,-62 10-3335,-75 6-1018,-50-11 810</inkml:trace>
  <inkml:trace contextRef="#ctx0" brushRef="#br0" timeOffset="-114065.656">5078 10186 12838,'0'0'2193,"0"0"-1873,0 0-512,42 26 80,-6-12 112,11 0-208,10-6-400,10-5-593,7-8-672,-3-9-96,-2-6-2977</inkml:trace>
  <inkml:trace contextRef="#ctx0" brushRef="#br0" timeOffset="-113597.395">5567 9572 10117,'0'0'2281,"0"0"-275,0 0-1107,0 0-760,4 5-121,61 59 474,-32-33-302,-2 1 0,-1 2 0,9 15-190,-30-37-33,-1 1 1,-1-1-1,0 1 1,0 1 0,-2-1-1,0 1 1,0 0-1,-1 0 1,-1 1 0,0-1-1,-1 1 1,0 10 32,-4 16-871,-1-1 1,-2 1 0,-2-1-1,-2 0 1,-1 0-1,-3-1 1,0-1 0,-9 13 870,-23 45-4720</inkml:trace>
  <inkml:trace contextRef="#ctx0" brushRef="#br0" timeOffset="-110964.403">16677 10526 11253,'-6'5'399,"0"-1"1,-1 1-1,2 1 0,-1-1 0,0 1 0,1 0 1,0 0-1,1 1 0,-1-1 0,1 1 1,-2 6-401,-18 43 363,2 1-1,3 1 0,3 1 0,2 0 0,3 1 0,-3 43-361,14-97 56,0-6 27,0 0 26,0 0 11,1-6-43,15-119-287,-12 81 290,2 1 0,2 0 0,1 1 0,6-12-80,10-17 928,27-51-928,-50 118 40,-2 4-26,0 0-25,2-1-4,-1 1 16,0-1-1,0 1 1,-1-1-1,1 1 1,0-1-1,0 1 1,0 0 0,0-1-1,0 1 1,0 0-1,0 0 1,0 0-1,0 0 1,0-1-1,0 1 1,0 1-1,-1-1 1,1 0 0,0 0-1,0 0 1,0 0-1,0 1 1,0-1-1,0 0 1,0 1-1,0-1 1,0 1-1,29 39 502,20 37-502,-27-40 171,1-2-1,1 0 1,12 10-171,-31-39 15,-1 1 0,1-2 0,0 1 0,1-1 0,-1 0 0,1 0 0,0 0 0,0-1 0,0-1 1,1 1-1,-1-1 0,1 0 0,0-1 0,0 1 0,0-2 0,0 1 0,0-1 0,1 0 0,-1-1 1,0 0-1,0 0 0,1-1 0,-1 0 0,0-1 0,0 1 0,0-1 0,0-1 0,-1 0 0,1 0 0,0 0 1,-1-1-1,0 0 0,0-1 0,0 0 0,-1 0 0,1 0 0,-1 0 0,2-3-15,7-10-61,-1 0-1,0-1 1,-1-1-1,-1 0 0,-1 0 1,-1-1-1,-1-1 1,0 1-1,-2-2 1,-1 1-1,0-1 0,-2 0 1,0 0 61,-4 19-1017,0 4-549,-2-5-709,0 3 1460,-5-8-159,4 1-3192,3 9-791</inkml:trace>
  <inkml:trace contextRef="#ctx0" brushRef="#br0" timeOffset="-110365.346">17614 10194 10949,'0'0'2145,"0"0"-592,0 0-1265,0 0-112,38-18 80,-38 18 48,47-6-32,-13 3-144,5 1-160,3 0-256,-3 0-400,-1-2-657,-7 0-640,1 4-176,-8-2-2945</inkml:trace>
  <inkml:trace contextRef="#ctx0" brushRef="#br0" timeOffset="-110364.346">17616 10380 16776,'0'0'3313,"0"0"-3057,0 0-576,36 14 64,-13-12 304,7-2-48,8 0-192,7 0-320,0 0-529,3 0-736,-3-2-880,-1 2-208,-3-2-2818</inkml:trace>
  <inkml:trace contextRef="#ctx0" brushRef="#br0" timeOffset="-106921.42">17661 10093 6307,'0'0'5,"0"0"99,0 0 75,0 0 10,0 0-23,0 0-65,0 0-31,0 0 63,0 0 104,0 0 105,0 0 111,0 0 81,0 0 85,0 0 48,0 0-43,0 0-82,0 0-155,0 0-150,0 0-98,0 0-88,0 0-17,0 0 22,0 0 56,0 0 75,0 0 99,4 1 42,10-1 78,0 0 1,-1-1 0,1 0-1,-1-1 1,1-1 0,1 0-407,51-8 201,-10 8-182,-51 3-27,0 0 18,16 0 6,-16 0 6,-5 0 18,0 0-8,0 0-19,0 0-18,0 0 10,0 0-16,0 0-15,6 0-160,7-1-92,-4 6-5965,5 12 4164,-10-13-1707</inkml:trace>
  <inkml:trace contextRef="#ctx0" brushRef="#br0" timeOffset="-106365.292">17808 10491 7684,'0'0'1077,"-5"-1"105,-4-1 1195,11-1-922,26-5-414,43-5-167,-67 12-762,42-3 320,-33 4-634,0 0-1,0 0 1,0 2 0,0-1-1,0 1 1,-1 1-1,10 3 203,-18-4-1376,-4-2-462,0 0-110,-12-12 179,-34-37-309,34 37-1361</inkml:trace>
  <inkml:trace contextRef="#ctx0" brushRef="#br0" timeOffset="-105755.252">17606 10078 7427,'0'0'1148,"0"0"57,0 0-244,0 0-406,0 0-254,0 0-146,0 0-67,0 0 40,0 0 80,5-1 144,-3 1-290,55-8 1019,-1-3 1,1-2-1,41-16-1081,-92 27-96,1 3-194,8-2-116,-7 5-4255,-6 0 4240,-1 0 0,1 0 1,-1 0-1,0 0 0,0 0 0,0 0 1,-1 1-1,0-1 0,1 0 0,-1 1 421,-1 1-3196</inkml:trace>
  <inkml:trace contextRef="#ctx0" brushRef="#br0" timeOffset="-105220.09">17691 10516 6467,'0'0'424,"0"0"112,0 0 94,0 0 56,4-1 98,28-8 1900,-1-1 0,16-8-2684,-5 1 1043,44-10-1043,-58 19-6,-5 3 19,-3 3-201,-9 1 114,16-3-2449,-18 4-3874,-9 0 2787</inkml:trace>
  <inkml:trace contextRef="#ctx0" brushRef="#br0" timeOffset="-104627.024">17598 10054 6947,'0'0'523,"0"0"107,0 0 47,7-1 134,53-9 909,0-3 0,-1-3 0,19-9-1720,43-12-11,-96 33-158,-19 4-1031,5-3-3866,-8 8 4002,7 17-115,-7-17-1935</inkml:trace>
  <inkml:trace contextRef="#ctx0" brushRef="#br0" timeOffset="-104626.024">17778 10493 6979,'0'0'886,"0"0"85,0 0-21,0 0-190,0 0-114,0 0 2,0 0 46,4-2 2,10-5-250,-1-1 0,-1 0 0,1 0 0,-1-2 0,9-8-446,-10 7 2,1 1-1,0 1 0,0 0 0,1 0 0,0 1 1,1 1-1,0 0 0,0 1 0,1 0-1,-6 4-531,-1 1 0,1-1 0,-1 1 0,1 1 1,0 0-1,0 0 0,-1 1 0,1 0 0,-1 0 0,8 3 531,-3 3-2294,15 23-1828</inkml:trace>
  <inkml:trace contextRef="#ctx0" brushRef="#br0" timeOffset="-78448.331">19685 9337 7363,'0'0'905,"0"0"98,0 0-3,-4-3-130,-50-33 3886,6 4-4120,34 23-614,-1 1 0,1 0 0,-1 0 0,-1 2 0,1 0 0,-1 0-1,0 2 1,0 0 0,-3 0-22,17 4 2,0 0 1,0-1-1,0 1 0,1 0 0,-1 0 0,0 0 0,0 1 0,0-1 0,1 0 0,-1 1 1,0-1-1,0 1 0,1-1 0,-1 1 0,0 0 0,1 0 0,-1 0 0,1 0 0,-2 0-2,-1 2 0,0-2-4,0 0-1,1 1 0,-1-1 1,0 1-1,1 0 0,-1 0 1,1 0-1,0 1 0,-1-1 1,0 2 4,-6 4-7,-20 18 2,22-17 8,2 0 0,0 0 0,0 1 0,0-1 0,1 1 0,1 0 0,-1 1 0,2-1 0,-1 1 0,2-1 0,-1 1 0,2 0 0,-1 0 0,1 0 0,1 3-3,-1 10-33,1-1 0,2 1 0,0-1 0,1 0 1,2 1-1,4 14 33,-6-30-48,-1-1 1,1 0 0,1 0-1,-1 0 1,1 0 0,0 0-1,1-1 1,0 1 0,0-1 0,2 1 47,-4-4-41,1 0 1,0 0-1,0 0 1,0-1-1,0 1 1,0-1-1,0 0 1,1-1 0,-1 1-1,1-1 1,-1 1-1,1-1 1,-1-1-1,1 1 1,0-1-1,0 0 1,3 0 40,-2 0-10,0-1 1,1 0-1,-1-1 0,0 1 0,0-1 0,0 0 1,0-1-1,-1 1 0,1-1 0,-1 0 1,1-1-1,-1 1 0,0-1 0,0 0 1,-1 0-1,1-1 0,-1 0 0,0 1 1,0-1-1,1-3 10,5-7-108,-1-1 0,-1 0 0,0 0 0,-1 0 0,-1-1 0,2-10 108,6-21-167,-14 38 199,-1 2-6,1 2 102,0 6 32,0 0-30,0 0-39,-4 0-78,3 0-10,0 0 0,0-1-1,1 1 1,-1 0-1,0 0 1,0 0 0,1 0-1,-1 0 1,0 0 0,0 0-1,0 0 1,1 0-1,-1 0 1,0 0 0,0 0-1,1 1 1,-1-1-1,0 0 1,0 1 0,1-1-1,-1 0 1,0 1 0,1-1-1,-1 1 1,1-1-1,-1 1 1,0-1 0,1 1-1,-1 0 1,1-1 0,-1 1-1,1 0 1,0-1-1,-1 1 1,1 0 0,0-1-1,-1 1 1,1 0-1,0 0 1,0-1 0,0 1-1,0 0 1,0 0 0,0-1-1,0 1 1,0 0-1,0 0 1,0 0 0,0-1-1,0 2-2,-2 15 65,1 0 1,1 0-1,0 0 0,1 0 0,1 0 0,0-1 0,4 11-65,7 24 242,17 39-242,-19-62 165,-1 0 0,-1 1-1,-1 0 1,-2 1 0,-1-1 0,-2 1 0,0 11-165,-4-26-8,0 0 1,-1 0 0,-1 0-1,0 0 1,-1 0-1,0-1 1,-1 0 0,-1 0-1,-1 0 1,0 0-1,0-1 1,-1 0 0,-1-1-1,0 0 1,-1 0-1,0-1 1,-1 0 0,0-1-1,-1 0 1,0-1-1,0 0 1,-3 0 7,13-8-173,1 0-1,-1 0 1,0 0 0,0 0-1,1 0 1,-1 0 0,0-1-1,0 1 1,0-1 0,0 1-1,0-1 1,0 0 0,0 1-1,0-1 1,0 0 0,-1-1 173,-3 1-682,-3-1-550,-8-16 4,-62-68-1536,76 82 2411,1-1 0,-1 1 0,1 0 0,0-1 0,0 1 0,0-1 1,0 0-1,1 1 0,-1-1 0,1 0 0,0 0 0,0 0 0,0 0 353</inkml:trace>
  <inkml:trace contextRef="#ctx0" brushRef="#br0" timeOffset="-77895.197">20070 9214 9316,'-19'31'1012,"1"1"0,2 1 0,0 0 0,3 1 0,1 0 1,-4 19-1013,-2 4 885,-17 52 550,-7 48-1435,33-105 16,10-46-34,-1-1-84,0-5-23,5 0 2,5-1 102,-1 0-1,1-1 1,-1 0-1,0-1 1,0 0-1,0-1 0,0 1 1,-1-2-1,1 1 1,-1-1-1,0-1 1,7-5 21,23-19-58,-1-2 1,1-5 57,14-11 109,-20 21 78,-26 22-120,-6 5 50,0 0 91,0 0 104,0 0 136,2 6 118,3 5-336,-2 0 0,0 1 1,0-1-1,-1 1 0,0-1 0,-1 1 1,-1 8-231,-4 94 784,1-3-520,4-76-302,-1 2-545,2-1 1,2 0-1,1 2 583,-3-30-621,-1 0 0,1 1 0,1-1 1,-1-1-1,2 1 0,-1 0 0,1-1 0,0 1 0,0-1 1,1 0-1,0 0 0,0-1 0,0 0 0,1 0 0,4 4 621,21 5-3089,5-11-1532</inkml:trace>
  <inkml:trace contextRef="#ctx0" brushRef="#br0" timeOffset="-77375.014">20657 10087 7107,'0'0'1580,"0"0"365,0 0 61,0 0-216,0 0-339,0 0-365,0 0-304,-5 8-227,-19 31-435,2 1 0,1 0 0,2 2 0,2 1-120,7-16-869,2 0 0,1 1-1,0 8 870,4-20-1357,1 0-1,1 1 0,1-1 0,0 1 1,3 15 1357,4 1-5032</inkml:trace>
  <inkml:trace contextRef="#ctx0" brushRef="#br0" timeOffset="-126205.072">21185 8143 9140,'0'0'1724,"0"0"-196,0 0-730,0 0-310,0 0-77,0 0-91,4-8-152,2-3-96,40-82-395,18-58 323,-52 119 476,-1 0 1,-2-1-1,-2-1 1,-1 0-1,-1 1 1,-2-2-1,-2 0-476,-14 64 64,8-8-33,2 1 0,0 1 0,1-1 0,2 0 0,0 0 0,2 5-31,-1 7 12,25 353-426,-14-303-1736,-2-33-3079,-9-47 93</inkml:trace>
  <inkml:trace contextRef="#ctx0" brushRef="#br0" timeOffset="-125735.811">21780 7625 9620,'-5'3'289,"-1"-1"0,1 1-1,-1 0 1,1 0 0,0 0-1,0 1 1,1 0 0,-1 0 0,1 0-1,0 1 1,0-1 0,0 1-1,0 0 1,1 0 0,0 0-1,0 1 1,0-1 0,1 1-1,-2 4-288,-6 17 426,1 1 0,1 0 1,-3 17-427,2 2 100,3 0 0,1 1 1,2-1-1,2 16-100,2-38-169,1 0 0,0 0 0,2 0-1,1 0 1,1 0 0,2-1-1,0 0 1,9 17 169,-8-31-646,17 9 43,-25-19 585,-1 1 0,0-1-1,1 0 1,-1 1 0,1-1-1,-1 0 1,1 0-1,-1 1 1,1-1 0,-1 0-1,1 0 1,-1 0 0,1 1-1,-1-1 1,1 0-1,-1 0 1,1 0 0,0 0-1,-1 0 1,1 0 0,-1 0-1,1 0 1,-1 0-1,1-1 1,-1 1 0,1 0-1,0 0 19,7-3-40,-1 1-1,1-1 1,-1-1-1,1 1 1,-1-1-1,0-1 1,0 1-1,-1-1 1,1 0-1,-1-1 1,-1 0-1,1 0 1,-1 0-1,1 0 1,-2-1-1,1 0 1,2-5 40,-2 3 311,-1 0 0,0 0 0,0 0 1,-1-1-1,0 1 0,-1-1 0,0 0 0,1-10-311,-3 20 20,0 0 0,0-1-1,0 1 1,0 0 0,0 0 0,0 0 0,0-1 0,0 1-1,0 0 1,0 0 0,0-1 0,0 1 0,0 0-1,0 0 1,0 0 0,0-1 0,0 1 0,0 0-1,0 0 1,0 0 0,-1-1 0,1 1 0,0 0-1,0 0 1,0 0 0,0 0 0,0-1 0,-1 1-1,1 0 1,0 0 0,0 0 0,0 0 0,-1 0-1,1 0 1,0-1 0,0 1 0,0 0 0,-1 0-1,1 0 1,0 0 0,0 0 0,-1 0 0,1 0-1,0 0 1,0 0-20,-8-2 127,0 0 0,-1 1-1,1 0 1,0 0 0,-1 1 0,1 0-1,0 1 1,0 0 0,-1 0 0,1 0-1,0 1 1,0 0 0,0 1-1,0 0 1,-6 3-127,3 0-293,1-1-1,-1 2 1,1-1 0,1 1-1,-1 1 1,1 0 0,0 0-1,1 1 1,0 0 0,-3 4 293,10-12-180,0 0 0,0 1 0,0-1 0,0 0 0,1 0 0,-1 1 0,0-1 0,0 0 0,1 1 0,-1-1-1,1 0 1,-1 1 0,1-1 0,0 1 0,-1-1 0,1 1 0,0-1 0,0 1 0,0-1 0,0 1 0,1 0 180,-2 14-3863,1-16-525</inkml:trace>
  <inkml:trace contextRef="#ctx0" brushRef="#br0" timeOffset="-125238.586">22247 7697 7603,'0'0'1292,"-5"5"164,-3 3-1001,1 0 0,1 1-1,-1 0 1,2 0 0,-1 1-1,1-1 1,1 1-1,-1 1 1,2-1 0,0 0-1,0 1 1,0 0 0,1 3-455,1 1 157,0 0 0,1 0 0,0 0 1,1-1-1,1 1 0,1 0 1,0-1-1,0 1 0,5 7-157,0 0-21,1-1-1,1-1 1,1 1 0,0-2 0,2 1-1,0-2 1,2 0 0,0 0-1,0-2 1,2 0 0,0 0-1,1-2 1,9 6 21,-14-8-22,-15-6-266,-40 0-984,26-4 327,-1-1 0,1 0 1,-1-2-1,0 0 0,1-1 1,0 0-1,-1-2 0,1 1 0,-14-7 945,-7-12-4290</inkml:trace>
  <inkml:trace contextRef="#ctx0" brushRef="#br0" timeOffset="-124778.31">22251 7625 9620,'19'-27'1617,"-19"27"-480,50-28-737,-21 18-144,-3 4-144,2 4-624,-3 0-849,5 8-368,2 2-3249</inkml:trace>
  <inkml:trace contextRef="#ctx0" brushRef="#br0" timeOffset="-124318.04">23110 7576 6611,'0'0'798,"0"0"165,0 0 253,0 0 161,-4-1-16,-12-1 39,12 1-58,4 1-235,0 0-322,-5 3-318,-1 1-423,0 0 0,0 0 0,0 1 0,1-1 0,0 2 0,0-1 0,0 0 0,0 1 0,1 0 0,-2 4-44,-9 16 21,2 1-1,2 0 1,0 1 0,2 0 0,1 0-1,1 1 1,1 0 0,2 0 0,1 1-1,1 0-20,1 7-28,1 0-1,2-1 1,1 1-1,3 0 1,0-1-1,3 0 1,9 26 28,-15-54-127,0 1 1,1-1-1,0 0 0,0 0 1,1 0-1,0-1 0,0 1 1,0-1-1,1-1 0,0 1 1,1-1-1,0 0 0,3 3 127,-3-5-472,0 0 1,0 0-1,0-1 0,1 0 0,-1 0 0,1-1 1,-1 1-1,1-2 0,0 1 0,0-1 0,0 0 1,-1-1-1,1 0 0,4-1 472,4-5-2321,30-22-1716</inkml:trace>
  <inkml:trace contextRef="#ctx0" brushRef="#br0" timeOffset="-122390.794">23304 8173 6035,'0'0'10,"0"0"-23,0 0-16,0 0 10,0 0 67,0 4 83,0-3-48,0-1 1,0 1-1,0 0 0,0 0 1,0-1-1,0 1 1,1 0-1,-1-1 0,0 1 1,0 0-1,1-1 1,-1 1-1,0 0 0,1-1 1,-1 1-1,1-1 1,-1 1-1,1-1 0,-1 1 1,1-1-1,-1 1 1,1-1-1,-1 1 0,1-1-83,0 0 44,0-1 0,1 1 0,-1-1-1,0 1 1,0-1 0,0 1-1,0-1 1,0 0 0,0 0 0,0 1-1,-1-1 1,1 0 0,0 0 0,0 0-1,0 0 1,-1 0 0,1 0-1,-1 0 1,1 0 0,-1 0 0,1-1-1,-1 1 1,0 0 0,1 0 0,-1-1-44,40-83 388,-17 39-101,-1 0 1,-3-2 0,-2 0 0,3-21-288,-16 50-45,-1-1-1,0 1 1,-2 0 0,0-1-1,-2 1 1,0-1-1,-1 1 1,-1 0 0,0 0-1,-2 0 1,0 0 0,-1 1-1,-1 0 1,-1 0 0,0 0-1,-4-4 46,8 17 323,-9-18 670,11 18-407,2 5-92,0 0-187,0 0-187,17 231 276,-5-51-98,8-23-152,-8-70-47,-3 1 0,-4 12-99,-5-95 18,0-5-20,0 0 2,0 0-62,0 0-127,-2-6-115,-4-27 10,1 0 1,2 1-1,1-1 0,2-9 294,0 23-6,1 1 0,1-1-1,1 0 1,1 1 0,1 0 0,0 0-1,1 0 1,3-5 6,-8 21 7,0-1 0,0 1 0,1-1 0,-1 1 0,1 0 0,-1 0 0,1 0 1,0-1-1,0 2 0,0-1 0,0 0 0,0 0 0,2-1-7,3-2 12,6-4 4,-7 7-18,0 0-2,-1 0-1,1 1 0,-1-1 0,1 1 1,-1 0-1,1 1 0,0-1 0,3 1 5,17 8-5,-17-3 27,-1 0 1,0 1-1,0 0 1,-1 1-1,1 0 1,-2 0-1,4 4-22,-8-9-6,0 0 0,0 0 0,0 1-1,-1-1 1,1 1 0,-1 0 0,1-1-1,-1 1 1,0 0 0,0 0 0,0 0-1,0 0 7,1 5-45,0-4-34,-1 0 1,0 0-1,0 1 0,0-1 0,-1 0 0,0 0 0,0 0 1,0 1-1,0-1 0,0 0 0,-1 0 0,0 0 0,0 0 1,0 1-1,0-1 0,-1-1 0,-1 5 79,-5 7-593,0 1 1,-1-1-1,-6 8 593,5-9-355,-8 9-45,11-15 604,1-1 0,-1 2 0,2-1 0,-1 1 0,1-1 0,-4 10-204,10-13 435,1-1-359,0 0 0,0-1-1,0 1 1,0 0 0,1-1 0,-1 1 0,1-1 0,0 0-1,0 0 1,0 0 0,1 0 0,-1 0 0,1-1-1,-1 1 1,1-1 0,0 0 0,0 0 0,0-1 0,0 1-1,0-1 1,1 0 0,-1 0 0,2 0-76,7 2-25,0 0 0,0-1 0,0 0 0,0-2 0,0 1 0,1-1 1,-1-1-1,2-1 25,-5 1-77,0-1 0,-1 0 0,1-1 1,-1 0-1,0 0 0,0-1 0,0 0 0,0-1 1,-1 0-1,0 0 0,0-1 0,0 0 0,0 0 1,-1-1-1,0 0 0,-1 0 0,0 0 1,0-1-1,0 0 0,-1-1 0,0 1 0,-1-1 1,0 0-1,0 0 0,-1 0 0,0 0 1,0-1-1,-1 1 0,0-1 0,-1 0 0,0 0 1,-1 1-1,0-1 0,-1 0 0,0 0 0,0 1 1,-1-1-1,0 1 0,0-1 0,-1 1 1,-4-7 76,-8-7 1089,10 19-839,2-1 582,-6 1 127,8 3-934,1 1 1,-1-1-1,1 1 1,-1-1-1,0 1 0,1 0 1,-1-1-1,1 1 1,-1 0-1,0 0 0,1-1 1,-1 1-1,1 0 1,-1 0-1,0 0 0,1 0 1,-1 0-1,0 0 1,0 0-1,1 0 0,-1 0 1,0 0-1,1 0 0,-1 0 1,1 0-1,-1 0 1,0 1-1,1-1 0,-1 0 1,0 1-1,1-1 1,-1 0-26,-3 5 26,0-1-1,0 1 1,1-1 0,0 1 0,0 0 0,0 0 0,0 1 0,1-1-1,0 1 1,0-1 0,0 1 0,1-1 0,-1 1 0,1 0 0,1 0-1,-1 0 1,1 0 0,0 0 0,1-1 0,-1 2-26,1 7-47,1 0 1,0 0 0,1 0-1,1 0 1,0 0-1,1-1 1,4 9 46,-6-15-110,2-3 22,13 13 54,-13-12 55,-1-8 67,3-3-36,-1 0-1,0-1 1,0 1-1,0-1 1,-1-1 0,0 1-1,0-1 1,-1 0-1,0 0 1,-1 0 0,1 0-1,-2-1 1,2-5-52,0 4 68,-2 4 1,0 2-23,-1 4-45,-1-1 0,0 0 1,0 1-1,1-1 0,-1 1 0,0-1 1,1 1-1,-1-1 0,1 0 1,-1 1-1,0-1 0,1 1 1,-1 0-1,1-1 0,0 1 0,-1-1 1,1 1-1,-1 0 0,1-1 1,0 1-1,-1 0 0,1 0 0,-1 0 1,1-1-1,0 1 0,0 0-1,0 2 12,0-1-1,0 0 1,-1 1 0,1-1-1,0 1 1,0-1-1,-1 1 1,1 0-1,-1-1 1,1 1 0,-1 0-1,0-1 1,1 1-1,-1 0 1,0-1-1,0 1 1,0 0 0,-1-1-1,1 1-11,0 85 214,0-82-262,0-5-86,0 0-47,0 0 7,0 0 44,3 0 146,1-1 0,-1 1 0,1-1 1,-1 0-1,1 0 0,-1 0 0,0-1 1,1 1-1,-1-1 0,0 1 0,1-2-16,1 0 50,0 0 0,-1 1-1,1 0 1,0 0 0,0 0-1,0 1 1,0-1-1,1 1 1,-1 0 0,4 0-50,72 15 70,-27-3-434,-52-10 293,0-1-1,1 1 1,-1-1-1,1 0 1,-1 0-1,0 0 1,1 0 0,-1 0-1,0-1 1,1 1-1,1-2 72,3 1-193,5-5-557,-2-5 447,-1-1 0,-1 1-1,0-1 1,0-1 0,-1 1-1,-1-1 1,0-1 0,-1 1-1,0-1 1,-1 0 0,0 0-1,-2 0 1,1 0 0,-2-1-1,0-6 304,1-3 227,-2-1 0,-1 1-1,0-1 1,-2 1-1,-1 0 1,-1 0 0,-1 0-1,-1 1 1,-1-1-227,7 21 197,0 1-1,0-1 1,0 0 0,-1 1 0,1 0 0,-1-1-1,1 1 1,-1 0 0,0 0 0,0 0-1,0-1-196,-4-3 434,6 5-344,-1 0 0,0 0-1,1 0 1,-1 0-1,0 0 1,0 0-1,0 0 1,0 0 0,0 0-1,0 0 1,0 1-1,0-1 1,0 0-1,0 1 1,-1-1-1,1 1 1,0-1 0,0 1-1,0-1 1,-1 1-1,1 0-89,-11-4 899,-11 13-437,23-9-461,0 0 1,-1 0-1,1 0 0,0 0 1,-1 0-1,1 0 0,0 1 1,-1-1-1,1 0 0,0 0 1,0 0-1,-1 1 0,1-1 1,0 0-1,0 0 0,-1 1 1,1-1-1,0 0 0,0 1 1,0-1-1,0 0 0,-1 0 1,1 1-1,0-1 0,0 0 1,0 1-1,0-1 0,0 0 1,0 1-1,0-1 0,0 0 1,0 1-1,0-1 0,0 1-1,-3 19-35,0 1 1,2 0-1,0 0 0,1 0 0,1 0 0,1 0 0,1 0 0,1-1 1,4 12 34,-4-16-46,1 0 0,0 0 1,2-1-1,-1 1 0,2-1 1,0-1-1,1 1 0,0-1 1,1-1-1,1 0 0,0 0 1,8 6 45,-15-16 9,1 0 1,0 0 0,0 0 0,0-1 0,0 0 0,0 0 0,1 0 0,-1 0 0,1-1 0,-1 0 0,1 0 0,0-1-1,-1 1 1,1-1 0,0 0 0,-1-1 0,1 1 0,-1-1 0,4-1-10,33-1 980,-39 9-815,0 2-211,-1 0-1,0 0 1,-1 0-1,0 0 1,0 0-1,0 0 0,-1 0 1,-1 0-1,1 1 1,-1-1-1,-1 0 0,1 0 1,-1 0-1,-1 0 1,-2 5 46,2-4-528,0-1 1,-1 1 0,0-1-1,-1 0 1,0 0 0,0 0 0,-1-1-1,1 0 1,-2 0 0,1 0-1,-1-1 1,0 0 0,0 0-1,-7 4 528,-19 5-4153</inkml:trace>
  <inkml:trace contextRef="#ctx0" brushRef="#br0" timeOffset="-121846.649">23687 7758 13110,'8'-28'2417,"-8"28"-1713,38-33-720,-9 19-224,3 0-256,1 8-432,7 6-881,1 6-336,3 8 144,1 4-2817</inkml:trace>
  <inkml:trace contextRef="#ctx0" brushRef="#br0" timeOffset="-121483.43">24410 7552 6707,'26'32'336,"-2"-4"289,3 7 159,9 15 48,3 11 17,3 8-65,-3 10-112,-5 8-207,-2 10-177,-13 9-112,-1 11-128,-8 6-48,-12-1-80,-10-1-144,-13-7-129,-13-5-623,-13-8-529,-26-16-3073</inkml:trace>
  <inkml:trace contextRef="#ctx0" brushRef="#br0" timeOffset="-76841.854">21129 9514 9588,'0'0'1961,"0"0"-280,0 0-1070,0 0-531,0 0-91,0 0 3,6 2 30,1 0 25,-1 1 0,0-1 0,0 1 1,0 0-1,-1 1 0,1-1 0,-1 1 1,0 0-1,0 0 0,0 1 0,0 0 1,-1-1-1,0 2 0,0-1 0,0 0 1,0 1-1,-1 0 0,0-1 0,0 1 0,-1 1 1,0-1-1,0 0 0,0 0 0,-1 2-47,1 5 235,0 0 0,-2 0 1,1 0-1,-2 0 0,0 0 0,0 0 0,-1 0 0,-1 0 0,0 0 0,-1-1 0,-5 12-235,-2 4 204,1-3-17,0 0-1,2 1 1,1 0 0,0 2-187,6-21-176,0 0 1,0 1-1,1-1 1,0 1-1,0-1 1,1 0-1,0 1 1,0-1-1,0 0 1,1 0-1,0 0 1,1 0-1,0 0 1,0 0-1,0-1 1,4 6 175,4-4-1406,-5-5 1050,0 0 1,1 0 0,-1-1-1,1 0 1,0 0-1,-1-1 1,1 0-1,0 0 1,0 0 0,0-1-1,0 0 1,0 0-1,0-1 1,0 0-1,-1 0 1,1-1 0,0 0-1,0 0 1,-1 0-1,0-1 1,1 0-1,2-2 356,32-22-3759</inkml:trace>
  <inkml:trace contextRef="#ctx0" brushRef="#br0" timeOffset="-76840.854">21815 9331 6771,'-5'-4'1113,"1"1"-768,0 0 0,0 1 0,0-1 0,0 1 1,-1 0-1,1 0 0,-1 1 0,1-1 0,-1 1 1,0 0-1,1 0 0,-1 1 0,0-1 1,0 1-1,1 0 0,-1 0 0,0 1 0,-1 0-345,-2 0 177,1 1-1,0 1 1,1 0-1,-1-1 1,0 2-1,1-1 1,0 1-1,0 0 1,0 0-1,0 1 1,0 0-1,-3 5-176,2-4 45,1 1 0,1 0 0,-1 0 0,1 1 0,1 0 0,-1-1 0,1 2 0,1-1-1,0 0 1,0 1 0,0-1 0,1 1 0,0 0 0,1 0 0,0 0 0,0 0 0,1 0-45,1 4-114,0 0 1,0 0 0,1 0 0,1 0 0,0 0 0,1-1 0,0 0 0,1 0 0,0 0 0,1 0 0,4 6 113,-8-14-35,1 0 0,-1 0 0,1 0 0,0-1 0,0 1 0,0-1-1,0 0 1,1 0 0,-1 0 0,1 0 0,0 0 0,0-1 0,0 0 0,0 0 0,0 0-1,0 0 1,1-1 0,-1 1 0,1-1 0,-1 0 0,1-1 0,-1 1 0,1-1 0,0 0-1,-1 0 1,1 0 0,-1 0 0,1-1 0,-1 0 0,1 0 0,-1 0 0,1-1 0,-1 1 0,0-1-1,0 0 1,3-2 35,7-4-57,-1 1 1,0-2-1,-1 0 0,0 0 0,-1-1 0,0-1 0,0 0 0,-1 0 0,0-1 0,5-9 57,-3 0-229,-1 0 0,-1-1 0,-1-1 0,0 0 0,-2 0-1,-1 0 1,0-1 0,-2 0 0,-1 0 0,0-9 229,-6 8 445,1 20-311,1 0 391,-1 5-477,0 0-1,0 0 0,0 0 1,0 0-1,0 0 0,0 0 1,0 0-1,0 1 0,0-1 1,0 1-1,0 0 1,0-1-1,0 1 0,0 0 1,0 0-1,0 0 0,1 0 1,-1 1-1,0-1 0,1 0 1,-1 1-1,1-1 1,0 1-1,-1-1 0,0 2-47,-2 3 105,0 0-1,0 0 1,1 1 0,-1-1-1,1 1 1,-1 5-105,0 1 89,1 0 1,1 0-1,0 0 0,1 0 1,0 1-1,1-1 1,1 0-1,0 1 1,1-1-1,0 0 1,3 9-90,8 23 382,2 0 0,12 25-382,-21-57 100,25 58 250,-12-31-218,-2 2 1,3 12-133,-16-43 50,-1 1 0,-1-1 0,0 0-1,0 1 1,-1-1 0,-1 0 0,0 1 0,0 0 0,-1-1 0,0 0 0,-2 2-50,1-6 22,0-1 1,0 1-1,-1-1 1,0 0-1,-1 0 1,1 0 0,-1 0-1,0-1 1,0 1-1,-1-1 1,0 0-1,0 0 1,0-1-1,-3 3-22,-2 0-337,0-1 0,-1 1 0,1-2 0,-1 1 0,-1-1 0,1-1 0,-10 2 337,17-4-209,-1-1 0,1-1-1,0 1 1,-1-1 0,1 0 0,0 0-1,-1 0 1,1 0 0,-1-1 0,1 0-1,0 1 1,0-2 0,-1 1 0,-1-1 209,-35-16-2041,0-1 0,-1-4 2041</inkml:trace>
  <inkml:trace contextRef="#ctx0" brushRef="#br0" timeOffset="-76323.668">22924 9088 6979,'-6'0'843,"1"0"-683,1 1-1,-1 0 0,0 0 1,1 0-1,-1 0 0,1 1 1,0 0-1,-1 0 1,1 0-1,0 1 0,0-1 1,0 1-1,1 0 0,-1 0 1,0 1-160,-8 8 389,0 1-1,1 1 1,0 0 0,1 1 0,1 0 0,-6 12-389,-41 99 1838,55-123-1805,-36 99 752,4 2-1,5 1 0,5 1 1,-6 72-785,25-145 52,1 0 0,2 0 0,2 7-52,-1-29-179,1 0-1,0 0 1,1 1-1,1-1 1,0 0-1,0-1 1,1 1-1,0 0 1,1-1 0,4 6 179,1-7-1657,-8-8 1519,2 2-143,-1-1 0,1 0 0,0 0 0,-1 0 1,1-1-1,0 1 0,0-1 0,0 0 0,0 0 0,0-1 0,1 1 0,-1-1 0,0 0 0,0 0 0,0 0 0,0 0 0,1-1 0,-1 0 281,37-14-4855</inkml:trace>
  <inkml:trace contextRef="#ctx0" brushRef="#br0" timeOffset="-75620.95">23046 9876 9396,'0'0'1206,"5"-7"-710,17-27-924,-1-1-1,-2-1 0,-2 0 0,-1-2 1,-2 0-1,9-37 429,-6 8-486,-3 0-1,-4 0 1,3-58 486,-16 50 534,3 73-500,0 1 0,-1-1 0,1 0 0,-1 1 0,1-1 0,-1 1-1,0-1 1,0 1 0,1-1 0,-1 1 0,0 0 0,0-1 0,-1 1 0,1 0 0,0 0 0,0 0 0,0 0 0,-1 0 0,1 0 0,-1 0-34,-1-1 108,-7-3 305,7 5-346,0 0-1,0 0 0,0 0 1,0 0-1,1 1 0,-1 0 1,0-1-1,0 1 0,0 0 1,0 0-1,1 1 0,-1-1 1,0 1-1,1-1 1,-1 1-1,1 0 0,0 0 1,-1 0-1,0 1-66,-1 2 166,-1 1 1,1 0 0,0 0-1,1 0 1,-1 0-1,1 0 1,0 1 0,-1 4-167,-3 15 507,0 0 1,2 1-1,1 0 1,0 11-508,1 13 118,2 0 0,2 0-1,2 0 1,3 0 0,2-1 0,2 0 0,2 0 0,3-1 0,1-1 0,3 0-1,13 22-117,-18-51-176,-14-18 176,0-1 0,0 0 0,0 0 0,0 0 0,1 0 0,-1 0 0,0 0 0,0 0 0,0 0 0,1 0 0,-1 0 0,0 0-1,0 0 1,0 0 0,1 0 0,-1 0 0,0 0 0,0 0 0,0 0 0,1 0 0,-1 0 0,0 0 0,0 0 0,0-1 0,0 1 0,1 0 0,-1 0 0,0 0 0,0 0 0,0 0 0,0 0 0,0-1-1,0 1 1,1 0 0,-1 0 0,0 0 0,0 0 0,0-1 0,0 1 0,0 0 0,0 0 0,0 0 0,0 0 0,0-1 0,0 1 0,0 0 0,0 0 0,0 0 0,0-1 0,2-39 174,-2 24-167,0 5-35,2-1-1,-1 1 1,1 0-1,1 0 1,0 0 0,0 0-1,1 0 1,1 1-1,0-1 1,0 1-1,1 0 1,0 1 0,1 0-1,0 0 1,0 0-1,1 1 1,0 0-1,1 0 1,-1 1 0,1 0-1,1 0 1,0 1-1,-1 1 1,2 0-1,-1 0 1,8-2 28,-12 5-288,-6 2-30,0 0-4,0 1 303,0 0 0,0 0 1,0-1-1,0 1 0,0 0 1,1 0-1,-1-1 0,0 1 1,0 0-1,1-1 0,-1 1 1,1 0-1,-1-1 0,1 1 1,-1 0-1,1-1 0,-1 1 1,1-1-1,-1 1 1,1 0 18,0-1-5,0 1 0,-1-1 1,1 1-1,0 0 1,-1-1-1,1 1 1,-1 0-1,1-1 1,-1 1-1,1 0 1,-1 0-1,0-1 1,1 1-1,-1 0 1,0 0-1,0 0 1,0 0-1,1 0 1,-1-1-1,0 1 1,0 0-1,0 0 1,0 0-1,-1 0 1,1 0-1,0-1 1,0 1-1,0 0 1,-1 0-1,1 0 1,0 0-1,-1 0 5,-8 20 12,0 0-1,-2 0 1,-1 1-12,-1 1 52,2 0-1,-10 24-51,19-40 5,0 0 0,0 1 0,0-1 0,1 1 0,0 0 0,0 0 0,1-1 0,0 1 0,0 0 0,1-1 0,0 1-1,1 0-4,-2-5-1,1-1-1,0 1 0,-1 0 0,1-1 0,1 1 0,-1-1 1,0 0-1,0 1 0,1-1 0,0 0 0,-1 0 0,1 0 1,0 0-1,1 1 2,2 3-25,9 7-55,-5-8 17,1 0 1,0-1 0,0 0 0,0 0-1,0-1 1,1 0 0,-1-1-1,1 0 1,-1-1 0,1 0-1,0-1 1,0 0 0,-1-1-1,11-1 63,-6-1-89,0-1-1,0-1 0,-1 0 0,0-1 0,0-1 0,0 0 1,-1 0-1,0-2 0,0 1 0,5-6 90,-10 7 22,0 0-1,-1 0 1,1-1-1,-2 1 1,1-2-1,-1 1 0,0-1 1,-1 0-1,0 0 1,0 0-1,-1-1 1,0 1-1,-1-1 1,0 0-1,0-5-21,-2 13 45,-1 1-1,0-1 1,0 0 0,1 0-1,-1 1 1,-1-1 0,1 0 0,0 0-1,0 1 1,-1-1 0,1 0-1,-1 0 1,1 1 0,-1-1-1,0-1-44,-1-2 157,0 3-61,1-1 0,0 0 1,-1 1-1,0-1 0,1 1 0,-1-1 0,0 1 0,0 0 0,0 0 0,0 0 1,-1 0-1,1 0 0,-1 1 0,1-1 0,-1 1 0,1-1 0,-1 1 1,-3-1-98,2 0 91,-4-1 51,-10-1-93,17 4-49,0-1 1,-1 1-1,1 0 0,0 0 0,-1 0 1,1 0-1,0 1 0,-1-1 1,1 0-1,0 0 0,-1 1 0,1-1 1,0 1-1,0-1 0,-1 1 0,1 0 1,0-1-1,0 1 0,0 0 1,-1 0 0,0 1 1,1-2-1,0 1 1,0 0-1,0 0 0,0 0 1,0-1-1,0 1 1,0 0-1,0 0 0,0 0 1,0 1-1,1-1 1,-1 0-1,0 0 1,1 0-1,-1 0 0,1 1 1,-1-1-1,1 0 1,-1 1-1,1-1 0,0 0 1,0 1-1,-1 2-4,-2 9-23,0 0 0,1 1-1,0-1 1,1 1 0,0-1 0,2 1 0,-1-1-1,2 1 1,0-1 0,0 1 0,1-1 0,1 0-1,0 0 1,1-1 0,4 9 27,-8-18-4,0-1 0,0 1 1,0-1-1,1 1 0,-1-1 0,1 0 1,-1 0-1,1 0 0,0 0 0,0 0 1,0 0-1,0 0 0,2 1 4,2 2-12,-5-4 6,0 0 1,0 1-1,0-1 1,0 0-1,0 0 1,0 0 0,0 0-1,1 0 1,-1-1-1,0 1 1,0 0-1,1-1 1,-1 1 0,0 0-1,1-1 1,-1 1-1,1-1 1,-1 0-1,1 0 1,-1 1 0,1-1 5,2 0-20,9 0-57,0-5 26,-1 0 1,0-1-1,0-1 0,0 1 1,0-2-1,-1 0 1,-1 0-1,1-1 51,77-78-49,-72 70 49,-11 11-29,-5 6 0,0 0 2,0 0-13,0 0 64,0 1-21,0-1 1,0 1-1,0-1 1,0 0 0,0 1-1,0-1 1,1 1-1,-1-1 1,0 0-1,0 1 1,0-1-1,1 1 1,-1-1 0,0 0-1,0 1 1,1-1-1,-1 0 1,0 1-1,1-1 1,-1 0-1,0 0 1,1 1 0,-1-1-1,1 0 1,-1 0-1,0 0 1,1 1-1,-1-1 1,1 0-1,-1 0 1,0 0 0,1 0-1,-1 0-3,1 0 5,0 0 0,0 1 0,-1-1 0,1 0 0,0 1-1,0-1 1,-1 0 0,1 1 0,0-1 0,-1 1 0,1-1 0,-1 1 0,1-1-1,0 1 1,-1-1 0,1 1 0,-1 0 0,0-1 0,1 1 0,-1 0 0,1-1-1,-1 1 1,0 0 0,0-1 0,1 1 0,-1 0 0,0 0 0,0-1 0,0 2-5,13 44 109,-12-46-112,-1 1-1,1-1 1,-1 1 0,0-1-1,1 0 1,-1 1-1,1-1 1,-1 1 0,1-1-1,0 0 1,-1 0 0,1 1-1,-1-1 1,1 0 0,-1 0-1,1 1 1,0-1-1,-1 0 1,1 0 0,0 0-1,-1 0 1,1 0 0,-1 0-1,1 0 1,0 0 3,8-2-17,3-3-26,17-18-55,0-1 0,-2-2 0,-1-1 0,-1-1 0,-1-1 0,-1-1 0,-2 0 0,-2-2 0,0-1 0,-2 0 0,11-33 98,-24 53 83,0 1 0,-1 0-1,0-1 1,-1 0 0,0 0-1,-1-9-82,-1 21 59,0 0 1,0 0-1,0-1 0,0 1 0,-1 0 0,1 0 0,0 0 0,-1-1 0,1 1 1,-1 0-1,1 0 0,-1 0 0,1 0 0,-1 0 0,0 0 0,0 0 0,0 0 1,0 0-1,1 0 0,-1 0 0,0 0 0,0 1 0,0-1 0,-1 0 0,1 1 1,0-1-1,0 1 0,0-1 0,0 1 0,-1 0 0,1-1 0,0 1 1,0 0-1,-1 0 0,1 0 0,0 0 0,-1 0-59,0 1 12,1-1 0,0 1 1,0 0-1,0 0 0,-1 0 0,1 0 0,0 0 1,0 0-1,0 0 0,0 0 0,1 0 0,-1 1 1,0-1-1,0 0 0,1 0 0,-1 1 0,1-1 1,-1 1-1,1-1 0,0 1-12,-1-1 20,-2 7-24,1-1 0,-1 1 0,1 1 0,1-1 0,-1 0 0,1 0 0,1 0 0,0 1 0,0-1 0,0 0 0,2 3 4,0 9-32,2 0-1,0 0 1,8 18 32,-5-18-4,1 0 0,1-1 0,0-1 0,2 1 1,0-1-1,1-1 0,1 0 0,0-1 0,14 13 4,-19-21 6,0-1-1,1 1 1,0-1-1,0-1 1,1 0-1,0 0 0,0-1 1,0 0-1,1-1 1,-1 0-1,1 0 1,0-1-1,0-1 1,0 0-1,1 0 1,-1-1-1,0-1 1,8 0-6,-16-1 32,0 1 0,0 0-1,0 0 1,0 0 0,0 0 0,0 0 0,0 1 0,0-1 0,0 1-1,0 0 1,0 0 0,0 0 0,0 0 0,0 0 0,-1 1 0,1-1 0,-1 1-1,1 0 1,-1 0 0,1 0 0,1 2-32,-2-1 18,0 1 0,0-1 0,0 1 0,0 0 0,0 0 0,-1 0 0,0 0 0,0 0 0,0 0 0,0 0 0,0 0 0,-1 1 0,0-1 1,0 1-19,-1 13-265,-1-1 0,0 1 0,-1-1 0,-1 0 1,-1 0-1,-5 13 265,8-24-429,-1 1 1,1-1 0,-1 0-1,0 1 1,-1-1-1,0-1 1,0 1 0,0 0-1,0-1 1,-1 0 0,0 0-1,0 0 1,0-1-1,-6 4 429,-26 10-4340</inkml:trace>
  <inkml:trace contextRef="#ctx0" brushRef="#br0" timeOffset="-75004.919">23661 9615 14775,'-2'-43'2129,"8"19"-1825,-6 24-256,27-36 48,-27 36-64,36-25-368,-7 17-288,5 2-817,11 6-848,7 10-256,-48-75-257,49 92-1920</inkml:trace>
  <inkml:trace contextRef="#ctx0" brushRef="#br0" timeOffset="-74598.989">24431 9396 6051,'31'16'509,"-2"1"-1,0 1 1,-1 2 0,-1 1 0,0 1 0,-2 1 0,-1 1-1,-1 1 1,0 1 0,-3 1 0,16 27-509,-18-24 262,-2 1 1,-1 1-1,-1 0 1,-2 1-1,-1 1 1,-2-1-1,-1 2 1,-2-1-1,-1 1 1,0 20-263,-5-19-100,-1 0 0,-2 0 0,-1 1 0,-2-2 0,-1 1 0,-2-1 0,-2 0 0,-1-1 0,-1 0 0,-5 7 100,-4 0-1177,-1 0 1,-2-2-1,-2 0 1,-1-2-1,-18 17 1177,-31 28-4189</inkml:trace>
  <inkml:trace contextRef="#ctx0" brushRef="#br0" timeOffset="-16579.029">247 11822 6659,'0'0'-144,"0"0"112,0 0 0,0 0 16,0 0 0,0 0 16,0 0 16,0 0-16,0 0 16,0 0-32,0 0 16,0 0 0,-95-77 112,95 77-3522</inkml:trace>
  <inkml:trace contextRef="#ctx0" brushRef="#br0" timeOffset="-16037.873">0 11599 6963,'0'0'590,"0"0"119,0 0 14,0 0-125,0 0-120,0 0-52,0 0-1,0 0-25,0 0-37,0 0-57,0 0-47,0 0-21,0 0 29,0 0 18,0 0 0,5 0-23,99-7 355,-37 1-1672,0 7-3613,-63-1 295</inkml:trace>
  <inkml:trace contextRef="#ctx0" brushRef="#br0" timeOffset="-10111.105">3676 11488 6835,'-7'-7'332,"-1"0"-1,1 0 0,-1 1 1,0 0-1,0 0 1,-1 1-1,0 0 0,0 1 1,0 0-1,0 0 1,-1 1-1,0 0 0,1 0 1,-1 1-1,0 1 1,0 0-1,0 0 1,0 1-1,0 0 0,-1 0 1,1 1-1,0 1 1,1 0-1,-1 0 0,0 1 1,1 0-1,-4 2-331,10-4 7,0 0 0,0 1 0,0-1 0,1 1-1,-1 0 1,1-1 0,-1 1 0,1 0 0,0 1 0,-1-1-1,1 0 1,0 1 0,0-1 0,-1 3-7,-3 3 0,3-5-32,0 1-1,0 0 0,0 0 0,0 0 0,1 0 1,0 0-1,0 0 0,0 1 0,0-1 1,0 1-1,1-1 0,0 1 0,0 0 1,0-1-1,1 1 0,0 0 0,0 0 0,0 0 1,0-1-1,1 1 0,-1 0 0,1-1 1,1 1-1,-1 0 0,1-1 0,-1 1 1,1-1-1,0 0 0,1 1 0,-1-1 0,1 0 1,0-1-1,2 3 33,3 5-73,1-1 0,1 0 1,-1-1-1,2 0 0,-1-1 0,1 0 1,1 0-1,-1-1 0,1-1 0,12 5 73,17 3 2,2-2-1,9 1-1,53 16 61,-99-27-69,-6-2 40,-2 5 49,-3 11-171,-1 0 1,-1 0 0,-1-1-1,0 0 1,-1-1 0,-1 0 0,0 0-1,-6 4 90,1 3-707,12-17-334,3-4-312,0 0-31,2-4 1183,0 0 0,0 0 0,0 0 0,0 0 1,1 1-1,0-1 0,0 1 0,0 0 0,0 0 0,0 0 1,1 0-1,1-1 201,5-5-197,91-100 2852,70-100-2655,-168 204 878,17-10 3516,-25 27-4375,0 1 0,1 0 0,0 0 0,1 0 1,1 1-1,0-1 0,0 1 0,1-1 0,1 1 1,1 9-20,0 0-164,2-1 0,0 1 1,1-1-1,1 1 1,1-1-1,3 6 164,-7-23-75,0 0 0,1 0 1,-1 0-1,1-1 0,0 1 0,0-1 1,0 0-1,1 0 0,-1 0 0,1 0 1,0 0-1,0-1 0,0 0 0,1 0 1,-1 0-1,1 0 0,0-1 0,-1 1 1,4 0 74,-4-2 11,0-1-1,1 1 1,-1 0 0,0-1 0,0 0 0,0 0 0,1 0 0,-1 0 0,0-1 0,0 0 0,0 0 0,0 0 0,0 0 0,0-1 0,0 1 0,0-1-1,0 0 1,0 0 0,-1-1 0,1 1 0,-1-1 0,0 1 0,0-1 0,3-3-11,-3 2 70,0 0 0,0 0 1,0 0-1,0-1 0,-1 1 0,0-1 1,0 0-1,0 0 0,0 0 0,-1 0 0,0 0 1,0 0-1,0 0 0,-1 0 0,1 0 1,-1 0-1,-1 0 0,1-1 0,-1 1 0,1 0 1,-2 0-1,1 0 0,0 0 0,-1 0 1,0 1-1,-2-5-70,-5-11-25,-1 1-1,-1 0 1,0 1 0,-1 0-1,-13-13 26,-7-4 247,-2 2 0,-1 2-1,-1 0 1,-2 3-1,-25-14-246,36 23 29,-2-7-226,24 21-59,6 2 131,0 1-1,0-1 1,0 0 0,0 0 0,1 1-1,-1-1 1,1 1 0,0-1-1,0 1 1,0 0 0,0-1 0,0 1-1,0 0 1,1 0 0,-1 1 0,0-1-1,1 0 1,0 1 0,-1 0 0,1-1-1,0 1 1,1 0 125,-3 1-8,6-4-422,1 1 1,0 1-1,-1 0 1,1 0-1,0 0 1,1 1-1,-1 0 1,0 1-1,0 0 1,0 0-1,3 1 430,19 2-3844</inkml:trace>
  <inkml:trace contextRef="#ctx0" brushRef="#br0" timeOffset="-9541.002">4339 10945 11461,'0'0'2834,"0"0"-65,0 0-2033,0 0-528,0 0-112,0 0-16,10 32 48,-12-5-16,4 19-16,2 21-128,0 10-416,8 6-528,2 0-1073,4 0-848,-18-83-289,17 69-2256</inkml:trace>
  <inkml:trace contextRef="#ctx0" brushRef="#br0" timeOffset="-9540.002">5084 10959 10533,'0'0'2161,"0"0"-256,0 0-1585,0 0-144,-21 37 192,15-7 96,2 12-16,0 5-159,4 8-177,0 7-48,-2 7-256,12 6-433,-4 6-511,4 4-769,1 2-416,-3-2 256,8-12-2897</inkml:trace>
  <inkml:trace contextRef="#ctx0" brushRef="#br0" timeOffset="-8967.901">5073 11453 8948,'0'0'1665,"-24"-16"-208,24 16-1361,0 0-577,0 0-303,0 0-256,39-37-257,-39 37 224,48-28-3104</inkml:trace>
  <inkml:trace contextRef="#ctx0" brushRef="#br0" timeOffset="-8966.901">5501 11818 6691,'7'2'355,"1"0"-289,0-1 0,0 0 0,0-1 0,0 0 0,0 0 0,0 0 0,0-1 0,0 0 0,-1-1 0,1 0 0,0 0 0,-1 0 0,1-1 0,-1-1 0,0 1 0,0-1 0,0 0 0,0 0 0,-1-1 0,1 0 1,-1 0-1,-1-1 0,1 0 0,2-3-66,5-5 129,-1-1 0,0 0 0,-2 0 0,1-1 0,-2-1 0,6-14-129,-10 22 109,-2-1 0,1 0 0,-1 0 0,-1 0 0,0 0 1,0 0-1,-1 0 0,0-1 0,-1 1 0,0 0 0,-1-1 0,-1-8-109,1 17 66,1 0 0,-1 0 0,1-1 0,-1 1 0,0 0 0,0 0 0,0 0 0,0 0 0,0 0 0,0 0-1,-1 0 1,1 1 0,0-1 0,-1 0 0,-1 0-66,-2-3 206,5 3-161,-1 1-1,0 0 0,0 0 0,0-1 0,0 1 0,0 0 1,0 0-1,0 0 0,0 0 0,0 1 0,-1-1 0,1 0 1,0 0-1,-1 1 0,1-1 0,0 1 0,-1-1 0,1 1 0,-1-1 1,1 1-1,-1 0 0,1 0 0,-1 0-44,-1-1 137,1 1-111,1-1 0,-1 1 0,0 0-1,1-1 1,-1 1 0,0 0 0,1 0 0,-1 0 0,0 0 0,0 0 0,1 0-1,-1 1 1,0-1 0,1 1 0,-1-1 0,0 1 0,1-1 0,-1 1-1,1 0 1,-2 1-26,-2 0 62,-1 1-39,0 0 0,0 0 0,0 1 1,1 0-1,0 0 0,-1 0 0,1 1 0,1 0 1,-1 0-1,1 0 0,0 0 0,0 1 0,0 0 1,1-1-1,-2 6-23,-3 6 34,0-1 0,2 2 0,0-1 0,1 1-1,0 1-33,1 3-47,1 1-1,1-1 0,1 0 0,0 1 1,2 0-1,1-1 0,1 0 0,1 1 1,0-1-1,3 4 48,-4-17-65,1 1-1,0-1 1,0 0 0,0 0 0,1 0-1,1-1 1,-1 0 0,2 0-1,-1 0 1,1-1 0,1 2 65,-2-5-37,-1 0 0,1 0-1,0 0 1,0-1 0,0 1 0,0-2 0,0 1 0,1-1-1,-1 0 1,1 0 0,0 0 0,0-1 0,-1 0-1,1-1 1,0 0 0,0 0 0,1 0 37,2-1-173,-1 0 1,1-1-1,0-1 1,-1 1-1,0-1 1,0-1-1,0 0 1,0 0-1,0-1 0,-1 0 1,0 0-1,0-1 1,0 0-1,-1-1 1,0 1-1,0-1 1,0-1-1,-1 1 1,0-1-1,-1 0 0,0-1 1,0 1-1,-1-1 1,0 0-1,0 0 1,-1 0-1,0-1 1,-1 1-1,0-1 0,0 1 1,-1-1-1,0 0 1,-1 0-1,0-2 173,-6-45-3375</inkml:trace>
  <inkml:trace contextRef="#ctx0" brushRef="#br0" timeOffset="-8965.901">5642 11267 7876,'0'0'992,"6"-28"1,-6 28-513,29-35-384,-5 11 64,2-5 112,-3 3 16,1 0-224,4 4-464,1 11-560,-1 9-305,-4 10 160,-24-8 353,15 31-2994</inkml:trace>
  <inkml:trace contextRef="#ctx0" brushRef="#br0" timeOffset="-8403.786">6300 10747 11541,'-10'-29'2943,"8"23"-232,2 6-1185,0 0-523,0 0-152,-2-1-322,2 1-511,-1 0-1,0-1 1,1 1-1,-1 0 1,0-1-1,1 1 1,-1 0-1,0 0 1,1 0-1,-1-1 1,0 1-1,0 0 1,1 0-1,-1 0 1,0 0-1,0 0 1,1 1-1,-1-1 1,0 0-1,1 0 1,-1 0-1,0 1 1,0-1-1,1 0 0,-1 0 1,1 1-1,-1-1 1,0 1-1,1-1 1,-1 1-1,1-1 1,-1 1-1,1-1 1,-1 1-1,1-1 1,-1 1-1,1 0-17,-13 57-200,3 1 1,3 0-1,2 1 0,3-1 0,4 41 200,4-14-3420,8 34 3420,1-37-6740,10 28 6740,1-18-5598</inkml:trace>
  <inkml:trace contextRef="#ctx0" brushRef="#br0" timeOffset="-8402.786">6971 10811 10325,'-4'12'468,"-1"0"0,1 0 1,1 0-1,0 1 0,1 0 1,1-1-1,0 1 0,0 0 1,1 0-1,2 12-468,-2 23 295,-2 9-118,3 0 0,3 0 0,1 0-1,4-1 1,1 1 0,3-2 0,6 10-177,-2-19-54,-8-21-174,-1 0 0,5 26 228,-12-45 110,-1-6 269,0 0 90,-13-20 137,-4-2-361,-1-10 166,15 26-360,1 0-1,-1 0 1,1 0 0,1 0-1,-1 0 1,1-1 0,1 1 0,-1-3-51,1 4-14,5 1-42,15-16-69,-8 14-70,-3 4 147,1 1 1,-1 1-1,1 0 0,-1 0 1,1 1-1,-1 0 0,0 1 1,1 0-1,-1 0 0,0 1 1,0 0-1,0 1 1,-1 0-1,1 0 0,-1 1 1,0 0-1,2 2 48,10 8-155,-1 1 1,-1 0 0,0 1-1,-1 1 1,-1 1-1,2 5 155,-16-22 1,0 0-1,-1 0 0,1 1 1,-1-1-1,1 0 0,-1 1 1,0 0-1,0-1 0,0 1 1,1 2-1,0 3 39,-1-7-19,-1 1-1,1-1 1,-1 1-1,1 0 1,-1-1 0,0 1-1,0 0 1,0-1-1,0 1 1,0 0 0,0 0-1,0-1 1,0 1 0,-1 0-1,1-1 1,-1 1-1,1-1 1,-1 1 0,0-1-1,1 1 1,-2 1-20,0 2 73,-1 2-46,-1 1 0,1-1-1,-1 0 1,-1 0-1,1 0 1,-1-1-1,0 0 1,-1 0-1,1 0 1,-1 0-1,0-1 1,-1 0-1,1 0 1,-1-1-1,0 1 1,0-2-1,-1 1 1,-4 1-27,-22 9-546,1-3-1,-2 0 1,-21 2 546,35-7-562,-8 0-1087,28-5 1520,0-1 0,0 0 0,0 0 0,-1 0-1,1 0 1,0 0 0,0 0 0,0-1 0,0 1-1,0 0 1,0 0 0,0-1 0,0 1 0,1-1 0,-1 1-1,0-1 1,0 1 0,0-1 0,0 0 129,-57-27-3738,43 21-1243</inkml:trace>
  <inkml:trace contextRef="#ctx0" brushRef="#br0" timeOffset="-12314.636">1383 11257 6691,'0'0'-32,"0"0"3,0 0 10,-2-4 8,-9-13 17,9 13-20,-1-1-10,-9-12 16,9 13-5,3 4-3,0 0 8,0 0 29,-4 0-5,-39-9 379,38 8-192,5 1 26,0 0 36,0 0 4,0 0-255,0-1-1,0 0 1,0 1-1,0-1 1,0 1-1,0-1 1,0 1 0,0-1-1,0 1 1,0 0-1,-1-1 1,1 1 0,0-1-1,0 1 1,-1-1-1,1 1 1,0 0 0,-1-1-1,1 1 1,0-1-1,-1 1 1,1 0-1,-1 0 1,1-1 0,0 1-1,-1 0-13,-12-17 832,10 6-1081,-6-17 4567,5 26-2433,2 21-2029,2 46 313,10 60-169,-3-45-11,5 56-170,15 66 181,6-65-3896,-31-131 2455,6 20-2286,-8-26 843</inkml:trace>
  <inkml:trace contextRef="#ctx0" brushRef="#br0" timeOffset="-11791.461">1103 11615 6755,'0'0'720,"0"0"209,-12-26-65,12 26-320,0 0-415,0 0-145,24-18-97,-1 1-79,9-5-224,8 0-272,7-2-209,4 5 129,-43-46-1537</inkml:trace>
  <inkml:trace contextRef="#ctx0" brushRef="#br0" timeOffset="-11231.338">1765 11403 6691,'-4'8'478,"-2"8"-96,1 1 1,0 0-1,1 0 1,0 1-1,2-1 1,-1 14-383,0 117 1454,3-105-1207,1-25-272,0 0-1,2 1 1,0-1 0,4 11 25,1-18-366,20 13-63,-27-23 403,0 0-1,0 1 1,1-1 0,-1 0 0,1 0 0,-1 0-1,1-1 1,0 1 0,-1 0 0,1 0 0,0-1 0,-1 1-1,1-1 1,0 0 0,0 1 0,-1-1 0,1 0-1,0 0 1,0 0 0,0 0 0,0 0 26,3-1-61,-3 2 65,0-1 1,-1 0-1,1 1 0,0-1 1,0 0-1,0 0 1,-1 0-1,1 0 1,0-1-1,0 1 1,0 0-1,-1-1 0,1 1 1,0-1-1,-1 0 1,1 1-1,0-1 1,-1 0-1,2-1-4,1 0 49,7-7 263,-6-1-203,0 1 1,-1 0-1,0-1 0,-1 0 0,0 0 1,-1 0-1,0 0 0,0 0 0,-1 0 0,-1 0 1,1-1-1,-2 1 0,1 0 0,-2-1 0,0-4-109,0 1 306,0 1 0,-1-1 0,-1 1 0,0 0 0,0 0 0,-1 0 0,-1 1 0,0 0 0,-1 0 0,-1 0-1,1 1 1,-4-2-306,7 8 11,-1 4-254,-16-5-338,15 5-369,2 7-291,0 0 964,0 0 0,0 1 0,0-1 0,1 1 0,0 0 0,1-1 0,0 1 0,0 1 0,0-1 0,1 0 0,0 0 0,0 1 0,1-1 0,0 0-1,0 1 1,1-1 0,0 0 0,0 1 0,0-1 0,2 3 277,-2-3-178,0-6 127,-1 1 0,0-1 0,1 1 0,-1-1 0,1 1 0,-1-1 0,1 1 0,0-1 0,-1 1 0,1-1 0,0 1 0,0-1 0,0 0 0,0 0 0,0 0 0,0 1 0,1-1 0,-1 0 0,0 0 0,1 0 51,29 23-2820</inkml:trace>
  <inkml:trace contextRef="#ctx0" brushRef="#br0" timeOffset="-10683.206">1998 11686 6211,'26'-10'-24,"-20"8"37,18 4 105,-16-1-81,-1 1 0,0 0 0,0 0 1,0 1-1,0 0 0,-1 0 0,1 1 1,-1 0-1,0 0 0,0 0 0,0 1 1,0 0-1,-1 0 0,2 3-37,-1-3 20,-2-2-33,2 0-30,-4-1 54,1-1 0,0 1 1,0-1-1,0 0 0,-1 0 0,1 0 0,1 0 0,-1-1 0,0 1 0,0-1 1,0 1-1,0-1 0,0 0 0,0-1 0,0 1 0,1 0 0,-1-1 0,0 0 1,0 0-1,0 0 0,0 0 0,-1 0 0,1 0 0,0-1 0,0 1 1,-1-1-1,1 0 0,-1 0 0,1 0-11,13-15 435,-12 13 224,4-10 533,-3 6 2565,-4 18-3737,0-1 1,0 0-1,1 1 1,1-1-1,-1 0 1,2 0-1,-1 0 1,1-1 0,0 1-1,1-1 1,0 0-1,0 0 1,3 3-21,6 8-152,1-1-1,1 0 1,0-1 0,1 0 0,4 0 152,-15-11-52,0-1 0,1 0-1,-1-1 1,1 1 0,0-1-1,1-1 1,-1 1 0,1-1 0,-1-1-1,1 1 1,0-1 0,0 0-1,0-1 1,0 0 0,2 0 52,-5-1 112,-5 0 75,6 2 152,-5-2-317,0 0 0,0 0 0,0 0 0,0 0 0,0 0-1,0 0 1,0 0 0,0 1 0,0-1 0,0 0 0,0 1-1,0-1 1,0 0 0,0 1 0,-1-1 0,1 1 0,0 0-1,0-1 1,0 1 0,-1 0 0,1-1 0,0 1 0,-1 0-1,1 0 1,-1 0-22,8 14 91,-1 0 0,-1 1 0,-1 0 0,0 0 1,-1 1-1,-1-1 0,0 1 0,-2-1 0,0 1 0,0 0 0,-2 0 0,0 0 0,-1 0 0,0-1 0,-5 14-91,3-12-124,-1-1 0,0 0-1,-2 0 1,0 0 0,-1-1 0,0 0 0,-5 5 124,7-12-330,0 0 0,-1 0 1,0-1-1,0 0 1,-1 0-1,0-1 0,-1 0 1,0-1-1,0 0 0,0 0 1,-9 4 329,13-8-285,-1 0 0,1 0 1,0 0-1,-1-1 0,1 1 1,-1-1-1,-3 0 285,-48-7-4031</inkml:trace>
  <inkml:trace contextRef="#ctx0" brushRef="#br0" timeOffset="-10682.206">1626 11492 8548,'-19'-61'1857,"7"26"0,4-1-769,6 4-624,4 3-416,6-1-144,0 6-272,-8 24-432,41-39-513,-11 27-336,7 8 193,1 10-2946</inkml:trace>
  <inkml:trace contextRef="#ctx0" brushRef="#br0" timeOffset="-10681.206">2356 10838 10981,'0'0'2193,"0"0"-320,0 0-1345,0 0-144,0 0 0,0 0-63,0 0-161,0 0-96,-16 34-48,18 5-128,4 13-144,0 9-257,0 0-527,-1-3-497,1-5-336,2-6-128,2-1 433,2-5-2754</inkml:trace>
  <inkml:trace contextRef="#ctx0" brushRef="#br0" timeOffset="-5750.96">12056 10937 10037,'0'0'2369,"0"0"-163,0 0-1051,0 0-853,4 5-78,6 11 39,0 1 0,-1 0 0,0 1 0,-2 0 0,0 0 0,-1 1 0,3 16-263,11 29 202,-11-38-208,1 0 0,1-1-1,1-1 1,1 0-1,1 0 1,1-1 0,2-1-1,0-1 1,1 0-1,8 6 7,-21-23-88,-5-4-21,0 0-59,0 0-64,-1 2 147,0 0 0,-1-1 0,1 1 0,-1-1 0,1 1 0,-1-1 0,0 0 0,1 0 0,-1 0 0,0 0 0,0 0 0,0 0 0,-2 1 85,-4 0-385,0 0 0,-1 0-1,1-1 1,0 0 0,-1 0 0,1-1-1,-1 0 1,1-1 0,-8 0 385,-1-2-882,0 0 0,0-1 0,0 0 0,-5-4 882,14 5-183,-1-1 1,0-1-1,1 0 1,0 0-1,0-1 0,1 0 1,0 0-1,0 0 1,0-1-1,0 0 0,1-1 1,1 1-1,-1-1 1,1 0-1,0-1 0,1 1 1,0-1-1,0 0 1,-1-8 182,1 5 92,1 0 1,1 0-1,0 0 1,0 0-1,1-1 1,1 1-1,0 0 1,1-1-1,0 1 1,1 0-1,0 0 1,1 0-1,1 0 1,3-9-93,-6 18 126,0 0 0,0 0 1,1 1-1,-1-1 0,1 0 0,0 0 1,0 1-1,0 0 0,0-1 1,0 1-1,1-1-126,4-3 299,-6 3-180,1 1-1,0 0 1,-1 0-1,1-1 0,0 1 1,0 1-1,1-1 1,-1 0-1,0 0 0,0 1 1,1 0-1,-1-1 0,1 1 1,2-1-119,5-2 309,1-2-70,0 0 1,1 1-1,0 0 1,0 1 0,1 1-1,-1 0 1,1 0-1,0 1 1,7 1-240,22-1-1299,0 2 1,11 3 1298,-8-1-2043,4 0-2351</inkml:trace>
  <inkml:trace contextRef="#ctx0" brushRef="#br0" timeOffset="-5749.96">13168 10884 8484,'0'0'2577,"0"0"11,-5-1-411,-6-2-1483,-1 2-1,1-1 1,-1 1-1,1 1 1,-4 0-694,11 0 38,-1 1 0,1-1-1,0 1 1,-1 0 0,1 0 0,0 1 0,0-1-1,0 1 1,0 0 0,0 0 0,0 0 0,0 1-1,1-1 1,-1 1 0,1 0 0,0 0 0,0 0-1,-3 3-37,-4 11-7,0 0 0,0 0 0,2 1 0,0 0-1,1 0 1,1 1 0,1 0 0,1 0 0,0 1-1,1 8 8,-1 13-171,2 1-1,1-1 0,3 0 1,3 17 171,-2-32-233,2 1 0,1-1-1,1-1 1,1 1 0,1-1 0,1-1 0,5 9 233,-11-27-14,-1 1 0,1-1-1,0 0 1,0 0 0,1-1 0,-1 1 0,1-1-1,0 0 1,1 0 0,0-1 0,-1 1-1,1-1 1,0-1 0,1 1 0,-1-1 0,1 0-1,0 0 1,-1-1 0,1 0 0,0 0-1,7 0 15,-5-1 36,-1-1 0,0-1 0,1 0-1,-1 0 1,0 0 0,0-1-1,0 0 1,0-1 0,0 0 0,-1 0-1,1-1 1,-1 1 0,0-2-1,0 1 1,0-1 0,-1 0 0,1 0-1,4-6-35,3-4 55,0-1 0,-1 0 0,-1 0-1,0-1 1,-2-1 0,0 0 0,0 0 0,-2-1-1,-1 0 1,0-1 0,-1 0 0,-1 0 0,-1 0-1,-1 0 1,-1 0 0,0-1 0,-2 0 0,0 1-1,-1-1 1,-1 1 0,-2-1 0,1 1 0,-2 0-1,-6-16-54,3 10-21,-2 0 0,0 1 0,-1 0 0,-2 0 0,0 1 0,-8-9 21,12 22-207,0 0-1,0 0 0,-1 1 1,0 1-1,0 0 1,-1 0-1,0 1 0,-1 0 1,0 1-1,0 0 0,-1 1 1,0 1-1,-8-3 208,2 2-832,-1 1 0,0 0 0,0 2 0,-1 0 0,1 2 0,0 0 0,-1 1 0,1 1-1,-2 1 833,-56 12-4831</inkml:trace>
  <inkml:trace contextRef="#ctx0" brushRef="#br0" timeOffset="-4325.202">14040 10740 8004,'-6'-2'1363,"-71"-18"1902,73 20-2923,4 0-41,0 0-71,0 0-107,-7 1-90,-6 1-90,11 4-3895,10 20 922,-8-26-503</inkml:trace>
  <inkml:trace contextRef="#ctx0" brushRef="#br0" timeOffset="-3689.201">14117 10651 7491,'-57'7'3917,"55"-7"-3842,0 0 1,1 0-1,-1 0 1,0 1-1,0-1 1,1 1-1,-1-1 1,0 1-1,1 0 1,-1-1-1,1 1 1,-1 0-1,0 0 1,1 0-1,0 0 1,-1 0-1,1 1 1,-1-1-76,-2 3 223,-6 8 500,1 11-297,0 1 0,1 0 0,1 0 1,2 1-1,0 0 0,2 0 0,0 9-426,-2 69 960,4 21-960,1-66 72,0-57-72,1 117 109,6 17-109,-3-99-315,1-1 0,1 1-1,2-1 1,2-1 0,13 34 315,-19-60-330,0 1 0,0-1 0,1 0 0,0 0 0,0 0 0,1-1 0,5 6 330,-8-11-216,-1 1-1,1-1 0,-1 0 0,1 0 1,0 0-1,-1 0 0,1-1 1,0 1-1,0-1 0,0 0 0,1 0 1,-1 0-1,0 0 0,0 0 1,0-1-1,1 0 0,-1 1 0,0-1 1,1 0-1,-1-1 0,0 1 0,0 0 1,2-1 216,39-16-4677</inkml:trace>
  <inkml:trace contextRef="#ctx0" brushRef="#br0" timeOffset="-7807.727">8046 11311 10229,'0'0'2169,"0"0"-254,-3 4-984,-11 17-591,-4 2-271,2 1 1,1 1-1,1 0 0,1 1 0,1 1 0,0 3-69,4-3 25,0 1 0,-1 16-25,7-36 1,1 0 0,1 0 0,-1 1 0,1-1 0,1 0 0,0 0 0,0 0 0,0 1 0,1-1 1,0 0-1,1 2-1,14 18 16,-14-25-25,-1 1 1,1-1-1,0 0 1,1 0-1,-1 0 1,0 0-1,1 0 1,0-1-1,-1 1 1,1-1 0,0 0-1,0 0 1,0-1-1,0 1 1,1-1-1,-1 0 1,0 0-1,1 0 1,-1-1-1,2 1 9,1-2-9,0 1 1,-1-1-1,1 0 0,0-1 0,0 0 0,-1 0 0,1 0 1,-1-1-1,1 0 0,-1 0 0,0 0 0,2-3 9,4-2 14,0-1 1,-1 0-1,0-1 0,-1 0 1,0-1-1,0 0 0,-2 0 0,1-1 1,-1 0-1,-1-1 0,0 0 1,4-10-15,-9 15 227,1 0 1,-1 0-1,0 0 1,-1 0-1,0 0 1,0-1-1,0 1 1,-1 0-1,-1-1 1,0 1 0,0 0-1,0 0 1,-1-1-1,0 1-227,0 4 955,2 4-154,0 0-228,-9-1-135,9 1-437,-1-1 0,1 1 0,0 0 0,-1 0 0,1 0 0,-1-1 0,1 1 0,0 0 0,-1 0 0,1 0 0,-1 0 0,1 0 0,-1 0 0,1 0 0,-1 0 0,1 0 0,0 0 0,-1 0 0,1 0 0,-1 0 0,1 0 0,-1 0 0,1 0 0,-1 1 0,1-1 0,0 0 0,-1 0 0,1 1 0,-1-1 0,1 0 0,0 0 0,-1 1 0,1-1 0,0 0 0,0 1 0,-1-1 0,1 0 0,0 1 0,0-1 0,-1 1-1,-2 16-276,0 0 0,1 1 1,1-1-1,1 1 0,0-1 1,1 1-1,1-1 0,1 0 1,1 1-1,0 1 276,0-5-744,1 1 0,0 0 1,0-1-1,2 0 0,0-1 0,0 1 0,1-1 0,1-1 1,0 0-1,1 0 0,0 0 0,2-1 744,-8-7-203,0-1 0,-1 0 0,2-1-1,-1 1 1,0-1 0,1 0 0,-1 0 0,1 0-1,-1 0 1,1-1 0,0 0 0,0 0 0,-1 0 0,1-1-1,0 0 1,1 0 203,3 0-112,0-1 0,0 0 0,0-1 0,0 0 0,-1 0 0,1-1 0,-1 0 0,8-4 112,0-1 119,0-1 1,0-1-1,0 0 0,-2-2 0,1 1 0,-1-2 0,-1 0 1,6-8-120,-13 14 402,-1 1 1,0-1 0,0-1 0,-1 1 0,0-1-1,0 1 1,0-3-403,-3 7 422,0-1-1,0 1 0,0-1 1,-1 0-1,1 1 0,-1-1 1,0 0-1,0 1 0,0-1 1,-1 0-1,1 1 0,-1-1 1,0 0-422,-20-59 3052,18 57-2441,-3 2-166,-17-16-114,17 15-67,0 4-104,-16-3-173,22 4 8,-1 0 0,1 0 0,0-1 0,-1 1 0,1 0 0,0 0 0,0 0 0,-1 0 0,1 0 0,0 0 0,-1 0-1,1 0 1,0 0 0,0 0 0,-1 0 0,1 0 0,0 1 0,-1-1 0,1 0 0,0 0 0,0 0 0,-1 0 0,1 0 0,0 0 0,0 1 0,-1-1 0,1 0 0,0 0 0,0 0 0,0 1 0,-1-1 0,1 0 0,0 0 0,0 1 0,0-1 0,0 0 5,-4 6-92,0-1 0,1 1 1,0 0-1,0 0 0,1 0 1,-1 0-1,1 1 0,1-1 1,-1 0-1,1 1 0,0 5 92,0 0-185,0 1-1,1-1 0,0 1 0,1-1 1,1 1-1,0-1 0,1 2 186,-1-6-106,0 0 1,1-1-1,0 1 0,0-1 1,0 0-1,1 0 0,0 0 0,1 0 1,-1-1-1,1 0 0,1 1 106,-3-4-30,0 0 0,1 0 1,-1 0-1,1-1 0,-1 0 0,1 1 0,0-1 0,0-1 0,0 1 1,0-1-1,0 1 0,0-1 0,1 0 0,-1 0 0,0-1 0,0 1 1,1-1-1,-1 0 0,0-1 0,2 1 30,3-1 116,-1-1 1,1 0-1,-1 0 1,1 0-1,-1-1 0,0-1 1,0 0-1,0 0 0,0 0 1,-1-1-1,0 0 1,0 0-1,0-1 0,-1 0 1,1 0-1,-1 0 1,-1-1-1,1 0 0,-1 0 1,-1-1-1,1 1 1,-1-1-1,0 0 0,0-2-116,-3 6 95,-1 0 0,1 0-1,-1 1 1,0-1 0,0 0 0,0 0-1,0 0 1,-1 0 0,1 0 0,-1 1-1,0-1 1,0 0 0,0 0 0,-1 1-1,1-1 1,-1 1 0,0 0 0,0-1-1,-2-1-94,-7-10-155,0 0 0,-1 1 0,-8-7 155,13 14-196,-6-7-575,-1 1 0,-1 1 0,0 0 0,0 1 0,-1 0 0,0 1 0,-1 1 0,0 1 0,-1 1 0,0 0 0,0 1 0,-10-1 771,-46-9-5448</inkml:trace>
  <inkml:trace contextRef="#ctx0" brushRef="#br0" timeOffset="-7118.81">8118 10745 16359,'0'0'3362,"0"0"-2642,47 26-720,-4-10-80,13 2-272,-3 0-416,6 3-513,-3 3-624,-1-2-768,-2 1-80,-74-82-369,72 85-1776</inkml:trace>
  <inkml:trace contextRef="#ctx0" brushRef="#br0" timeOffset="-7117.81">9894 10945 12614,'-28'-8'3409,"28"8"-255,0 0-2482,0 0-480,-14 24 96,22 4 48,2 11 81,6 14-49,-4 11-160,2 5-96,-2 4-192,-1-2-240,1-6-240,-2 2-385,-4 1-576,-2-1-992,-4-4-832,0-14-2962</inkml:trace>
  <inkml:trace contextRef="#ctx0" brushRef="#br0" timeOffset="-6426.898">10250 10949 12998,'-7'0'2676,"0"0"-2407,0 1-1,-1 0 1,1 0 0,0 0-1,0 1 1,0 0 0,0 1-1,0-1 1,0 1 0,0 1 0,1-1-1,0 1 1,0 0 0,-1 1-269,-4 4 156,1 1 0,0 0 0,0 0 0,1 1 0,0 0 0,1 1 0,-3 5-156,-6 14-66,2 1-1,1 0 1,1 0-1,2 2 1,-7 31 66,13-41-349,0 1 1,2-1 0,0 1-1,2 0 1,1 0-1,1 0 1,1 0-1,5 20 349,-6-37-292,1 1 1,1-1-1,0 0 0,0 0 0,1 0 0,0-1 0,0 1 0,1-1 0,-1 0 0,2 0 0,-1 0 0,3 1 292,-3-3-281,0-1-1,1 0 0,-1-1 0,1 1 0,0-1 0,0 0 0,0 0 0,0-1 1,1 0-1,-1 0 0,1 0 0,-1-1 0,1 0 0,-1 0 0,1-1 0,0 0 1,2 0 281,53-9-2039,7-14-1771</inkml:trace>
  <inkml:trace contextRef="#ctx0" brushRef="#br0" timeOffset="-6425.898">10858 11212 8340,'0'0'2225,"0"0"368,0 0-352,0 0-880,0 0-529,0 0-320,0 0-224,0 0-224,0 0-288,0 0-256,0 0-336,24 26-641,-24-26-880,32 15-304,-32-15-3026</inkml:trace>
  <inkml:trace contextRef="#ctx0" brushRef="#br0" timeOffset="-6424.898">10748 11641 12774,'0'0'2673,"0"0"-672,0 0-2289,23 6-192,1-1 159,4-1-431,3-2-865,1-4-752,1-4-16,-1 1-2929</inkml:trace>
  <inkml:trace contextRef="#ctx0" brushRef="#br0" timeOffset="-5141.919">10862 11123 11973,'0'0'2898,"0"0"-465,0 0-1937,0 0-496,0 0-32,0 0 64,0 0-16,38-16-16,-7 18-16,11 0-240,5 0-464,9 0-929,1 2-1056,-2 6 15,-3 0-2960</inkml:trace>
  <inkml:trace contextRef="#ctx0" brushRef="#br0" timeOffset="-5140.919">10726 11712 15367,'0'0'3250,"37"-8"-2498,7-4-400,11-4 16,18-2-48,2-3-160,4 3-160,10 0-432,-4 0-688,-6 4-1089,-6-1-1393,-15 1-3025</inkml:trace>
  <inkml:trace contextRef="#ctx0" brushRef="#br0" timeOffset="-2960.346">14749 10757 10277,'-38'26'2001,"17"0"-129,-1 15-1247,2 11-65,2 7 48,3 4-127,9 0-97,2 5-224,4 3-128,8-2-272,3-4-481,9-4-575,6-3-801,-6-5-352,-9-8 384,7-13-2769</inkml:trace>
  <inkml:trace contextRef="#ctx0" brushRef="#br0" timeOffset="-2354.298">14567 11018 10021,'0'0'2289,"0"0"-240,0 0-1681,0 0-576,28 0-96,-28 0 191,45 2-207,-11 0-592,5-2-593,1 4-416,1 0 273,-3 4-2786</inkml:trace>
  <inkml:trace contextRef="#ctx0" brushRef="#br0" timeOffset="-2353.298">14978 11483 7828,'1'6'148,"1"1"1,0 0 0,0 0-1,0 0 1,1-1 0,0 1-1,0-1 1,1 0 0,0 0 0,0 0-1,0-1 1,1 1 0,-1-1-1,1 0 1,1 0 0,-1-1-1,1 0 1,0 0 0,0 0 0,0 0-1,0-1 1,0 0 0,1 0-1,0-1 1,6 2-149,-4-2 19,1-1-1,0 0 0,0 0 1,0-1-1,0 0 1,0 0-1,0-1 1,0-1-1,0 0 1,-1 0-1,1-1 1,-1 0-1,1-1 1,-1 0-1,0 0 1,-1-1-1,1 0 0,2-3-18,10-7-11,-1-1-1,0-1 0,-2-1 0,0-1 0,-1 0 0,8-14 12,-18 25 80,0-1-1,-1-1 0,-1 1 1,0-1-1,0 0 0,-1 0 0,0 0 1,0-1-1,-1 1 0,-1-1 1,0 0-1,0 0 0,-1 0 1,-1 0-1,0 0 0,0-4-79,-1 13 83,1 0 0,-1 0 0,1 0-1,-1 0 1,1 0 0,-1 0 0,0 1 0,0-1-1,0 0 1,0 1 0,0-1 0,-1 0 0,1 1-1,0 0 1,-1-1 0,1 1 0,-2-1-83,0-1 265,-8-6 629,-58-9 997,54 20-1621,8 2-237,0 0-1,0 1 1,1-1 0,0 1 0,-1 1-1,2-1 1,-1 1 0,1 0 0,0 0-1,0 1 1,0-1 0,1 1 0,0 0-1,0 0 1,1 1 0,0-1 0,1 1-1,-1 2-32,-1 5-44,1 0-1,1 1 0,0 0 0,1-1 0,1 1 0,1-1 1,0 1-1,1 0 0,0-1 0,1 0 0,1 1 0,1-1 0,0 0 45,-2-6-110,0 0 0,1-1 0,0 1 0,0-1 0,0 0 0,1 0 0,1-1 0,-1 0 0,1 1 0,0-2 0,1 1 0,0-1 0,0 0 0,0 0 0,1-1 0,-1 0 0,1 0 0,0-1 0,1 0-1,-1-1 1,1 0 0,6 2 110,-9-4-166,-1 0 0,1-1-1,-1 1 1,1-1 0,-1-1-1,1 1 1,-1-1-1,1 0 1,-1 0 0,0 0-1,1-1 1,-1 0 0,0 0-1,0 0 1,0-1-1,0 0 1,-1 0 0,1 0-1,-1 0 1,0-1 0,1 0-1,-2 1 1,2-2 166,3-5-563,-1 0 1,1 0-1,-1 0 1,-1-1-1,0-1 1,-1 1-1,0-1 1,0 0-1,1-9 563,7-35-3586</inkml:trace>
  <inkml:trace contextRef="#ctx0" brushRef="#br0" timeOffset="-2352.298">15197 10848 9620,'0'0'2145,"0"0"-16,0 0-1264,-7-25-689,7 25-128,41-10 0,-11 4-16,1 2-48,9 4-176,-3 4-240,1 2-433,-5 8-559,-3 1-449,-4 5 96,-2 4-2897</inkml:trace>
  <inkml:trace contextRef="#ctx0" brushRef="#br0" timeOffset="-2351.298">15765 10447 13318,'0'0'2673,"-24"0"-1664,24 0-641,0 53 64,0-9 64,0 3 17,0 5-209,8 3-128,0 8-112,2 1-176,1 5-176,-3-2-433,2 2-703,0 4-1041,2 2-481,-2-21-3073</inkml:trace>
  <inkml:trace contextRef="#ctx0" brushRef="#br0" timeOffset="-1752.246">16209 10787 6963,'0'0'1347,"0"0"137,0 0-60,0 0-415,1 6-422,14 89 791,-10-53-1041,2-1-1,5 13-336,30 128 223,-21-85-464,19 49 241,-39-141 139,-1-5 165,0 0 45,-17-26 305,11 15-575,1 0 0,0-1 0,0 0 1,1 0-1,1 0 0,0 0 0,1-1 1,0 1-1,1-1 0,0 0 0,1 1 0,0-1 1,2-8-80,3 8 24,24-41-45,-19 44 0,-2 3-1,-6 4 9,0 0 1,1 0 0,-1 1 0,0-1-1,1 1 1,-1-1 0,1 1 0,0 0-1,0 0 1,0 0 0,2 0 12,3-3-25,-7 4 12,1-1 1,0 1 0,-1 0-1,1-1 1,0 1 0,-1 0-1,1 0 1,0 1 0,0-1-1,0 0 1,0 0 0,0 1-1,0-1 1,0 1 0,0 0 0,2 0 12,3-1-52,-6 0 29,1 1-1,-1 0 1,0-1 0,1 1-1,-1 0 1,1 0-1,-1-1 1,1 1-1,-1 0 1,1 1-1,-1-1 1,0 0 0,1 0-1,-1 1 1,1-1-1,-1 0 1,1 1-1,-1 0 1,0-1-1,0 1 1,1 0 23,1 1-108,0-1-24,0 0 0,0 0 0,-1 0 0,1 1 0,0-1 0,-1 1 0,1 0 0,-1 0 0,0 0 0,0 0 0,0 0-1,0 1 1,0-1 0,0 0 0,0 1 0,-1 0 0,1-1 0,-1 1 0,0 0 0,1 1 132,1 6-655,0-1 1,0 0-1,-1 1 0,0-1 0,0 6 655,7 67-3481,-6-73 3083,16 4 278,-14-13 169,-1-1-1,1 0 1,0 0-1,-1 0 1,1-1 0,-1 1-1,0-1 1,1 0-1,-1-1 1,4-2-49,-4 3 552,-4 2 296,3-4 265,11-12 74,-11 12-90,-3 4-161,0 0-181,-20-23 552,16 18-768,4 5-152,-9-2-75,9 1-316,-1 1 1,1-1 0,0 1 0,-1 0-1,1-1 1,-1 1 0,1 0 0,0-1-1,-1 1 1,1 0 0,-1 0 0,1 0-1,-1-1 1,1 1 0,-1 0 0,1 0-1,-1 0 1,1 0 0,-1 0 0,1 0-1,-1 0 1,1 0 0,-1 0 0,1 0-1,-1 0 1,1 0 0,-1 0 0,1 0-1,-1 0 1,1 1 0,0-1 0,-1 0-1,1 0 1,-1 1 0,1-1 0,-1 0-1,1 1 1,0-1 0,-1 0 0,1 1 3,-3 3-29,-1 1 0,2 0 0,-1 0 0,0 0 0,1 0 0,0 0 0,0 0 1,1 1-1,-1-1 0,1 1 0,0-1 0,1 1 0,-1-1 0,1 1 0,0 0 0,1-1 1,0 4 28,0 1-127,1-1 0,0 1 0,1-1 0,0 1 0,0-1 0,1 0 1,0 0-1,0-1 0,4 6 127,-7-13-17,0 1 0,0-1 0,0 0 1,0 0-1,0 0 0,0 1 0,0-1 1,0 0-1,1 0 0,-1-1 0,0 1 0,1 0 1,-1 0-1,0-1 0,1 1 0,-1 0 0,1-1 1,-1 0-1,1 1 0,-1-1 0,2 0 17,0 1-47,10 0-44,-7-2 115,-1-1-1,1 0 1,0 0-1,0 0 1,-1-1 0,1 1-1,-1-1 1,0-1 0,0 1-1,0-1 1,0 0-1,-1 0 1,1 0 0,1-2-24,1-4 141,1 1 1,-1-1-1,-1 0 0,0 0 1,0-1-1,-1 0 1,-1 0-1,1-1-141,-4 7 312,-1 5 75,0 0 5,0 0-106,0 0-166,0 0-246,0 0-189,-4 3-138,2-1 335,0 0 0,1 1 1,-1-1-1,0 0 0,1 0 0,-1 1 1,1-1-1,0 1 0,0-1 0,0 1 1,0 0-1,0-1 0,1 1 0,-1 0 1,1 0-1,-1-1 0,1 1 0,0 0 1,0 0-1,1-1 0,-1 1 0,1 2 118,0 4-420,0-1-1,0 0 0,1 0 1,0 0-1,0 0 0,1 0 1,0 0-1,1-1 0,0 1 1,0-1-1,0 0 0,1 0 1,0-1-1,0 1 421,-1-4-56,-1 1-1,1-1 1,0 0-1,0-1 1,0 1 0,0-1-1,0 1 1,1-1-1,-1-1 1,1 1-1,-1 0 1,1-1-1,0 0 1,0 0 0,-1-1-1,1 1 1,0-1-1,0 0 1,0 0-1,0-1 1,-1 1-1,1-1 1,3-1 56,10-3 98,1-1-1,-1-1 1,-1-1 0,1 0-1,-1-2 1,-1 0 0,0 0 0,0-1-1,-1-1 1,0-1 0,-1 0-1,-1-1 1,11-14-98,-20 23 1046,-4 5 354,0 0 196,-1 0-1516,0 0 1,1 0-1,-1 0 1,0 0-1,1-1 1,-1 1-1,0 0 0,0 0 1,1-1-1,-1 1 1,1 0-1,-1-1 1,0 1-1,1 0 1,-1-1-1,1 1 1,-1-1-1,1 1 0,-1-1 1,1 1-1,-1-1 1,1 1-1,-1-1 1,1 0-1,0 1 1,-1-1-81,1 0 39,0 0 0,-1 0 1,1 1-1,-1-1 0,1 0 1,-1 1-1,0-1 0,1 0 1,-1 1-1,1-1 0,-1 1 1,0-1-1,0 1 0,1-1 0,-1 1 1,0 0-1,0-1 0,1 1 1,-1 0-1,0 0 0,0-1 1,0 1-1,0 0 0,0 0 1,1 0-1,-1 0 0,0 0 1,0 0-1,0 0 0,0 0 1,0 1-40,-5-1 42,1 1 1,-1 0-1,1 1 1,0-1-1,-1 1 1,1 0-1,0 0 1,0 1 0,0-1-1,0 1 1,-3 3-43,5-4-59,1 0-1,-1 1 1,1-1 0,0 1 0,0 0 0,0 0 0,0 0 0,0 0 0,1 0 0,-1 0 0,1 0 0,0 1 0,0-1 0,0 0 0,0 1-1,1-1 1,-1 2 59,1-3-38,0 0-1,0-1 1,0 1-1,0 0 1,0 0-1,0-1 0,0 1 1,1 0-1,-1 0 1,1-1-1,-1 1 1,1 0-1,0-1 0,-1 1 1,1-1-1,0 1 1,0-1-1,0 1 1,1 0 38,1 1-135,5 7-313,14 1 112,-9-9 123,-7-2 167,-4 1 33,0-1 0,0 0 0,0 0 0,0 0 0,0 0 0,0-1 0,0 1-1,0 0 1,0-1 0,0 0 0,0 1 0,0-1 0,0 0 0,0 0 0,-1 0 0,1 0 0,0 0 0,-1 0 0,2-1 13,23-18-355,-24 19 296,0-1 1,-1 1-1,1 0 0,-1-1 0,1 1 0,-1-1 1,0 1-1,1-1 0,-1 0 0,0 1 0,0-1 1,0 0-1,0 0 0,-1 0 0,1 0 0,0 0 0,-1 0 1,0 0-1,1 0 0,-1 0 59,1-4-243,0 3 82,0 0-1,-1 0 1,0 0 0,1 0-1,-1 0 1,0 0 0,0 0-1,-1 0 1,1 0 0,-1 0-1,1 0 1,-1 1 0,0-1-1,0 0 1,0 0 0,-1 1-1,0-3 162,-13-23-3689</inkml:trace>
  <inkml:trace contextRef="#ctx0" brushRef="#br0" timeOffset="-695.907">16674 10870 12582,'0'0'2433,"29"-12"-1233,-1 12-1072,7 2-96,1 4 17,1 4-114,3 0-335,2 4-544,-1 1-897,-1 1-560,-1-2 272,1-2-2785</inkml:trace>
  <inkml:trace contextRef="#ctx0" brushRef="#br0" timeOffset="-694.907">17760 10848 11349,'6'2'2006,"5"3"-1807,0 0 0,0 0 0,0 1-1,0 0 1,-1 1 0,0 0-1,0 1 1,-1 0 0,0 0 0,0 1-1,-1 0 1,0 1 0,-1 0-1,4 6-198,-3 0 119,0 0-1,-1 0 1,0 0-1,-2 1 1,0 0 0,-1 0-1,0 1 1,-2-1-1,1 14-118,-2 7-236,-2 1-1,-1-1 1,-2 0-1,-2 0 1,-1 0 0,-2-1-1,-2 0 1,-1 0-1,-6 8 237,6-18-794,-1 0 0,-1-2 1,-1 0-1,-1 0 0,-1-1 0,-1-1 0,-12 11 794,-34 28-4957</inkml:trace>
  <inkml:trace contextRef="#ctx0" brushRef="#br0" timeOffset="1505.629">5290 13281 11861,'0'0'2289,"0"0"-1024,0 0-1249,22-24-64,13 12 144,9-6 0,3 1-128,8-9-288,1 0-945,3 0-752,0-3-96,-3 1-3249</inkml:trace>
  <inkml:trace contextRef="#ctx0" brushRef="#br0" timeOffset="1506.629">5987 12690 8244,'8'6'928,"40"33"-278,-1 2 0,-3 2 0,1 4-650,-23-22 0,-1 0 0,-2 2 0,0 0 0,-2 1 0,-1 1 0,11 29 0,-23-46-110,0 0 1,-1 0-1,0 1 0,-2-1 0,1 1 0,-1 0 0,-1-1 0,-1 7 110,-1 14-908,-2 0 1,-6 20 907,10-51-44,-1 1 0,0 0 0,0 0 0,0 0 0,-1-1 0,1 1 0,0-1 0,-1 1 0,0-1 0,0 1 0,0-1 0,0 0 0,0 0 0,0 0 0,0 0 0,-1 0 0,1-1 0,0 1 0,-1-1 0,0 1 0,1-1 0,-1 0 0,0 0 0,0 0 0,0 0-1,0-1 1,1 1 0,-1-1 0,0 0 0,0 0 0,0 0 0,0 0 44,-22 5-624,23-4 497,1-1 0,0 1 1,-1-1-1,1 1 0,0 0 1,0-1-1,-1 1 0,1 0 0,0 0 1,0 0-1,0 0 0,0 0 0,0 0 1,0 0-1,1 0 0,-1 0 0,0 1 1,0-1-1,1 0 0,-1 0 0,1 1 1,-1-1-1,1 0 0,0 1 0,-1 1 127,1-2-169</inkml:trace>
  <inkml:trace contextRef="#ctx0" brushRef="#br0" timeOffset="1507.629">7363 12660 7940,'1'-4'1766,"0"2"-1631,0 0 19,0 1 1,-1 0 0,1-1 0,0 1 0,-1-1-1,0 1 1,1 0 0,-1-1 0,0 1-1,0-1 1,0 1 0,0-1 0,0 1-1,0-1 1,0 1 0,0-1 0,-1 1 0,1-1-1,-1 1 1,1 0 0,-1-1 0,1 1-1,-1 0 1,0-1 0,0 1 0,1 0-1,-1 0 1,0 0 0,0-1 0,0 1 0,0 0-1,-1 0 1,1 1 0,0-1 0,-1 0-155,-7-6 86,-1 1 0,1 1 0,-1 0 0,-1 0 0,1 1 0,0 0 0,-1 1 0,0 0 0,0 1 0,0 0 0,0 0 0,0 2 0,-1-1 0,1 1 0,0 1 0,0 0 0,0 0 0,0 1 0,0 1 0,0 0 0,0 0 1,1 1-1,0 1 0,-7 3-86,-2 2 108,0 1 0,1 2 1,0-1-1,0 2 1,2 0-1,0 2 0,0-1 1,2 2-1,0 0 1,1 1-1,0 0 0,-5 12-108,6-8 78,1 0 0,1 0 0,1 1 0,1 0 0,1 1 0,1-1 0,1 2 0,1-1 0,1 0 0,1 1 0,1 6-78,2-22-14,-1 0-1,1-1 1,1 1 0,-1-1 0,2 0 0,-1 1-1,1-1 1,0 0 0,1 0 0,0-1-1,0 1 1,0-1 0,1 0 0,5 6 14,-1-3-37,0-1 0,1-1 1,0 1-1,0-2 1,1 1-1,0-1 0,0-1 1,0 0-1,8 2 37,6 1-631,-1 0-1,1-2 1,1-1 0,0-2-1,-1 0 1,1-1 0,1-2-1,-1-1 1,16-2 631,27-5-3153,2-5-2066</inkml:trace>
  <inkml:trace contextRef="#ctx0" brushRef="#br0" timeOffset="1757.242">9293 12789 12726,'0'0'2865,"0"0"-304,0 0-2257,34-4-256,-5 8-48,7 0-16,6 2-144,3-1-320,0-1-464,-1-2-641,-1 2-736,-9-6-240,-78-59 448,44 61-2769</inkml:trace>
  <inkml:trace contextRef="#ctx0" brushRef="#br0" timeOffset="1758.242">9218 13166 17624,'0'0'3490,"0"0"-3026,0 0-832,44 10 0,-5-8 336,5 2-145,9 0-319,8-2-656,12-4-945,0-2-1153,-21-6 193,17 0-2706</inkml:trace>
  <inkml:trace contextRef="#ctx0" brushRef="#br0" timeOffset="1759.242">12160 11945 10293,'0'0'2145,"-8"49"-112,18 3-1137,4 19 32,2 10-31,0 4-145,6 0-224,-5 4-159,9 2-209,-4 1-320,-4-3-337,1-6-351,-1-10-545,0-3-672,-2-15-432,5-21 160,-102-86-1040</inkml:trace>
  <inkml:trace contextRef="#ctx0" brushRef="#br0" timeOffset="1760.242">12856 12141 8932,'-16'-1'1793,"-6"1"-110,0 1-1,1 0 0,-18 4-1682,31-3 78,0 0 0,0 0 0,0 1 0,1 0 0,-1 1 0,1 0-1,-1 0 1,1 0 0,1 1 0,-1 0 0,-5 6-78,0 0 47,0 2-1,1-1 1,0 2-1,1 0 1,0 0-1,1 0 1,1 1 0,0 1-1,1-1 1,1 1-1,0 0 1,2 1 0,-3 10-47,5-17 8,1 1 1,0 0-1,1 0 1,0-1-1,0 1 1,1 0-1,0 0 0,1-1 1,1 1-1,0-1 1,0 1-1,0-1 1,2 0-1,-1-1 1,1 1-1,1-1 1,-1 1-1,2-2 1,-1 1-1,1-1 1,0 0-1,2 1-8,2 1-308,1 0 0,0-1 0,0 0 0,1-1 0,0 0 0,1-1-1,1 0 309,1 0-937,0-1-1,1-1 1,0-1-1,0 0 1,0-1-1,1-1 938,38 0-4997</inkml:trace>
  <inkml:trace contextRef="#ctx0" brushRef="#br0" timeOffset="1761.242">13374 12783 13494,'-26'-10'3522,"26"10"-689,0 0-2801,0 0-720,0 0-705,0 0-1328,0 0-481,0 0-2960</inkml:trace>
  <inkml:trace contextRef="#ctx0" brushRef="#br0" timeOffset="2007.845">14630 12295 9716,'-13'-36'3940,"0"-12"-2324,-4-14-1297,13 56-260,1 0 0,-1 0 1,0 0-1,0 0 0,0 1 0,-1 0 0,0 0 1,0 0-1,0 1 0,-1-1 0,-1 0-59,6 4 26,-1 0-1,1 0 1,-1 0 0,0 0-1,1 0 1,-1 0-1,1 0 1,-1 0 0,0 1-1,0-1 1,0 1 0,1-1-1,-1 1 1,0 0-1,0-1 1,0 1 0,0 0-26,-4 0 90,5-1-70,-1 1 1,0 0 0,0-1-1,0 1 1,0 0-1,1 0 1,-1 0 0,0 0-1,0 0 1,0 0-1,0 1 1,0-1 0,1 1-1,-1-1 1,0 1-1,0 0 1,1-1 0,-1 1-1,0 0-20,-3 2 52,-7 4 52,6-3-97,1 1 1,0 0 0,0 1-1,0-1 1,1 1 0,0 0 0,0 0-1,0 1 1,1-1 0,0 1 0,0 0-1,0-1 1,1 1 0,0 1-1,1-1 1,0 0 0,0 0 0,0 0-1,1 1 1,0-1 0,0 0-1,1 0 1,0 1 0,0-1 0,1 0-1,0 0 1,0 0 0,1 0 0,0 0-1,0-1 1,0 1 0,1-1-1,0 0 1,0 0 0,0 0 0,1-1-1,0 1 1,0-1-8,14 9 0,1 0 0,0-1 0,1-1 0,0-1 0,0-1 0,1-1 0,1-1 0,13 3 0,1 1-49,-1 2-1,5 4 50,-15-1-102,-21-12 74,0-1-82,-7 2 4,0-1 0,-1 0 0,1 0 0,-1 0 0,-1 0 0,1 0 0,-1 0 0,0-1 0,0 0 0,0 0 0,0 0 0,-2 1 106,-2 3-168,-150 161-7615,117-121 3515</inkml:trace>
  <inkml:trace contextRef="#ctx0" brushRef="#br0" timeOffset="2008.845">14198 12866 16824,'0'0'3505,"0"0"-3072,41-8-530,-7 0 97,5 2 32,13-4 0,7-2-32,14 2-96,10-3-288,-2 1-416,2 2-609,-12 2-752,-10 4-544,-5 6-80,-56-2-2738</inkml:trace>
  <inkml:trace contextRef="#ctx0" brushRef="#br0" timeOffset="2321.343">14826 13212 8820,'-9'7'364,"1"0"0,0 1 0,1 0 0,0 0 0,0 1 0,0 0-1,1 0 1,1 1 0,-1 0 0,2 0 0,-1 0 0,1 0 0,-1 9-364,-8 26 874,2 0 1,-2 28-875,12-65 35,0 6-225,0-1 0,1 0 0,1 1 0,1 9 190,-2-18-574,4-11 65,12-28 275,-2 0 1,0-1 0,-3-1 0,-1 0 0,4-28 233,10-34 328,-2-2 576,8-22-269,-28 118-600,-2 4-22,0 0-2,1 6 120,15 57 1064,3-1 1,17 38-1196,-27-80 159,0 1 0,1-2 1,1 1-1,1-2 1,1 1-1,1-2 0,0 0 1,1 0-1,15 12-159,-26-26 5,-1 0 0,1 0 0,0-1 0,1 1 0,-1-1 0,0 0-1,1 0 1,-1 0 0,1 0 0,0-1 0,-1 0 0,1 0 0,0 0-1,0-1 1,0 1 0,0-1 0,-1 0 0,1-1 0,0 1 0,2-1-5,0-1 0,-1-1 0,1 1 0,-1-1 0,0 0 0,0 0 0,0-1 0,0 0 0,0 0 1,-1 0-1,0-1 0,0 0 0,0 0 0,0 0 0,0-2 0,11-14-44,-2 0 0,-1-1 0,-1-1 0,-1 0 0,0-1 0,-2 0 0,2-10 44,8-34-126,-3-1 0,-2-6 126,-8 42-395,-2-1 1,-2 0-1,0-12 395,-3 32-733,0-1 1,0 1-1,-2 0 0,1-1 0,-3-4 733,4 18-143,0 0 1,1 0-1,-1 0 0,0 0 0,1 0 0,-1 0 0,0 0 0,0 0 0,0 0 1,0 1-1,0-1 0,0 0 0,0 1 0,0-1 0,0 1 0,0-1 1,0 1-1,-1-1 0,1 1 0,-1 0 143,-94-51-4952</inkml:trace>
  <inkml:trace contextRef="#ctx0" brushRef="#br0" timeOffset="3133.943">12081 11886 7892,'0'0'1224,"7"7"102,9 11-738,-1 2-1,-1-1 1,0 2 0,-2 0-1,-1 0 1,9 23-588,15 44 965,1 20-965,1 3 162,-15-45 67,-3 2 1,-3 0-1,-3 0 1,-1 27-230,-2-30-150,2 1 1,14 38 149,-26-101-155,1-1 0,0 1 1,0-1-1,0 1 0,0-1 0,0 1 0,1-1 1,-1 0-1,1 1 0,-1-1 0,1 1 155,3 3-466,-1 0-1298,33-5-2422,-35-2 3782,1 0 0,-1 0 0,1-1 0,-1 1 0,0-1-1,1 0 1,-1 1 0,0-1 0,0 0 0,1-2 404</inkml:trace>
  <inkml:trace contextRef="#ctx0" brushRef="#br0" timeOffset="3470.145">12899 12139 8884,'-13'2'1086,"8"-1"-763,0 0 0,-1 0 0,1 1 0,1 0 0,-1-1 1,0 2-1,0-1 0,1 0 0,-1 1 0,-2 2-323,-22 16 311,-14 11-143,-1-2 0,-2-2-1,0-2 1,-2-2 0,-7 1-168,35-17 303,15-5-149,0-1 0,0 0 0,0 0 0,0-1 0,-1 1 0,1-1 1,-1 0-155,6 23 69,7-10 56,35 37 411,3-2-1,2-2 0,18 13-535,-33-34 169,1-1 0,2-1 0,0-2 0,1-2 0,1-1 0,10 2-169,4-1-638,0-3 1,2-2-1,30 3 638,-32-9-3886,0-3 1,12-2 3885,-18-3-4781</inkml:trace>
  <inkml:trace contextRef="#ctx0" brushRef="#br0" timeOffset="4045.305">13929 12682 7828,'0'0'2473,"0"0"-206,0 0-410,0 0-851,0 0-395,0 0-93,0 0 18,0 0 13,6-2 38,67-21 742,-1 4 0,70-9-1329,161-12 722,-4 1-380,257-46-129,-271 22-962,-262 60-3595,-46 15-2190,12-7 5193,-27 13-3632</inkml:trace>
  <inkml:trace contextRef="#ctx0" brushRef="#br0" timeOffset="4875.809">14696 12933 7379,'0'4'979,"5"91"3094,-3-38-2919,2-1 1,9 41-1155,-1-68-315,-8-23 238,-1 0-203,-1-6 258,0 0 1,0-1 0,0 1-1,0 0 1,0-1 0,-1 1-1,1-1 1,0 1-1,0-1 1,0 0 0,0 0-1,-1 0 1,1 0 0,-1 0-1,1 0 1,0 0-1,-1 0 1,0-1 0,1 1-1,-1-1 1,1 0 21,0-2 10,0 0 1,1 0-1,-2 0 1,1 0-1,0-1 1,-1 1-1,0-1 1,0 1-1,1-3-10,0-15 119,-1 1-1,-1 0 1,-1 0 0,0-2-119,0 15-11,-11-277 2770,16 285-2840,-2 0 73,-1-1 0,1 1-1,-1 0 1,1 0 0,-1-1-1,1 1 1,-1 0 0,1 1-1,0-1 1,-1 0 0,1 0 0,-1 1-1,1-1 1,-1 1 0,1-1-1,0 1 9,16 12-5,0 0 0,-1 1-1,-1 1 1,0 0 0,12 17 5,74 98 113,-74-93-93,15 26-94,-23-32-26,1-1-1,20 21 101,-35-45-34,0 1 1,0-1-1,0 0 1,1-1-1,0 0 0,1 0 1,-1 0-1,1-1 0,0 0 1,0 0-1,0-1 0,0 0 1,6 1 33,-8-4-23,0 0 0,0 0 0,0 0 0,0 0 0,0-1 0,0 0 0,0-1 0,0 1 0,0-1 0,0 0 0,-1-1 0,1 1 0,-1-1 0,0 0 0,1 0 1,-1-1-1,-1 1 0,1-1 0,-1-1 0,1 1 0,-1 0 0,0-1 0,-1 0 0,3-3 23,8-11 18,-1-1 1,-1 0-1,-1-1 0,-1 0 1,6-18-19,6-23 245,-2-1 1,-2-7-246,-11 39 536,-2-1 0,0 0 1,-3 0-1,0 0 0,-3-12-536,1 34 96,-2-1 0,0 1 0,0-1 0,-1 1 0,0 0-1,-1 0 1,0 1 0,0-1 0,-5-5-96,-12-13-2512,-4 8-3528,21 17 726</inkml:trace>
  <inkml:trace contextRef="#ctx0" brushRef="#br0" timeOffset="28899.268">17387 12237 6435,'0'-5'835,"0"-5"-1469,4-35 10863,-3 32-9499,4 9-709,36-3-116,1 3 0,41 1 95,-67 3-342,1 1-1,0 1 1,-1 1 0,0 0 0,1 2 0,-1-1 0,1 2 342,-1 0-1541,-13-5 1293,-1 0-1,1 0 0,0 1 1,-1-1-1,1 1 0,-1-1 1,1 1-1,-1 0 1,0 0-1,1 0 0,-1 0 1,0 0-1,1 2 249,1 0-349,0 0-71,1 1 0,-1 0 0,0 0-1,0 0 1,0 0 0,0 1-1,-1-1 1,2 7 420,6 22-3602</inkml:trace>
  <inkml:trace contextRef="#ctx0" brushRef="#br0" timeOffset="29195.803">17563 12735 11669,'0'0'2097,"0"0"-1360,0 0-689,0 0-48,39-29 32,-15 21 16,4 0-64,7 2-176,9 2-481,1 4-671,6 2-497,1 0-80,5 4 448,-2 2-2705</inkml:trace>
  <inkml:trace contextRef="#ctx0" brushRef="#br0" timeOffset="29508.995">18867 11868 9700,'-5'-1'1649,"1"-1"-1273,-19-1 868,19 10-1042,-33 73 190,3 0 0,4 3 0,-3 23-392,-42 111-655,26-96-541,46-116 799,3-5-22,6-1 62,16-5 313,-2-1 0,1-1 0,-1-1 1,0-1-1,-1 0 0,0-2 44,117-78-501,-123 80 384,51-37-277,62-40 260,-125 86 273,1-1 0,0 1 0,0 0 0,0-1-1,0 1 1,0 0 0,1 1 0,-1-1 0,0 0 0,0 1 0,1-1 0,-1 1 0,0-1 0,1 1-1,1 0-138,3 22 1380,-6-14-1196,0 0 1,-1 0-1,1 0 0,-1 0 1,-1 0-1,0 0 1,0 0-1,0 0 0,-1 0 1,-1 1-185,0 5 210,-5 25-186,-3 11 483,2-1 0,-1 38-507,9-73-336,1 0-1,0-1 0,1 1 0,0 0 0,1-1 0,1 0 0,0 1 1,1-1-1,1 0 0,-1 0 0,2-1 0,2 4 337,-7-14-243,0 0 0,1 0 0,-1 0 0,1 0 0,-1 0 1,1 0-1,0 0 0,0-1 0,0 1 0,0-1 0,0 1 0,0-1 0,0 0 0,1 0 0,0 1 243,4 1-894,0 2-3425</inkml:trace>
  <inkml:trace contextRef="#ctx0" brushRef="#br0" timeOffset="30283.505">19711 11445 7315,'0'0'1003,"0"0"-39,0 0-418,0 0-473,4 0-116,10 1 70,0-2 1,0 0 0,-1-1-1,14-2-27,0-1 24,0 1 0,-1 2-1,12 0-23,-36 2 1,-1 0-1,1 0 1,0 0 0,0 0-1,-1 0 1,1 0-1,0 1 1,-1-1 0,1 0-1,0 1 1,-1 0-1,1-1 1,-1 1 0,1 0-1,-1 0 1,2 0-1,1 2 9,-2-2 10,-1-1 1,1 1-1,-1 0 0,1 0 0,-1 0 1,0 0-1,1 0 0,-1 0 1,0 1-1,0-1 0,0 0 1,0 0-1,0 1 0,0-1 0,0 1 1,0-1-1,-1 1 0,1-1 1,-1 1-1,1 1-19,1 1 99,3 12 228,0-1 0,-1 1 0,0 0 0,-2 0 0,0 0 0,-1 0 0,0 1 0,-2 13-327,1 1 327,-9 312 1718,1-212-2483,6 0 0,9 58 438,-3-151-2423,-2-30-1792,-19-46-408</inkml:trace>
  <inkml:trace contextRef="#ctx0" brushRef="#br0" timeOffset="30534.104">19750 12063 12278,'0'0'1904,"0"0"-1727,0 0-722,36-19 49,-7 7 464,13-8-32,9-8-544,5-1-737,3-3-464,-2 1-16,0 3-2721</inkml:trace>
  <inkml:trace contextRef="#ctx0" brushRef="#br0" timeOffset="30752.004">20487 11662 6867,'-2'24'1077,"0"0"1,1-1-1,2 1 0,1 0 0,0-1 0,3 8-1077,11 47 2592,9 17-2592,4 21 616,4 68-308,8 35-4492,-30-194 108,-8-21 3043,0 1-3495</inkml:trace>
  <inkml:trace contextRef="#ctx0" brushRef="#br0" timeOffset="30955.688">21129 11579 10197,'0'0'2019,"0"0"-599,-5 7-764,-3 7-450,1 0 1,0 0-1,0 1 1,2 0 0,0 0-1,0 1 1,2-1-1,0 1 1,0 0-1,1 13-206,-3 46 160,5 53-160,0-116-27,6 159-1181,-6-169 1161,0-1 1,0 0-1,0 0 1,0 0 0,0 0-1,0 0 1,0 0-1,1 0 1,-1 1-1,0-1 1,1 0 0,-1 0-1,1 0 1,-1 0-1,1 0 1,-1 0-1,1-1 1,0 1 0,0 0-1,-1 0 1,1 0-1,0-1 1,0 1-1,0 0 1,0-1 0,0 1-1,0 0 1,0-1-1,0 0 1,0 1 0,0-1 46,2 0-32,-1 1 0,1-2 0,0 1 1,0 0-1,-1 0 0,1-1 1,0 1-1,0-1 0,-1 0 1,1 0-1,-1 0 0,3-1 32,10-6 3,-1-1 0,-1 1-1,1-2 1,0-1-3,21-18 23,-5 4 73,1 1 1,0 2-1,12-5-96,-38 24 120,-5 3 64,23 10 472,-15-2-271,5 32-76,-1 0 0,-2 0 0,-2 1 1,-1 0-1,-1 24-309,6 26-2246,5-6-3775,-16-79 1198</inkml:trace>
  <inkml:trace contextRef="#ctx0" brushRef="#br0" timeOffset="32099.691">21882 12040 6851,'0'0'1003,"0"0"-77,0 0-326,6-7-432,19-24-291,-3-1 0,0-1 0,-3 0 0,0-2 0,-2 0 0,-2-1 0,-1-1 0,1-10 123,-2 3-286,-2-1-1,-3 0 1,-1-1 0,-2 1 0,-2-1 0,-2 0-1,-2-2 287,0 36 153,0 1 0,-1 0 0,0-1-1,-4-9-152,6 19 30,-1 1 0,0-1 0,0 1 0,0 0 0,0 0 0,0-1 0,0 1 0,0 0 0,0 0 0,-1 0 0,1 0 0,0 0 0,0 0 0,-1 1-1,1-1 1,-1 0 0,1 1 0,-1-1 0,1 1 0,-2-1-30,1 1 84,-10-2 380,5 4-331,1 0-1,0 1 1,0 0-1,0 0 1,0 0-1,0 1 1,1-1-1,-1 1 1,1 1-1,0-1 1,0 1-1,1 0 0,-1 0 1,1 0-1,0 1 1,1 0-1,-1-1 1,1 1-1,0 0 1,0 3-133,-9 19 347,2 1 1,1 0-1,1 1 1,1 0-1,2 0 1,1 0-1,2 1 1,0 20-348,3 2 197,2-1-1,2 1 1,3-1 0,9 33-197,-9-56-7,1 1-1,1-1 1,2-1 0,0 0 0,2-1 0,9 12 7,-2-15-388,-15-19 330,-1 0-120,-5-5 23,4 1 49,-3-1 107,0 1 0,-1-1 0,1 0 0,0 0-1,0 1 1,-1-1 0,1 0 0,0 0-1,0 0 1,0 0 0,-1 0 0,1 0 0,0 0-1,0 0 1,0 0 0,-1 0 0,1 0-1,0 0 1,0-1 0,0 1 0,-1 0-1,1-1 1,0 1 0,-1 0 0,1-1 0,0 0-1,19-86 296,-14 56-241,1 0 1,1 1-1,2-1 1,9-16-56,-15 38-6,0 1 0,1 0 1,0 0-1,0 0 0,1 1 1,0-1-1,0 2 0,1-1 1,0 1-1,0-1 0,0 2 1,1-1-1,0 1 0,0 1 0,0-1 1,1 1-1,7-2 6,-12 4-37,0 1 0,1 0 0,-1 0 0,0 0 0,1 0 0,-1 1 0,1 0-1,-1 0 1,1 0 0,-1 0 0,1 1 0,-1 0 0,0 0 0,1 0 0,-1 0 0,0 1 0,0-1 0,0 1 0,0 0-1,2 2 38,-4-3-29,0 0 1,-1 1-1,0-1 0,1 1 0,-1-1 0,0 1 0,1 0 0,-1-1 0,0 1 0,0 0 0,-1 0 0,1 0 0,0 0 0,-1 0 0,1-1 0,-1 1 0,1 0 0,-1 1 0,0-1 0,0 0 0,0 0 0,0 0 0,0 0 0,0 0 29,-8 48-222,-21 27-404,9-27 214,5-6 424,17-33-15,1-5-1,-3-5-1,0 1 0,0 0 0,0 0 0,1-1 0,-1 1 0,0 0 0,1-1 0,0 1 0,-1-1 0,1 1 0,0-1 0,0 1 0,0-1 0,0 1 0,0-1 1,0 0-1,0 1 0,0-1 0,1 0 0,-1 0 5,2 2-21,-2-1 11,1 0-1,-1 0 0,1 0 1,-1 0-1,1 0 0,0 0 1,0-1-1,0 1 1,0-1-1,0 1 0,0-1 1,0 0-1,0 1 1,1-1-1,-1-1 0,2 2 11,4 1-35,0 1 10,-1-1-1,1 1 1,0-2 0,0 1 0,0-1 0,0-1 0,1 1 0,-1-1 0,0-1 0,1 0-1,-1 0 1,0 0 0,1-1 0,-1 0 0,0-1 0,0 0 0,0 0 0,0-1-1,0 0 1,0 0 0,-1-1 0,0 0 0,1 0 0,-1 0 0,0-2 25,6-2-119,-1-2 0,0 0-1,0 0 1,-1-1 0,0-1 0,-1 0 0,0 0 0,-1-1 0,-1 0 0,0 0 0,0-1 0,1-7 119,-7 16 38,-1 0 1,1-1-1,-1 1 0,-1 0 1,1-1-1,-1 1 1,0 0-1,0-1 1,-1 1-1,0-5-38,0 5 435,1 5 77,0 0-18,0 0-113,-8-3-72,8 3-313,-1-1-1,1 1 1,0-1 0,-1 1 0,1 0-1,-1-1 1,1 1 0,-1 0 0,1 0 0,-1-1-1,1 1 1,-1 0 0,1 0 0,-1 0-1,0-1 1,1 1 0,-1 0 0,1 0-1,-1 0 1,1 0 0,-1 0 0,0 0 0,1 0-1,-1 0 1,1 1 0,-1-1 0,1 0-1,-1 0 1,1 0 0,-1 1 0,1-1 0,-1 0 4,5 48-42,2-34 55,0-4-3,-1 5 21,1-1 0,0-1 0,1 1 0,1-1 0,2 3-31,-6-10-3,0-1 1,1 1 0,-1-2 0,1 1-1,0 0 1,0-1 0,0 0 0,1 0 0,-1 0-1,1-1 1,0 0 0,1 1 2,-2-2-37,-4-3 26,1 1 1,0-1 0,-1 1 0,1-1-1,-1 0 1,1 0 0,-1 0 0,1 0-1,-1 0 1,1 0 0,-1 0 0,0 0-1,1-2 11,0 2-32,6-11-208,6-30 230,-2 0 0,-2 0 0,-2-2 0,-1-10 10,-6 50 331,-1 4-112,0 0-142,0 29-24,2-12-14,1 1 0,1-1 0,0-1 0,1 1 0,5 11-39,-9-26-3,0 0 1,0 0-1,0 0 0,0 0 0,0 0 0,1-1 1,-1 1-1,1 0 0,-1-1 0,1 1 1,0-1-1,-1 1 0,1-1 0,0 0 0,0 0 1,0 0-1,1 1 3,3 1-6,-2 0 4,1-1 0,-1 1 0,1-1 0,0 0 0,0 0 0,0-1 0,0 1 1,0-1-1,0 0 0,0-1 0,1 1 0,-1-1 0,0 0 0,0 0 0,1-1 0,-1 1 0,0-1 1,0 0-1,0-1 0,0 1 0,0-1 0,0 0 0,0 0 0,-1-1 0,1 1 0,1-2 2,10-7-31,0 0 1,-1-1-1,0-1 0,0 0 0,-2-1 0,4-6 31,7-7-69,-1-1-1,-2-1 1,-1-1 0,-2 0-1,0-2 1,-3 0-1,6-17 70,-14 32 26,-2 0-1,0-1 0,-1 1 0,0-1 0,-2 0 0,0 0 0,-1 0 0,-1 0 0,-1 0 0,0 0 0,-1 0 0,-1 1 0,-1-1 1,0 1-1,-5-12-25,-3 13 1178,6 4 938,-3 34-1999,2-11-103,6-3-10,0-1 0,0 1 0,1-1 0,0 1 0,0-1 0,0 1-1,1 0 1,1-1 0,-1 0 0,1 1-4,24 73-102,-24-76 90,5 12-61,0 0-1,1-1 0,1 0 0,0 0 0,1-1 0,1 0 1,1-1-1,0 0 0,0-1 0,1-1 0,14 11 74,-16-15 51,1 0 0,-1-1-1,2 0 1,-1-1-1,1 0 1,0-1-1,0 0 1,1-1 0,-1-1-1,1 0 1,0-1-1,0 0 1,0-1 0,0-1-1,5 0-50,-13-1 214,-6 1-6,0 0-62,0 0-98,0 0-192,0 0-93,0 0-41,1 7 41,1 5 46,-1 0 1,0 1 0,-1-1-1,-1 1 1,0-1-1,-1 1 1,0-1-1,-1 0 1,-2 7 190,-9 29-6274,-14 32 6274,25-74-3783</inkml:trace>
  <inkml:trace contextRef="#ctx0" brushRef="#br0" timeOffset="32350.297">22696 11328 16840,'0'0'2337,"0"0"-2625,0 0-273,10-23 129,-10 23 416,50-16 64,-9 8-112,3 6-480,1 6-609,-4 10-735,-7 10-578,-6 11 1,-7 12 480,-88-58 865,71 76-2674</inkml:trace>
  <inkml:trace contextRef="#ctx0" brushRef="#br0" timeOffset="32571.949">21378 11342 10869,'0'0'78,"-1"-1"-1,0 1 1,0 0-1,0-1 1,0 1-1,0 0 1,0-1 0,1 1-1,-1 0 1,0 0-1,0 0 1,0 0 0,0 0-1,0 0 1,0 0-1,0 0 1,0 0-1,0 1 1,1-1 0,-1 0-1,0 0 1,0 1-1,0-1 1,0 1 0,0-1-1,1 1 1,-1-1-1,0 1 1,1-1-1,-1 1 1,0 0 0,1-1-1,-1 1 1,0 0-78,-1 3 75,0-1 1,1 1 0,-1 0-1,1-1 1,0 1 0,0 0 0,0 0-1,0 0 1,1 3-76,-2 21 30,2-1-1,2 24-29,-1-40 293,5 72 215,5-1-1,3 0 1,3-1 0,21 57-508,-18-78 39,3-1 0,2-1 0,2-1 0,4-1 0,1-1 0,23 26-39,-31-50-197,1-1 0,2-1 1,1-1-1,1-1 0,1-2 0,1-1 1,2-1-1,0-2 0,17 7 197,-23-15-477,1 0 1,1-2-1,0-1 0,1-2 1,0 0-1,0-2 0,0-2 0,1 0 1,-1-2-1,1-2 0,0-1 1,12-2 476,-8-2-1153,0-1 1,24-8 1152,73-30-4064</inkml:trace>
  <inkml:trace contextRef="#ctx0" brushRef="#br0" timeOffset="32815.566">23846 11200 11589,'0'0'2303,"4"2"-716,56 32-1564,-27-17-11,-2 1-1,0 1 0,-1 2 1,-2 1-1,22 20-11,-29-19 5,-1 0 0,0 1 1,-2 1-1,-1 0 0,-2 2 0,0 0 0,-1 0 1,-2 1-1,-1 1 0,-1 0 0,4 24-5,-6-14-29,-3 0-1,-1 0 1,-2 0-1,-1 0 1,-2 1-1,-2-1 1,-2 0-1,-1 0 1,-2 1 29,-9 28-532,-3-1 0,-4 0-1,-1-2 1,-4-1 0,-3-2 0,-2 0-1,-3-3 1,-20 25 532,43-65-386,-1 0 1,0-1-1,-1 0 0,-1-1 0,-15 11 386,-62 35-1166,27-21 80,33-17-953,2 2-1,-29 30 2040</inkml:trace>
  <inkml:trace contextRef="#ctx0" brushRef="#br0" timeOffset="33498.528">20025 10668 8884,'-4'-2'1748,"2"2"-1607,1-1 0,0 0 1,-1 0-1,1 1 0,-1-1 1,1 1-1,-1-1 1,1 1-1,-1 0 0,1-1 1,-1 1-1,0 0 0,1 0 1,-1 0-1,1 0 1,-1 1-1,1-1 0,-1 0 1,1 1-1,-1-1 1,1 1-1,-1-1 0,1 1 1,-1 0-1,1-1 0,-1 1 1,1 0-1,0 0 1,0 0-1,0 0 0,-1 0 1,1 0-1,0 1 0,0-1 1,0 1-142,-4 5-55,1 2 1,0-1-1,0 0 1,1 1-1,0 0 0,0 2 55,-2 2 323,-28 73 283,-5-1 0,-44 73-606,-28 60 394,83-132-1482,25-80 151,2-6-474,0 0-446,0 0-146,0 0-361,0 0-1715</inkml:trace>
  <inkml:trace contextRef="#ctx0" brushRef="#br0" timeOffset="33792.071">19416 11176 7315,'0'0'838,"0"0"-35,0 0-243,-1 7-122,-9 46 96,3 1 0,2-1 0,2 1 0,3 0 0,2 0 0,7 35-534,-6-67 292,2-1 0,1 1 0,0-1 1,8 15-293,-12-34 27,0 0 1,-1-1 0,1 1 0,0-1 0,0 0 0,0 0 0,0 1 0,0-1 0,0-1 0,0 1 0,0 0-1,1 0 1,-1-1 0,0 1 0,0-1 0,1 0 0,-1 0 0,0 0 0,0 0 0,1 0 0,-1 0 0,0 0-1,1-1 1,-1 1 0,0-1 0,1 0-28,9-2 76,0-1 0,0 0 1,-1-1-1,1 0 0,-1-1 0,0-1 0,0 1 0,4-5-76,82-70-1139,-80 66 717,68-62-2377,4-4-2419</inkml:trace>
</inkml:ink>
</file>

<file path=ppt/ink/ink14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3:03:39.702"/>
    </inkml:context>
    <inkml:brush xml:id="br0">
      <inkml:brushProperty name="width" value="0.05292" units="cm"/>
      <inkml:brushProperty name="height" value="0.05292" units="cm"/>
      <inkml:brushProperty name="color" value="#0070C0"/>
    </inkml:brush>
  </inkml:definitions>
  <inkml:trace contextRef="#ctx0" brushRef="#br0">2738 1427 451 0,'0'0'-4'0,"27"-5"2"0,-27 5-2 15,28 23 3-15,-28-23-2 0,0 0-5 16,0 0 2-16,0 0 1 0,0 0-3 16,0 0 8-16,27 28 6 0,-27-28 15 15,0 0 40-15,0 0 31 0,0 0 21 16,0 0-10-16,20-28-36 0,-20 28-34 0,4-27-25 16,-4 27 2-16,0-29 5 0,0 29 3 15,0 0 6-15,-4-33-3 0,4 33-2 16,0 0 7-16,0 0-6 0,-31-27-4 15,31 27-1-15,-42-6-4 0,42 6-3 16,-42-5 3-16,15-1-2 0,-6 12-6 16,-2-1 4-16,1 6-6 0,3 7 0 15,-2-5 0-15,7 5-4 0,26-18-2 0,-40 33-4 16,40-33-2-16,-29 44-1 0,16-13-2 16,6 4 0-16,7-1 0 0,4-1 1 15,8 0 2-15,5 3 0 0,8 3 6 16,6-1 5-16,6 2 1 0,10-2 2 15,1-1 2-15,1 1-6 0,4 2-4 16,-6-7-2-16,-1 0-3 0,-4 0 3 16,-8-11 6-16,-8 5 2 0,-26-27 2 15,38 33-2-15,-38-33 3 0,11 27 11 16,-11-27 10-16,0 0 11 0,-22 31 2 0,-5-7-7 16,-10 7-10-16,-12 7-8 0,-4-5-2 15,2 0-1-15,9-15 1 0,11-9 1 16,31-9-6-16,-27 6-10 0,27-6-23 15,0 0-44-15,0 0-52 0,0 0-30 16,5-26-8-16,-5 26 23 0,26-53 51 0,1 15 40 16,-76-77-19-16,87 80-141 15</inkml:trace>
  <inkml:trace contextRef="#ctx0" brushRef="#br0" timeOffset="1626.587">3918 1974 419 0,'0'0'-4'15,"5"33"-2"-15,-5-33 1 0,4 29 4 16,-4-29 15-16,0 0 29 0,0 0 33 15,0 0 12-15,0 0-13 0,0 0-27 16,0 0-31-16,38-45-13 0,-12 3 0 16,5-13 3-16,0-9-8 0,3-5-3 15,-8-8-8-15,-1 1-6 0,-8 3 9 0,-6 14 3 16,-6 5 5-16,-1 6 8 16,-4 6 3-16,-4 0 8 0,-1 11 17 0,5 31 12 15,-11-34 12-15,11 34-5 0,0 0-12 16,0 0-18-16,0 0-20 0,0 0-20 15,0 0-1-15,-26 36 2 0,21 4 11 16,5 22 18-16,-2 22-1 0,2 13-3 16,2-4 1-16,9 0-3 0,-2-18-2 0,2-13 3 15,0-2-8-15,0-9-3 16,-2-2 4-16,-2-11-1 0,2-12 1 0,-9-26 1 16,6 27 1-16,-6-27 0 0,0 0 3 15,0 0 4-15,0 0 7 0,0 0 9 16,0 0 5-16,0 0-6 0,0 0-12 15,0 0-14-15,-11-42-13 0,7 15-3 16,-3-13-2-16,7 3-3 0,7 1 0 0,4 1 1 16,-11 35-2-16,31-38 1 15,-31 38 2-15,46-29 0 0,-46 29 2 0,54-13 4 16,-23 15 4-16,0 0 4 0,-3 7 6 16,3-2 2-16,0 2 0 0,-4 0 0 15,-27-9-3-15,31 4-5 0,-31-4-3 16,0 0-5-16,0 0-1 0,0 0-4 15,0 0-6-15,0 0-5 0,0 0-5 16,0 0 0-16,-11 29 3 0,11-29 7 16,0 0 5-16,-31-5 8 0,31 5 5 0,0 0 0 15,0 0-3-15,0 0-1 16,0 0 0-16,11 29 4 0,-11-29 4 0,27 44-1 16,-5-17 0-16,-2 0 3 0,11-5 0 15,-5-5 2-15,5-3 3 0,2-3-1 16,-2-9 5-16,0 2 1 0,-4-8 1 15,-27 4 7-15,44-13 1 0,-44 13 2 16,31-49-1-16,-15 14-4 0,-10-5-6 16,-1-2 1-16,-5 11 10 0,-2 0 17 15,2 31 10-15,-16-27 4 0,16 27-11 0,0 0-12 16,-35-13-13-16,35 13-3 0,0 0-15 16,0 0-27-16,0 0-30 0,0 0-29 15,0 0 6-15,0 0 21 0,22 29 27 16,-22-29 25-16,31 33-2 0,-31-33-5 15,31 33 2-15,-31-33-1 0,33 27 5 16,-33-27 4-16,31 2 5 0,-31-2 2 16,27-9 5-16,-27 9 5 0,0 0 3 0,0 0 1 15,31-13 1-15,-31 13 4 0,0 0 6 16,0 0 5-16,0 0-3 0,0 0-10 16,0 0-11-16,0 0-6 0,0 0-2 15,0 0 3-15,0 0-2 0,11 33 3 16,-11-33-7-16,22 33-7 0,-22-33-8 15,0 0-2-15,42 22 3 0,-42-22 6 16,51-29 11-16,-18 5-2 0,7-11 0 16,0-3 1-16,0 3-2 0,-7-1 3 15,-33 36 3-15,37-35 1 0,-37 35-1 0,0 0-4 16,0 0 0-16,0 0-1 0,31 11 1 16,-31-11 6-16,16 40-2 0,-16-40 3 15,20 40-2-15,-20-40-2 0,22 31-3 16,-22-31-3-16,31 22-4 0,-31-22 1 15,38-5 1-15,-7-8 0 16,2-11-5-16,7-14-1 0,-3-13-6 0,-3-9-4 16,-3-6 6-16,4 2-2 0,-13-7 4 0,5 4 7 15,-12 8 8-15,-8 3 10 16,-3 19 17-16,-4 8 10 0,0 29 14 0,-6-27 10 16,6 27-6-16,0 0-14 0,0 0-23 15,0 0-23-15,-27 18-8 0,14 13 4 16,2 15 4-16,6 14 6 0,-1-2 0 15,10 4-1-15,7-2 1 0,9-10-3 16,4-10-3-16,7-4-4 0,0-7 5 16,5-12 4-16,-3-3 4 0,5-10 4 15,4-11 0-15,-5-4 3 0,3-6 1 0,-6-10 3 16,-3-2 1-16,-31 29 2 0,33-31 8 16,-33 31 0-16,0 0-2 0,0 0-12 15,0 0-15-15,0 0-1 0,-2 49 3 16,-3-14 7-16,-2 14 4 0,-1 11-13 15,1 2-21-15,-2 6-31 0,7-8-20 16,-3-9-25-16,1-15-7 0,4-36 4 16,-4 39 18-16,4-39 33 0,-31-26-176 0</inkml:trace>
  <inkml:trace contextRef="#ctx0" brushRef="#br0" timeOffset="1820.341">5138 1212 609 0,'0'0'207'16,"0"0"-2"-16,0 0-41 0,0 0-159 15,0 0-30-15,0 0 4 0,40-18 14 0,-11 23 11 16,6-3-6-16,14 5-28 0,2-1-43 16,-7 5-48-16,-2 7-24 0,-6 13 3 15,-10 9 24-15,-3 11 46 0,-15-16 33 16,-1 18-184-16</inkml:trace>
  <inkml:trace contextRef="#ctx0" brushRef="#br0" timeOffset="2535.964">8455 1724 520 0,'0'0'194'0,"0"0"9"16,0 0-5-16,0 0-114 0,0 0-76 0,0 0-11 16,0 0 3-16,27 19 5 0,2-16 4 15,11 1 10-15,15 3 2 0,14-1 5 16,6 3-3-16,16-4-3 0,4-5-2 15,9-3-4-15,7-1-5 0,-5 2-4 16,0-3-3-16,-10 3-3 0,-12 0-1 0,-5 4-9 16,-12 0-13-16,-12-2-19 15,-8-2-34-15,-5-2-46 0,-11 2-37 0,-5-1-33 16,-26 3 22-16,34-6 56 0,-34 6-151 16</inkml:trace>
  <inkml:trace contextRef="#ctx0" brushRef="#br0" timeOffset="2771.987">9605 1624 409 0,'57'-11'43'0,"-8"0"11"16,0-7 0-16,4 3-22 0,0 6-12 15,5 2 3-15,-1 18 3 0,-4 9-10 16,-6 9-5-16,-5 11 5 0,-9 0-2 15,-6 4 9-15,-12 0 9 0,-6 0 4 16,-13 7 6-16,-8-2 3 0,-14-2-9 0,-16 3-13 16,-16-3-20-16,-10 4-33 15,-1 0-58-15,-11-5-49 0,3-8-3 16,8-7-178-16</inkml:trace>
  <inkml:trace contextRef="#ctx0" brushRef="#br0" timeOffset="3476.209">12935 1792 558 0,'-13'56'76'0,"4"-3"-20"0,2 13-22 16,-4 14 1-16,-2-3 0 0,0 5-8 15,-1-11-12-15,3-11-3 0,5-11-2 16,-3-14 1-16,9-35 9 0,-7 33 22 15,7-33 21-15,0 0 12 0,0 0-15 16,0 0-33-16,-9-53-36 0,3 7-36 16,-1-25-13-16,9-16 10 0,7-8 12 15,9 0 18-15,2 6 22 0,2 14 8 0,0 15 9 16,-7 20 5-16,-1 12-2 16,-14 28-14-16,0 0-10 0,26-22-2 0,-26 22-4 15,22 26 0-15,1 1 4 0,-3 10-1 16,6 12 2-16,-4 17 2 0,-2 12 0 15,2 4 2-15,3 0-1 0,1-16 0 16,1-15 0-16,4-15 1 0,-2-16 1 16,2-7 9-16,0-13 10 0,6-9 4 0,10-11 0 15,6-22-4-15,11-16-14 16,0-21-30-16,-2-25-18 0,-2-7-5 0,-13-4-6 16,-10 15 33-16,-12 20 22 0,-14 23 8 15,-11 15 15-15,-5 15-8 0,5 27-9 16,-15-31-24-16,15 31-45 0,-27-4-50 15,27 4-33-15,-46 31-12 0,8 6 35 16,-11 19-147-16</inkml:trace>
  <inkml:trace contextRef="#ctx0" brushRef="#br0" timeOffset="3760.583">15411 1786 591 0,'0'0'228'15,"0"0"-71"-15,0 0-101 0,0 0-77 16,0 0-5-16,11 44 22 0,-5-15 5 15,3 10-1-15,2 8 1 0,-2 8-22 16,-2 10-38-16,-7-3-22 0,-5 2-15 16,-1 0 1-16,1-15 15 0,1-3 9 15,-3-13 16-15,7-33-182 0</inkml:trace>
  <inkml:trace contextRef="#ctx0" brushRef="#br0" timeOffset="3896.404">15453 1921 430 0,'0'0'91'15,"0"0"10"-15,0 0-1 0,0 0-48 16,0 0-42-16,0 0-10 0,0 0-1 16,0 0-2-16,26 0 3 0,-26 0-14 15,60-7-24-15,-18 0-47 0,11 3-18 0,3 6-188 16</inkml:trace>
  <inkml:trace contextRef="#ctx0" brushRef="#br0" timeOffset="4196.932">15785 2341 429 0,'0'0'60'15,"0"0"-2"-15,0 0-2 0,0 0-52 0,31-4-7 16,-31 4 5-16,38-11-1 16,-12 0 0-16,-26 11-5 0,49-42-4 0,-23 11-7 15,-3-7 3-15,-8 5 7 0,1 2 14 16,-16 31 18-16,0-36 12 0,0 36 10 15,0 0 4-15,-29-20-4 0,29 20-3 16,-29 3-12-16,29-3-12 0,-38 15-8 16,38-15-11-16,-31 27-2 0,14 2-9 15,6 6-11-15,2 14-8 0,9-3-11 16,4 1-4-16,12-5 1 0,4-11 3 0,6-2 4 16,3-7 3-16,-3-9 0 0,5-13-11 15,-31 0-13-15,51-31 1 0,-26-2 10 16,-5-5-180-16</inkml:trace>
  <inkml:trace contextRef="#ctx0" brushRef="#br0" timeOffset="4329.753">15896 1814 614 0,'-25'-33'142'16,"25"33"-14"-16,0 0-99 16,-2-31-39-16,2 31 0 0,49-29 11 0,-12 9-4 15,10 5-21-15,2 4-31 0,-7 9-30 16,0 10-28-16,-7 8 8 0,-2 6-171 15</inkml:trace>
  <inkml:trace contextRef="#ctx0" brushRef="#br0" timeOffset="4500.654">16542 1298 507 0,'0'0'98'16,"0"0"-1"-16,0 0-40 0,0 0-30 15,-15 42 0-15,15-42 5 0,0 62-2 16,-3-15-22-16,-10-1-34 0,0 21-44 16,-7 4-51-16,-2 11-1 0,-9 4-178 15</inkml:trace>
  <inkml:trace contextRef="#ctx0" brushRef="#br0" timeOffset="5285.423">17565 1420 563 0,'0'0'116'16,"0"0"-13"-16,0 0-75 0,0 0-40 15,0 0 4-15,-31 49 15 0,31-49-2 16,-4 64 0-16,4-17 0 0,0 4-1 15,-2 6 1-15,-3-4 2 0,-4 5-5 16,-2 4-5-16,-4 2-8 0,4-2-6 16,-5-7-2-16,1-13 2 0,4-13 7 15,11-29 9-15,-12 27 11 0,12-27 10 0,0 0 17 16,0 0 11-16,0 0 10 16,0 0-3-16,0 0-8 0,0 0-12 0,0 0-9 15,0 0-7-15,0 0-5 0,-19-27-3 16,19 27-6-16,0 0 1 0,0 0-6 15,0 0-6-15,0 0-2 0,0 0-11 16,0 0-4-16,0 0-3 0,0 0 2 16,0 0 7-16,0 0 8 0,8-26 9 15,-8 26 9-15,0 0 9 0,0 0 6 16,0 0 5-16,0 0-4 0,23-27-4 0,-23 27-6 16,0 0-10-16,0 0-4 0,0 0-18 15,0 0-10-15,0 0 1 0,-3 27 0 16,3-27 13-16,11 33 9 0,-11-33-1 15,7 42 2-15,-7-42-1 0,0 0 1 16,9 31 0-16,-9-31 2 0,0 0 0 0,0 0 2 16,-9 31 2-16,9-31 2 15,0 0 6-15,0 0-1 0,-7 38 1 0,7-38-3 16,-8 42-5-16,8-42 0 0,-12 51-1 16,12-51-4-16,-6 35 1 0,6-35-4 15,0 0 0-15,0 0 3 0,-5 29 3 16,5-29 8-16,0 0 9 0,0 0 9 15,0 0-1-15,0 0-8 0,0-51-12 16,-4 11-10-16,0-2-1 0,1-2 2 16,3 2 2-16,0 11 3 0,5 2-2 0,-5 29 2 15,6-33-4-15,-6 33-3 16,11-29-2-16,-11 29-11 0,38-42-4 0,-11 22-6 16,4 0-5-16,6 7 3 0,-6 6 5 15,5 3 3-15,-7 6 6 0,-3 11 2 16,5 7-2-16,-31-20 2 0,42 55 2 15,-26-26 3-15,-5 7 5 0,-11-3 8 16,-2 0 4-16,-12 5 9 0,-12-7 4 16,-1-5-1-16,-4 1-1 0,2-5-8 15,-2-7-13-15,-4 1-20 0,2-16-48 0,-3-9-44 16,7-2-27-16,29 11 10 0,-46-51-152 16</inkml:trace>
  <inkml:trace contextRef="#ctx0" brushRef="#br0" timeOffset="5650.788">18294 2040 563 0,'0'0'156'0,"0"0"5"16,0 0-49-16,0 0-64 0,0 0-6 15,-31-6 3-15,31 6-11 0,0 0-18 16,0 0-15-16,-31 4-12 0,31-4 0 15,-34 31-3-15,34-31 1 0,-57 55-2 16,19-19-8-16,7 6 3 0,0 4 1 0,11-4 6 16,9-4 7-16,0-3 2 15,11-1-1-15,0-34 0 0,16 48-2 0,-16-48 0 16,0 0 4-16,37 23 11 0,-37-23 14 16,42-3 6-16,-42 3 2 0,54-24-6 15,-23 0-8-15,0-5-4 0,-3 0-2 16,-8-4 4-16,-4 4 2 0,-16 29 7 15,15-29 4-15,-15 29 1 0,0 0-5 16,0 0-9-16,0 0-9 0,0 0-8 16,0 0-14-16,0 0-24 0,0 0-32 0,0 0-35 15,-20 29-37-15,20-29-30 16,-15 51 14-16,8-13-160 0</inkml:trace>
  <inkml:trace contextRef="#ctx0" brushRef="#br0" timeOffset="5906.034">18719 2310 502 0,'0'0'157'0,"9"-31"20"0,-9 31 1 16,0 0-80-16,0 0-31 0,0 0-13 15,-27-26-18-15,27 26-18 0,0 0-15 0,-37 17-10 16,37-17-8-16,-51 45 0 16,24-3-2-16,5 9 1 0,6 6-1 0,12-6-3 15,13-4 4-15,6-12 5 0,14-8 7 16,7-3 9-16,6-8 12 0,6-12 6 15,5-4 5-15,-6-9 5 0,-5-2 3 16,-15-7 6-16,-27 18 4 0,26-46-5 16,-26 15-14-16,-6-9-21 0,-19-13-20 15,3-2-29-15,-13-10-42 0,-14 8-69 16,-4 1-54-16,-5 3-22 0,1-2-159 0</inkml:trace>
  <inkml:trace contextRef="#ctx0" brushRef="#br0" timeOffset="6040.831">18384 1471 920 0,'0'0'233'0,"0"0"-86"15,49 7-140-15,4 8-1 0,5 12-1 0,15 2-4 16,16 8-16-16,6 3-68 0,7 0-137 16,2-2-217-16</inkml:trace>
  <inkml:trace contextRef="#ctx0" brushRef="#br0" timeOffset="11113.059">8909 2474 574 0,'-17'47'189'15,"17"-47"7"-15,-20 33-22 0,15-4-144 16,-10 13-12-16,-1 11 4 0,-6 16 9 16,0-3 1-16,7 0-7 0,3 1-6 0,8 1-7 15,0 3-3-15,1 0-5 16,6 4-4-16,-3-1-5 0,4 3-19 0,-4-6-26 15,0-9-60-15,0-9-63 16,0-9-30-16,9-17 12 0,-9-27 63 0,0 0-139 16</inkml:trace>
  <inkml:trace contextRef="#ctx0" brushRef="#br0" timeOffset="11319.145">9359 2538 489 0,'0'0'159'0,"0"0"14"0,0 0-1 0,0 0-93 16,0 0-53-16,0 0-11 16,0 0 4-16,0 29 10 0,0-29 3 0,9 53-4 15,-3-6-7-15,8 6-11 0,-3 13-8 16,0 7-8-16,-7 7-14 0,-2 11-24 16,-6 6-58-16,-7 7-47 0,-7 1-22 15,-6-8-9-15,-3-15 61 0,-86-93 57 16,82 48-165-16</inkml:trace>
  <inkml:trace contextRef="#ctx0" brushRef="#br0" timeOffset="11463.22">8907 2913 573 0,'0'0'225'0,"0"0"3"0,0 0-15 16,0 0-168-16,0 0-45 0,0 0-13 15,0 0-17-15,0 0-8 0,42 2-26 0,-4 2-52 16,15-2-41-16,20 1-30 15,2-8 25-15,5 7-140 0</inkml:trace>
  <inkml:trace contextRef="#ctx0" brushRef="#br0" timeOffset="11800.804">10065 3070 384 0,'0'0'75'16,"-31"4"32"-16,31-4 18 0,-37 0 0 16,37 0-39-16,-31 2-20 0,31-2-14 15,-34 20-12-15,14 7-19 0,-6 11-11 16,-1 10-1-16,5 12-2 0,2 7-3 0,0 3-2 16,9-1-11-16,9-3-7 15,2-10-2-15,11-14-6 0,5-13 4 0,-16-29 2 16,44 22 2-16,-9-29 13 0,10-10 1 15,10-19 3-15,5-17 10 0,4-11-3 16,-13-7 8-16,-13 2 9 0,-12 12 6 16,-15 10 19-16,-11 16 9 0,0 31-4 15,-15-31-18-15,15 31-30 0,-45-22-29 16,6 6-17-16,-6 5-23 0,3 11-29 16,0 0-55-16,7 9-38 0,6 11 14 15,29-20-163-15</inkml:trace>
  <inkml:trace contextRef="#ctx0" brushRef="#br0" timeOffset="12342.05">10477 3154 514 0,'0'0'107'0,"0"0"-1"0,-20 27-44 16,20-27-44-16,0 42 1 0,-2-9 6 15,4 7-2-15,3 4-3 0,-1 2-12 16,3 1-5-16,8-5-3 16,1-7-3-16,-1-1 0 0,5-8 0 0,-20-26-1 15,38 29 2-15,-38-29 1 0,33 0-2 16,-33 0 6-16,31-11 6 0,-31 11 6 16,38-35 10-16,-18 8 5 0,-3-4 4 15,-1 0 4-15,-5 0-5 0,2 4-2 16,-13 27-9-16,16-35-5 0,-16 35-2 0,0 0-4 15,0 0-3-15,0 0-2 0,0 0-7 16,0 0-7-16,0 0-5 0,0 0-4 16,0 0 2-16,2 27 6 0,-2 10 2 15,0 10 0-15,0 8 1 0,4 5-2 16,3-5-5-16,4-6-3 0,5-9-1 16,-16-40-1-16,46 44 6 0,-19-35 3 15,4-11-2-15,6-7 2 0,-1-15-5 0,-3-10-1 16,-2-14 1-16,0-10 5 15,-13-6 4-15,-3 4 4 0,-4 5 15 0,-11 10 1 16,-6 14 7-16,-1 5 9 0,7 26 2 16,-24-33 7-16,24 33 0 0,0 0-11 15,-31-18-12-15,31 18-12 0,0 0-12 16,0 0-12-16,0 0-4 0,0 0-1 16,8 33 7-16,-1-4 2 0,9 4-7 15,3 0-4-15,4-4-5 0,8-5 0 16,2-1-9-16,-7-6-19 0,-26-17-34 0,42 20-36 15,-42-20 8-15,0 0-173 0</inkml:trace>
  <inkml:trace contextRef="#ctx0" brushRef="#br0" timeOffset="12652.411">11961 2678 677 0,'0'0'173'16,"0"0"-11"-16,0 0-127 0,0 0-44 15,0 0-1-15,37-11 10 0,-37 11-4 16,47 0-1-16,-21 6-1 0,3 8-5 0,-29-14 3 15,42 37 0-15,-26-8 4 0,-5-2 5 16,-7 10 5-16,-8 1 6 0,-7-3 0 16,-11 16 1-16,-5-4-1 0,-4 4-16 15,-2 0-32-15,-7-5-71 0,7 10-56 16,-3 1 0-16,3 7-170 0</inkml:trace>
  <inkml:trace contextRef="#ctx0" brushRef="#br0" timeOffset="12798.834">11861 4097 795 0,'0'0'237'0,"0"0"-3"0,0 0-189 15,0 0-47-15,0 0-6 0,0 0-19 16,0 0-42-16,0 0-74 0,0 0-56 16,0 0-10-16,-7-31 47 0,7 31-128 15</inkml:trace>
  <inkml:trace contextRef="#ctx0" brushRef="#br0" timeOffset="13189.225">8196 4480 485 0,'0'0'126'0,"0"0"-1"0,16-33-22 16,10 20-78-16,17-5-20 0,25-11 27 15,25 5 32-15,16 2 11 0,21 6 5 16,23 12-16-16,15 6-18 0,18 5-6 0,11 4-10 15,12 2 6-15,14 0-4 0,14 5-8 16,2 2-7-16,-2 2-9 0,-15-2 0 16,-16 0 0-16,-27-4-1 0,-26-3-2 15,-31-2 2-15,-32-2-6 0,-25-5 4 16,-23-2-4-16,-42-2-1 0,31 3 3 16,-31-3-15-16,0 0-8 0,0 0-47 15,0 0-146-15,0 0-51 0,-27-36-189 0</inkml:trace>
</inkml:ink>
</file>

<file path=ppt/ink/ink14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1:21:24.479"/>
    </inkml:context>
    <inkml:brush xml:id="br0">
      <inkml:brushProperty name="width" value="0.05292" units="cm"/>
      <inkml:brushProperty name="height" value="0.05292" units="cm"/>
      <inkml:brushProperty name="color" value="#FF0000"/>
    </inkml:brush>
  </inkml:definitions>
  <inkml:trace contextRef="#ctx0" brushRef="#br0">10473 16447 438 0,'-2'53'61'0,"-7"-24"16"0,9-29 0 0,-27 44-19 16,27-44-39-16,-15 53-7 16,10-22 10-16,3 2 14 0,-2 0 11 0,4-2 6 15,4 0-2-15,-2 0-3 0,-2 0-2 16,5 5-5-16,3 8-4 0,-1 9-5 15,0 7-7-15,2 11-10 0,2 2-5 16,0 13-1-16,4 7-2 0,-6 7 2 16,2 0 1-16,0-10-6 0,-4-8-1 15,6 2 1-15,-6-2-1 0,4 0 0 16,0-4-2-16,-7-14-1 0,3-11-2 0,-3-11-4 16,1-15-11-16,-5-27-20 15,0 0-19-15,0 0-15 0,0 0 1 0,0 0 7 16,0 0-8-16,0 0-2 0,0 0-15 15,-16-58-13-15,1 12 20 0,-5-14 18 16,2-11 22-16,3-9 23 0,-1-2 8 16,10-4 7-16,-3-5 1 0,-2-4 3 15,0-2 0-15,0-5 0 0,-5-7 4 16,1-4-1-16,3-4-1 0,4 4-1 16,1 0-3-16,11 11 1 0,3 12 12 0,4 12 13 15,-2 16 2-15,-2 13 2 16,-1 9-7-16,3 9-8 0,-9 31 1 0,27-46 4 15,-27 46-2-15,37-53 1 0,-10 22-1 16,8-2-5-16,3-1 2 0,4 8-3 16,7 10 1-16,-7 12 1 0,0 8 3 15,-4 12 4-15,1 10 6 0,-5 5 5 16,-3 7 8-16,-5 4 12 0,-4 7 4 0,-8 0 6 16,-12 8 0-16,-2 1-11 0,-11 4-1 15,-5 4-6-15,-10 3-5 0,-12 4 4 16,-4 0-2-16,-5-2 0 0,3-3-3 15,-7-8-6-15,3-7-6 0,1-13-9 16,9-9-7-16,1-4-9 0,1-12-8 16,3-4-11-16,-5-4-19 0,3-9-19 15,2 0-40-15,-3-7-52 0,3-2-36 0,4-5-22 16,-4-2-158-16</inkml:trace>
  <inkml:trace contextRef="#ctx0" brushRef="#br0" timeOffset="2703.361">12917 17622 404 0,'11'65'25'0,"-6"-23"13"0,-3 6 2 15,7 12-6-15,2 9-18 16,0 19-9-16,0 8 1 0,-2 3 6 0,-2 5 2 15,-3-11 4-15,0 0 1 0,-1-6-6 16,-1-5 1-16,0 0-3 0,3-7-1 16,-5-2-1-16,0-4-1 0,4-3-5 0,-2-6-2 15,7-5-7-15,-5-4-6 16,-1-4-7-16,-3-8-2 0,4-10-3 0,-4-29-7 16,0 0-3-16,0 0-6 0,0 0 1 15,-4-29-2-15,-3-22 11 0,-2-26 4 16,3-25 4-16,-3-29 14 0,-5-15-2 15,1-9 5-15,0-2 7 0,4 9 6 16,5 10 9-16,4 14 4 0,-3 14 0 16,3 12 0-16,0 12-3 0,0 6-2 15,3 9-4-15,-3 3-2 0,8 4-6 0,3 6 0 16,1 5-1-16,3 0-4 16,7-5 1-16,9 3 1 0,7-1-1 0,8 3 2 15,7 11-2-15,1 9 0 0,3 13-1 16,1 16-1-16,2 17 6 0,-3 13 3 15,-4 14 11-15,-2 16 6 0,-2 12 2 16,-11 10 1-16,-7 6 2 0,-7 2 10 16,-13-2 9-16,-15 1 16 0,-8-3 24 0,-12-7-4 15,-9 0-9-15,-5 0-15 16,-8 7-29-16,-12 0-6 0,-6-6-5 0,-9-3-12 16,-7-14-8-16,-6-5-24 0,-7-12-6 15,-2-14-3-15,4-14-7 0,7-14 11 16,8-9-9-16,14-11-22 0,5-2-31 15,10-7-40-15,14-6-29 0,13-1 16 16,9-8-162-16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54:28.990"/>
    </inkml:context>
    <inkml:brush xml:id="br0">
      <inkml:brushProperty name="width" value="0.05" units="cm"/>
      <inkml:brushProperty name="height" value="0.05" units="cm"/>
      <inkml:brushProperty name="color" value="#E71224"/>
    </inkml:brush>
  </inkml:definitions>
  <inkml:trace contextRef="#ctx0" brushRef="#br0">101 449 7363,'-3'-18'-6,"0"0"0,1-1 0,1 1 0,1-1-1,0 1 1,4-17 6,-2 23-5,1-1 0,1 1 0,0 0 0,1 0 1,0 1-1,7-10 5,-11 18-1,-1 0 0,1 1 0,-1-1 0,1 0 0,-1 1 0,0-1 0,0 0 1,0 1-1,0-1 0,-1 0 0,1 1 0,-1-1 0,1 0 0,-1 1 0,0-1 0,0 1 0,0-1 1,-1-1 0,1 2 2,-1-2 14,-13-17 54,12 16 15,3 5 59,0 0 67,0 0 58,0 0-255,-1 0 0,1 0 1,-1-1-1,1 1 0,-1 0 0,1-1 0,-1 1 0,1-1 0,-1 1 0,1 0 0,0-1 0,-1 1 0,1-1 0,0 1 0,-1-1 0,1 1 0,0-1 0,-1 0 0,1 1 0,0-1 0,0 1 0,0-1 0,0 1 0,0-1 1,0 0-1,0 0-14,-1 1 8,1-1 0,0 1 1,0-1-1,0 0 0,0 1 1,0-1-1,0 1 0,-1-1 0,1 1 1,0-1-1,0 1 0,-1-1 1,1 1-1,0-1 0,-1 1 1,1-1-1,-1 1 0,1-1 1,0 1-1,-1 0 0,1-1 1,-1 1-1,1 0 0,-1-1 1,0 1-1,1 0-8,-4-6 72,-12-15 19,12 16 15,-9-18 92,12 21-195,0 1 0,0-1 0,0 1 0,0-1 0,0 1 0,0 0 0,0-1 0,0 1 0,0 0 0,-1 0 0,1-1 0,0 1 0,-1 0 0,0 0-3,-3-2 1,1 0-15,4 3 6,-4-4 30,-11-9-9,11 10-24,4 3 1,0 0 20,0 0 6,0 0 6,0 0 28,0 0 41,0 0 29,0 0 67,0 0 122,0 0 147,0 0 123,0 0 102,0 0-4,0 0-74,0 0-115,0 0-151,0 0-151,0 0-95,0 0-54,0 0-74,0 0-35,0 0 8,4 1 21,81 15 125,66 22-82,-69-16 54,0-3 0,20-1-54,153 6 232,69 10 104,-78-6-251,20-9-85,-25-3-34,45 18 34,-135-15 99,1-7 0,93-5-99,307-26 380,-124 1-233,17 11-206,690-27 276,-927 29-225,137 16 8,11 0-48,-258-12 26,1-5-1,-2-4 1,7-5 22,-99 14-208,-5 1-536,0 0-820,0 0-509,0 0-523,0 0-1928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54:41.060"/>
    </inkml:context>
    <inkml:brush xml:id="br0">
      <inkml:brushProperty name="width" value="0.05" units="cm"/>
      <inkml:brushProperty name="height" value="0.05" units="cm"/>
      <inkml:brushProperty name="color" value="#E71224"/>
    </inkml:brush>
  </inkml:definitions>
  <inkml:trace contextRef="#ctx0" brushRef="#br0">46 90 6483,'0'0'-37,"0"0"58,0 0 83,0 0 48,0 0 11,0 0 21,-4 0 67,2 0-140,0 0 0,0-1 0,0 1 0,0 0 0,0-1 0,0 1 0,0-1 0,0 1 0,1-1 0,-1 0 0,0 0 0,0 0 0,1 0 0,-1 0 0,1 0 0,-1 0 0,1-1 0,-1 1 0,1-1 0,0 1 0,-1-2-111,-1-1 345,3 4-65,0 0-80,0 0-35,0 0 54,0 0 50,0 0 30,0 0-8,0 0-75,0 0-101,0 0-35,0 0-8,0 0 21,0 0 14,0 0 0,0 0 34,0 0 91,0 0 291,0 0 216,0 0 8,0 0-107,0 0-295,6-3-276,0-3-76,42-13-79,-43 17 99,-5 2 8,30 0-39,360 7 47,75 24-29,-240-20-555,1-9-1,33-13 556,261 1 212,955 18-338,-664 12 384,-543-7-182,-96-9-80,-1-7 0,1-8 0,-1-7 0,84-23 4,-242 38-325,24-5-128,-9-5-3056,-3 0-1296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56:22.544"/>
    </inkml:context>
    <inkml:brush xml:id="br0">
      <inkml:brushProperty name="width" value="0.05" units="cm"/>
      <inkml:brushProperty name="height" value="0.05" units="cm"/>
      <inkml:brushProperty name="color" value="#E71224"/>
    </inkml:brush>
  </inkml:definitions>
  <inkml:trace contextRef="#ctx0" brushRef="#br0">1696 338 6867,'0'0'115,"0"0"85,-5-4 75,-48-41 4092,-51-32-4367,73 58 285,0 2 1,-1 1-1,-1 1 1,-1 2-1,0 2 1,0 1-1,-1 1 0,0 2 1,-1 2-1,1 1 1,-31 1-286,-6 3-55,0 3 1,1 4 0,-1 2-1,1 4 1,-29 10 54,54-12-4,1 3 0,1 2 0,0 1 0,1 3 0,1 1 0,1 2 0,-7 7 4,25-14 7,2 1 0,0 1 1,1 0-1,1 1 0,0 2 1,2 0-1,0 0 0,2 2 1,0 0-1,2 0 0,0 2 0,2-1 1,0 4-8,-1 6-2,1 1 0,3 0 1,0 1-1,3 0 0,1 0 1,1 0-1,2 1 0,2-1 0,1 1 1,2-1-1,2 0 0,1-1 1,1 1-1,2-1 0,2-1 1,13 27 1,-9-25 18,2-1 1,2-1 0,1-1-1,1-1 1,2-1 0,1-1 0,2-1-1,0-2 1,2 0 0,1-2-1,1-1 1,1-2 0,1-1-1,1-1 1,22 8-19,1-4 146,1-3 0,0-3 0,2-2 0,0-3-1,1-2 1,0-3 0,0-3 0,0-2 0,1-3 0,0-3-1,34-7-144,-1-4 173,-1-5 1,-1-3 0,-1-5 0,-1-4 0,-2-3-1,-1-5 1,6-7-175,-28 11 93,-2-3 0,-1-2 1,24-24-94,-58 41 47,-1-1 0,-1-2 1,-1 0-1,-1-2 0,-2-1 1,0-1-1,14-27-47,-27 36 16,0 0-1,-1-1 1,-2 0-1,0 0 1,-1-1-1,-2 0 1,0 0-1,-1 0 1,-2 0-1,0-1 1,-1 1 0,-2 0-1,0 0 1,-1-1-1,-2 2 1,0-1-1,-2 0 1,-8-20-16,-1 2-28,-3 1 0,0 1-1,-3 0 1,-1 2 0,-2 0 0,-2 2 0,-1 1 0,-1 1 0,-21-16 28,16 18-60,-2 2 0,-1 2 0,-1 1-1,-1 2 1,-1 1 0,-1 3 0,-1 1 0,0 2 0,-2 2 0,0 1 0,-4 2 60,-12 0-454,-1 3 1,1 2-1,-1 3 0,0 3 1,-1 2-1,2 3 0,-1 3 1,-9 3 453,-37 12-2905,-10 8 2905,-119 38-5168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57:55.285"/>
    </inkml:context>
    <inkml:brush xml:id="br0">
      <inkml:brushProperty name="width" value="0.05" units="cm"/>
      <inkml:brushProperty name="height" value="0.05" units="cm"/>
      <inkml:brushProperty name="color" value="#E71224"/>
    </inkml:brush>
  </inkml:definitions>
  <inkml:trace contextRef="#ctx0" brushRef="#br0">4430 2015 6931,'-4'-2'14,"-16"-6"-14,15 6-8,5 2 29,-4-2 64,-69-53 2743,69 51-2297,4 4-200,-3-4-120,0-2 206,-1 1 0,0 0 0,0 1 0,-1-1 0,1 1 0,-5-4-417,5 6 571,4 2-261,0 0-206,0 0-131,0 0-13,0 0 88,32-4 387,172-2 684,-74 0-707,114 11-412,364 59 141,-8-1 34,-339-45-32,79-13-143,65-17-52,4 0 221,109 22-169,1 35 162,167 8-142,-410-48 47,164-22-67,-375 13 64,-62 4-187,-3 0-333,0 0-716,-5-1-930,-23-3-963,-6 9-2146</inkml:trace>
  <inkml:trace contextRef="#ctx0" brushRef="#br0" timeOffset="18973.765">46 593 7267,'0'0'160,"0"0"-5,0 0-45,0 0-102,-3 10-16,-1 31 251,0 0 0,3 0 0,2 1 0,4 35-243,1 29 775,-2 43 110,3 75 648,-10 0 0,-19 107-1533,13-284-712,8-43 77,1-4-128,0 0-235,-2-6-74,-4-16 519,2-1 1,0 1 0,1-1 0,1 0-1,1-5 553,5-46-2926</inkml:trace>
  <inkml:trace contextRef="#ctx0" brushRef="#br0" timeOffset="20151.966">95 316 7011,'6'2'-2,"113"41"353,-61-20-176,0-2 0,2-3 0,0-3 0,8-1-175,34-3 104,-1-5 0,1-3 0,14-6-104,306-31 472,-335 25-296,132-6 940,47 9-1116,220 16 875,-65 0-782,916 18-336,-292-4 1238,95 35-251,-219 19-861,-598-47 88,-302-29 23,638 47 354,-472-44 22,0-8 1,101-18-371,734-84-75,-770 99-95,-174 8 208,1-4 1,-1-3 0,1-4-1,18-6-38,40-18 78,204-40 2,-337 73-112,-4 0-16,0 0-11,0 0 13,108-1 157,32 0-854,82 12 743,-202-9-45,0 1-1,0 0 0,0 2 1,0 0-1,-1 2 1,13 5 45,-23-8-11,-1 0 0,0 1 1,0 0-1,-1 1 1,1-1-1,-1 1 1,-1 1-1,1-1 0,-1 1 1,0 0-1,0 1 1,-1-1-1,0 1 1,0 0-1,2 8 11,13 38 345,-3 0 1,-2 1-1,6 47-345,-3-18 189,112 388 630,-89-334-745,-30-103-94,-2 1-1,-2-1 1,-1 1-1,-2 0 0,-1 1 1,-2-1-1,-2 9 21,-1-34-17,1-1 1,-2 1-1,0-1 0,0 0 1,0 0-1,-2-1 0,1 1 0,-1-1 1,0 0-1,-1 0 0,0 0 0,-1-1 1,1 0-1,-2 0 0,1-1 0,-1 0 1,0 0-1,0-1 0,-1 0 1,0 0-1,0-1 0,0 0 0,-6 1 17,-16 8-77,0-3 0,-1 0 0,0-2-1,0-2 1,-1 0 0,-29 0 77,-281 14 62,-40 4-87,-109 54-314,-36 4 73,-714 2-703,705-58 620,107-1 251,-760 40 822,0-38 440,536-28-590,-433-4-30,774 1-456,-1223-33 856,1447 32-999,-361-12 613,305 17-1005,-1 7-1,-9 7 448,121-11-1211,0 3 1,0 0-1,1 2 0,0 2 0,-23 10 1211,-12 10-4623</inkml:trace>
  <inkml:trace contextRef="#ctx0" brushRef="#br0" timeOffset="27059.652">1202 1972 7379,'-76'-4'-32,"41"6"48,29-2-15,0 0 0,0 0 0,0 1 0,1 0 0,-1 0 0,0 0 0,0 0 0,1 1 0,-2 1-1,0-4-14,-2-1 3,-43-12-37,-94-15 32,-130-6-18,252 32 40,0 2-1,0 0 1,0 1 0,-1 2 0,-5 1-6,1 0 3,0-2-1,-21-1-2,48 0-2,-1 0-1,1 0 1,0 0-1,-1-1 1,1 1-1,-1-1 1,1 1-1,0-1 1,0 0-1,-1 0 1,1 0-1,0 0 1,0 0-1,0-1 1,-1 0 2,-9-5-37,-9-7 37,16 11 104,-1-9 177,-6-7 9,4 1 179,-1 0 1,0 1-1,-5-5-469,11 17 435,3 5-29,0 0-86,0 0-99,0 0-98,0 0-59,0 0-40,0 0-8,0 0-5,-2 6-19,1 5-16,0 0 1,0 0-1,1 0 1,0 0 0,1 0-1,1 0 1,0-1 0,0 1-1,1 0 1,0-1-1,1 0 1,0 1 0,0-1-1,1-1 1,5 7 23,0 2 2,1-1 1,1-1-1,1 0 1,0 0-1,1-2 1,0 1-1,1-2 1,9 6-3,5 0-54,2-1 0,0-1 1,1-1-1,0-2 0,2-2 0,-1-1 1,1-1-1,1-2 0,28 3 54,55 3 40,0-6 0,36-5-40,-31 0 137,358 24-29,-160-6-235,254-19 127,-20-19 134,359 43-134,-484-10 40,0-18 0,18-20-40,39-9 934,369 26-934,-542 22 43,502 16-315,-497-32 204,177-29 68,364-87 318,-613 82 754,27 9-1072,251-1 456,108-8-1130,-513 23 302,67-4-3669,130-30 4041,-306 43-1246,9 1-2043</inkml:trace>
  <inkml:trace contextRef="#ctx0" brushRef="#br0" timeOffset="57633.092">4053 751 7539,'-2'-8'278,"-20"-87"1819,20 89-1540,2 6-196,0 0-343,-5 30-399,1 129 489,2-61 109,4 104 330,23 153-547,-1-42 11,-17-175 38,-7 0 1,-8 30-50,-1-72-1222,4-102 648,-3-11 168,-1 1 0,2-1 0,1-1 0,0 1 1,1-1-1,0 0 0,0-15 406,-8-58-3292</inkml:trace>
  <inkml:trace contextRef="#ctx0" brushRef="#br0" timeOffset="58037.746">4057 636 7171,'0'-3'47,"0"0"-1,0-1 0,0 1 1,0 0-1,1 0 0,-1-1 1,1 1-1,0 0 0,0 0 1,0 0-1,0 0 0,1 0 1,-1 0-1,1 0 0,0 1 1,0-1-1,2-2-46,0 3 24,1-1 0,0 1 0,-1 0 0,1 1 0,0-1 1,0 1-1,0 0 0,0 0 0,1 1 0,1-1-24,6 0-28,297-32 1196,94 11-1168,-155 10 224,1140-38-88,-968 39-293,363-58 157,216-97 511,-555 86-256,273-20 51,-557 87-224,0 8 0,0 6 0,76 14-82,-205-12-41,0 1-1,-1 2 1,1 1-1,-1 1 1,-1 2-1,16 8 42,-33-12-28,-1 0-1,0 1 0,-1 0 1,0 1-1,0 0 0,0 1 1,-1 0-1,-1 1 1,1 0-1,-2 1 0,1 0 1,-1 0-1,-1 0 0,0 1 1,-1 0-1,3 8 29,3 13-3,-1 1 1,-2 0-1,-2 1 1,0 0-1,-1 24 3,5 180 217,-11-203-168,1 30 44,0 408 467,-8-321-441,-6-1 1,-8 12-120,12-115-287,-2-1 1,-3 0-1,-1-1 1,-2-1 0,-3 0-1,-1-2 1,-2 0 0,-3-2-1,-1 0 1,-1-2 0,-3-1-1,-1-1 1,-2-2 0,-1-2-1,-21 15 287,-49 39-3529</inkml:trace>
</inkml:ink>
</file>

<file path=ppt/ink/ink14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3:07:46.334"/>
    </inkml:context>
    <inkml:brush xml:id="br0">
      <inkml:brushProperty name="width" value="0.05292" units="cm"/>
      <inkml:brushProperty name="height" value="0.05292" units="cm"/>
      <inkml:brushProperty name="color" value="#0070C0"/>
    </inkml:brush>
  </inkml:definitions>
  <inkml:trace contextRef="#ctx0" brushRef="#br0">17625 7226 376 0,'0'0'-2'0,"0"0"1"0,0 0 0 16,0 0 15-16,0 0 17 0,-7-26 14 15,7 26 15-15,-9-31 3 0,9 31 6 16,-11-34 12-16,11 34 3 0,-17-28-3 0,17 28-13 16,-20-34-11-16,20 34-10 15,-16-42-5-15,16 42-1 0,-26-40-4 0,26 40-4 16,-22-37-7-16,22 37-11 0,-31-33-10 16,31 33-16-16,-43-36-10 0,12 18-3 15,-13 1-2-15,-9 1 4 0,-13 7 10 16,-7 0-4-16,-14 7 2 0,-1 0 5 15,-8 2 0-15,6 7 6 0,1-5 3 16,-8 7 0-16,4 2-3 0,2 0 6 16,2 2-3-16,10 3-3 0,-1 6 4 0,0 2-8 15,3 12 5-15,6 8 3 0,-2 11-5 16,4 16 4-16,7 9-5 0,2 2-1 16,14 4-1-16,19 5 1 0,5 0 3 15,18 6 2-15,4 5 2 0,11-2-1 16,4-5 0-16,7 0 2 0,9-4 4 15,5 2 3-15,6-5 2 0,2-8 0 16,14-7-2-16,10-9 2 0,10-4 2 0,13-4 1 16,8-5-2-16,12-5-3 0,13-6-3 15,7-9 1-15,10-13 1 0,14-14 1 16,-2-13 2-16,9-11 4 0,-12-11 1 16,-8-15-1-16,-11-14 0 0,-18-13 2 15,-18-13 1-15,-33-19 1 0,-25-21-2 16,-25-24-12-16,-30-30-6 0,-13-15-1 15,-18 3-5-15,-13 8 3 0,-11 31 0 16,-13 29-9-16,-7 25-10 0,-14 30-23 16,-8 20-53-16,-29 23-96 0,-8 23-25 0,-17 21-176 15</inkml:trace>
  <inkml:trace contextRef="#ctx0" brushRef="#br0" timeOffset="4992.896">18300 9611 375 0,'0'0'-5'0,"0"0"-196"0</inkml:trace>
  <inkml:trace contextRef="#ctx0" brushRef="#br0" timeOffset="43210.544">23092 7939 356 0,'36'-26'-3'0,"-36"26"2"0,42-31 0 16,-42 31 0-16,26-36 2 0,-26 36 3 16,11-40 3-16,-11 40 5 0,-4-37 0 15,4 37-3-15,-22-49 2 0,6 20 3 16,5 3 5-16,0-3 4 0,-9-2 0 15,5-2 5-15,-12-5 6 0,1-2 18 0,-1 0 23 16,0 0-4-16,1 3-8 16,-5 1-11-16,0 3-24 0,-7-7-7 0,-11 0-1 15,7-4-9-15,-11-5-1 0,-9 1 5 16,-2-1-1-16,-16 5-1 0,-4-1-6 16,-4 5 0-16,-8 3 1 0,-6 6-4 15,7 2 1-15,-15 2-6 0,-1 10-3 16,-4-1-9-16,2 7-3 0,-2 9 1 15,-1 6-3-15,-1 14 4 0,-9 6 7 16,0 9-1-16,8 16 2 0,8 11 7 0,6 15-1 16,11 14 2-16,4 15 5 0,0 15 3 15,19 14 5-15,14 11 4 0,19 5 1 16,30-3-3-16,14-4-8 0,24-1 1 16,17-8 1-16,19-9-1 0,23-4 3 15,17-14-1-15,23-6 0 0,19-7 1 16,10-5 2-16,16 1-1 0,9-7-3 15,6-3-3-15,1-3 0 0,-1-14 1 16,-6-11 6-16,-9-16 4 0,-7-17-1 16,-19-23 1-16,-12-21-1 0,-15-25 6 0,-16-24 4 15,-13-30 4-15,-24-27 0 0,-21-34-8 16,-10-43-10-16,-14-41-6 0,-21-24 0 16,-15-5 15-16,-19 24 10 0,-17 38-1 15,-16 35-12-15,-16 30-22 0,-29 16-35 16,-24 21-28-16,-37 11-133 0,-45 18-79 0,-33 39 12 15,-38 21-167-15</inkml:trace>
  <inkml:trace contextRef="#ctx0" brushRef="#br0" timeOffset="78555.059">16467 11932 374 0,'0'0'0'0,"0"0"-1"16,0 0 1-16,0 0-1 0,0 0-1 15,0 0 1-15,0 0 0 0,0 0 0 16,0 0 2-16,0 0-1 0,0 0 1 16,0 0-2-16,4 26 0 0,-4-26-2 15,0 0 2-15,0 0 0 0,0 0 0 16,0 0 2-16,0 0 0 0,0 0-1 0,0 0 0 16,0 0 0-16,0 0-1 0,0 0 2 15,0 0 0-15,0 0-202 0</inkml:trace>
  <inkml:trace contextRef="#ctx0" brushRef="#br0" timeOffset="79706.687">18063 12990 400 0,'0'0'-3'15,"0"0"1"-15,0 0 2 0,0 0-1 16,0 0 2-16,0 0 0 0,0 0-1 16,0 0-1-16,0 0-1 0,0 0 0 15,0 0 0-15,0 0 2 0,0 0-1 0,0 0 2 16,0 0 0-16,0 0 0 16,27-9 4-16,-27 9 6 0,0 0 5 0,0 0 1 15,0 0 0-15,0 0-5 0,0 0 0 16,0 0 2-16,0 0 3 0,0 0 6 15,0 0 6-15,0 0 4 0,0 0 1 16,0 0 0-16,0 0-2 0,0 0 1 16,0 0 2-16,0 0 2 0,0 0 0 0,0 0-5 15,0 0-6-15,0 0-8 16,0 0-8-16,0 0-5 0,0 0-4 0,0 0-4 16,0 0-7-16,0 0-5 0,0 0-3 15,0 0-5-15,0 0 5 0,0 0 4 16,0 0 6-16,0 0 7 0,0 0 0 15,0 0 1-15,0 0 2 0,0 0 1 16,0 0 5-16,0 0 7 0,0 0 0 0,0 0 4 16,0 0-4-16,0 0-3 15,0 0-4-15,0 0-4 0,0 0 0 0,0 0-2 16,0 0-1-16,0 0-5 0,0 0-15 16,0 0-19-16,0 0-15 0,0 0-9 15,0 0-7-15,0 0-4 0,0 0-7 16,0 0 11-16,0 0 20 0,0 27 21 15,0-27-178-15</inkml:trace>
  <inkml:trace contextRef="#ctx0" brushRef="#br0" timeOffset="100727.841">20809 14022 393 0,'62'-5'-2'0,"-86"-45"3"16,61 45-210-16</inkml:trace>
</inkml:ink>
</file>

<file path=ppt/ink/ink1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40:03.031"/>
    </inkml:context>
    <inkml:brush xml:id="br0">
      <inkml:brushProperty name="width" value="0.05292" units="cm"/>
      <inkml:brushProperty name="height" value="0.05292" units="cm"/>
      <inkml:brushProperty name="color" value="#0070C0"/>
    </inkml:brush>
  </inkml:definitions>
  <inkml:trace contextRef="#ctx0" brushRef="#br0">12465 7094 394 0,'0'0'-4'0,"0"0"1"16,-4 17-1-16,4-17 1 0,0 0 1 16,-3 18 0-16,3-18 0 0,0 0 1 0,0 0-1 15,0 0 1-15,0 0 1 0,0 0 1 16,0 0 1-16,0 0-1 0,0 0 3 16,0 0 3-16,0 0 2 0,0 0 2 15,0 0-3-15,0 0 1 0,0 0-3 16,0 0-1-16,0 0 0 0,0 0 0 15,0 0 1-15,0 0 1 0,0 0-4 16,17 14 0-16,-17-14 1 0,0 0 0 0,0 0 4 16,0 0 3-16,0 0 3 15,0 0 1-15,0 0 1 0,0 0-2 0,0 0 0 16,0 0-1-16,0 0-1 0,0 0-2 16,0 0-2-16,0 0-3 0,0 0 0 15,0 0-1-15,20 8-1 0,-20-8-2 16,0 0-1-16,0 0-1 0,20 5 0 15,-20-5 1-15,20 4 0 0,-20-4 1 16,23 0 0-16,-23 0 1 0,33 6 0 16,-33-6 1-16,32 2 1 0,-10-1 2 0,-4-4-2 15,5 3 1-15,-3 0-2 16,0-3-1-16,-2 3 0 0,5-3-1 0,-3 3 2 16,0-1-2-16,-3 0-1 0,-17 1-2 15,24 0-1-15,-24 0 2 0,27 1 2 16,-27-1 2-16,34-1-1 0,-34 1 0 15,29-3-1-15,-29 3 0 0,25 1 0 16,-25-1-1-16,27 3 1 0,-27-3 1 0,32 0-3 16,-32 0 1-16,22 3-2 15,-22-3 0-15,26 3 2 0,-9 0-1 0,2-5 1 16,2 1 2-16,-1 2-3 0,-2-2 2 16,1 1 1-16,-1 1 0 0,1-5 2 15,2 2-2-15,-21 2-2 0,33-1-1 16,-33 1 0-16,31 0 2 0,-14 3-1 15,-17-3 2-15,17 3-3 0,-17-3 2 16,20 1 0-16,-20-1 0 0,32-4 1 16,-32 4-1-16,31-3 1 0,-31 3-1 0,33-1 2 15,-16-2 0-15,1 0 0 16,4 0-1-16,-1 2 0 0,-3-2 1 0,2 1 0 16,3 1-3-16,-2 1 0 0,2-1 1 15,-3 3-2-15,-3 0 2 0,2 1 0 16,-19-3-2-16,32 4 1 0,-15-4 0 15,3 3 1-15,2-2 0 0,0-2 1 16,3 2-1-16,-5-5-1 0,-2 4 0 16,5 1-1-16,-3-1 1 0,1 0 2 15,-1-1-3-15,0 2 1 0,-2 1 1 0,2-4 0 16,0 2 3-16,-3 0-1 0,-17 0-3 16,25 0 2-16,-25 0 1 0,32 3 1 15,-13 0 2-15,-1-2-3 0,-18-1-1 16,29 0 0-16,-12-1-2 0,-17 1 2 15,35 1-2-15,-16 1 0 0,-2-2 1 16,0 0-2-16,-17 0 1 0,27 4 1 16,-27-4-2-16,33 2 3 0,-15-2-2 0,5 0 1 15,-3 0 1-15,-3 0-2 0,4 1 1 16,2-1-2-16,-3 1 1 0,1-1 0 16,2-1 2-16,1 1 0 0,-2-1-2 15,2-4 0-15,-7 5-1 0,1-3-1 16,-1 3 2-16,-17 0-1 0,29 2 3 15,-29-2-2-15,31 1 0 0,-12-1 1 16,-2 2-1-16,0-4 0 0,0 2 2 0,1 0-1 16,2 0 2-16,-1 0 1 15,-2 2-4-15,1-2 3 0,7-2-3 0,0 1 1 16,-1-2 2-16,-4 3-2 0,2-1 0 16,0-1 1-16,-2 1-1 0,5-2-1 15,-1 3 0-15,-4 1-1 0,0 1 0 16,1-2 0-16,-21 0 1 0,30 5 0 15,-30-5 2-15,31 3 1 0,-11-4-1 16,0 2 0-16,4-1 0 0,0-1 2 16,3-1 1-16,-5 0 0 0,0 2 0 0,-5-2-4 15,1 4-1-15,-1-1-1 16,3-2 1-16,-3 1 0 0,0 0 1 0,-17 0-1 16,30 1-1-16,-30-1 3 0,25 3-2 15,-25-3 0-15,27 4 0 0,-27-4 0 16,30 0 0-16,-30 0 0 0,31-1 2 15,-12-2-2-15,-19 3 0 0,31-2 0 16,-31 2 0-16,24-1 0 0,-24 1 1 0,25 0 0 16,-25 0-1-16,24 1 1 15,-24-1-1-15,25 3 1 0,-25-3-2 0,29 0 1 16,-29 0 0-16,27-1 0 0,-27 1-1 16,23 1 1-16,-23-1 0 0,22 2-1 15,-22-2 1-15,19 1 0 0,-19-1-1 16,17 3 0-16,-17-3 1 0,24 3 2 15,-24-3 0-15,26 6-2 0,-26-6 0 0,27 1-2 16,-27-1 0-16,28 0 2 16,-11 0 0-16,2 1 2 0,2-1-1 0,-1 0-2 15,1 0 1-15,2 0-1 0,1 3 0 16,0-3 1-16,6 3 1 0,-5-4-2 16,2-2 1-16,0 6 0 0,0-3-1 15,1 0 1-15,1 2 0 0,-1 0-1 16,2-2 3-16,-2 0-1 0,2 0 1 15,0-3-1-15,1 0 0 0,-1 5-1 16,-3-2 1-16,3 0 0 0,1 1-1 16,-1-2 1-16,3-2-1 0,-3 3 0 15,-3-2 1-15,0 4-1 0,-3-2-1 0,0 1 1 16,3 1 0-16,0-2-1 0,-2 2 2 16,-3-2-2-16,3 2 2 0,-3 1-2 15,3-3 1-15,-1 1 1 0,-2-1-1 16,3 2 1-16,2 0-1 0,-5-3-1 15,3 2 1-15,-4-1 0 0,-1 0 0 16,-2 0 0-16,2 0-1 0,3 2 1 16,-6-4 1-16,4 4-1 0,-1-2 1 0,3-2 0 15,1 2-2-15,-4-1 0 16,0 2 0-16,-1 1 1 0,-19-2 0 0,32 1 1 16,-32-1-1-16,35 5 0 0,-18-4 0 15,0 0-1-15,3-1 0 0,4 0 0 16,-7-1 1-16,7 1 0 0,-3 3 1 15,1-3 0-15,-4 0-1 0,2 0 1 16,-3-2-3-16,3 2 3 0,4 0 1 0,3 0-1 16,-5-1 3-16,2 2-1 15,-3-3-1-15,1 0-1 0,2 1-1 0,0 1-1 16,0 1 0-16,2-1 0 0,1 2 1 16,-3-2 0-16,3 0 2 0,-3 0-1 15,3 0-2-15,-5-2 1 0,3 4 0 16,-1 0 0-16,1-2 2 0,4 3-1 15,0-1 0-15,1-2 0 0,0 0-1 16,-3 1 0-16,0-1-1 0,-3 2 1 16,3 0 1-16,0 0 1 0,-3-2 0 0,-3 0-1 15,2 0 0-15,-1 1 0 16,0 2 0-16,1-2 2 0,1 1-1 0,-5-2 0 16,1 1 0-16,0 2 0 0,0-1-1 15,-3-1-1-15,3-1 1 0,4-1-1 16,-4 2 1-16,4 0-2 0,-1 2 3 15,-2-3-1-15,-1 0-1 0,-2 0 2 16,1 0-2-16,-1 0 0 0,2 0 1 16,2 3-1-16,-4-1 1 0,2-1 0 15,4 0 4-15,2-2 0 0,2 1-1 0,6 0 2 16,-2 0-1-16,-1-1 0 0,-1-2-1 16,-3 0-2-16,1 0-2 0,-1 3 2 15,0 0-1-15,-4 1 0 0,4-1 1 16,2-1-3-16,3 0 2 0,3-1 1 15,-1 2-1-15,-2 2 0 0,3-1 0 16,-4-1-3-16,-1 0 2 0,0 0 1 16,-2 3-1-16,2 0 3 0,-4 0-2 0,-1-3-1 15,-1 1 1-15,0-1-2 0,2 0 2 16,0 3-1-16,-2-3 1 0,4 0-1 16,-3 1 0-16,-1-2 0 0,-2 2 1 15,0 1 0-15,-2 2-1 0,1-4 2 16,3 3-1-16,2-2 0 0,-2-2 3 15,5 1-2-15,-2-4 0 0,1 4 3 16,3-2-3-16,-1 4 2 0,1 2 1 0,-3-7-3 16,1 4 2-16,0-3-1 15,1-1 0-15,1 3 2 0,2 1-3 0,-2-1 1 16,-1 0-1-16,-2-1 0 0,2-2 0 16,-1 3 0-16,3 1 1 0,-5 1-2 15,2-2 1-15,-2-2 4 0,6-1 2 16,4 2 5-16,4 1-2 0,-4-1-4 15,-3 1-4-15,-3 0-3 0,2 0 1 16,-4 0-1-16,0 0 1 0,1-2-1 16,-1 2 0-16,1 0 1 0,2 0-1 0,2 2 1 15,-1-1 0-15,3-2-1 16,-5 1 1-16,-4-2-1 0,-3 2-1 0,-1 2 1 16,-4-4 1-16,0 4 1 0,0-4-2 15,-19 2 0-15,26 3-1 0,-26-3 1 16,0 0 2-16,0 0 0 0,0 0 1 15,0 0 2-15,0 0 3 0,0 0 3 16,0 0 2-16,0 0 1 0,0 0 0 0,0 0-3 16,0 0-1-16,0 0-1 15,0 0-3-15,0 0-4 0,0 0 0 0,0 0-2 16,0 0 1-16,0 0 1 0,0 0-1 16,0 0-2-16,0 0-6 0,0 0-11 15,0 0-23-15,0 0-32 0,0 0-52 16,0 0-47-16,0 0 16 0,0 0-167 15</inkml:trace>
  <inkml:trace contextRef="#ctx0" brushRef="#br0" timeOffset="20615.867">1996 7182 360 0,'0'0'-2'0,"0"0"1"0,0 0 1 16,0 0-2-16,0 0 0 0,0 0 0 16,0 0 1-16,0 0 2 0,0 0 2 15,0 0 2-15,0 0 4 0,0 0 4 0,0 0 4 16,0 0 3-16,0 0 1 0,0 0 3 16,0 0-2-16,0 0 1 0,0 0-4 15,0 0-3-15,0 0-4 0,0 0-6 16,0 0-3-16,0 0-1 0,0 0-1 15,0 0 1-15,0 0 0 0,0 0 1 16,0 0 1-16,0 0-2 0,0 0-1 16,0 0 0-16,0 0 0 0,0 0 2 0,0 0 0 15,0 0-2-15,0 0-1 16,0 0-1-16,0 0-1 0,0 0 0 0,0 0-4 16,0 0-2-16,0 0-1 0,0 0-1 15,0 0 2-15,0 0 3 0,0 0 3 16,0 0 1-16,0 0 0 0,17-7 1 15,-17 7-1-15,17 0 1 0,-17 0-1 16,0 0-1-16,20-3 1 0,-20 3-1 16,17 0 2-16,-17 0 0 0,17 1-1 15,-17-1 1-15,23 2 0 0,-23-2-1 0,27 4 1 16,-27-4-1-16,27 0 0 16,-27 0 1-16,31 0-1 0,-31 0 2 0,27-1-1 15,-27 1 0-15,24-2-1 0,-24 2 0 16,27 0 1-16,-27 0-1 0,22 0 1 15,-22 0 0-15,22 4 0 0,-22-4 1 16,25 3-1-16,-25-3 0 0,21 0 0 16,-21 0 0-16,18-1-1 0,-18 1 0 0,0 0 0 15,25 1-1-15,-25-1 1 0,20 2 1 16,-20-2-1-16,21 2 0 0,-21-2 0 16,27-4 1-16,-27 4 1 0,31 2 0 15,-31-2-1-15,29 0 0 0,-29 0-2 16,28-6 1-16,-28 6 1 0,30 0 1 15,-30 0-2-15,31-4 2 0,-31 4-1 16,32-3-1-16,-32 3 2 0,32 0-1 0,-32 0 0 16,32-2 2-16,-32 2-1 15,30 0 2-15,-13 0 0 0,3-1 1 0,-3 1-2 16,1-3-3-16,2 3 1 0,0-1-1 16,0-2 1-16,1 1 1 0,-2 0 0 15,-1-1 0-15,2-1-2 0,-3 4-1 16,0-2 0-16,0 1 1 0,-17 1 0 15,33-5 3-15,-14 5-1 0,-2 0 1 16,1-2-1-16,1-1 0 0,1-2-2 16,-1 1-1-16,0 8 1 0,-1-8 1 0,2 6 1 15,-1-4 1-15,4 4-1 16,-5-1-2-16,1-2-1 0,-1 2 0 0,-1-4 3 16,0 5-1-16,0-1 4 0,2-2 1 15,-1 2-1-15,2-2 2 0,2-1-3 16,-3 1-2-16,-1-1 1 0,-1 1-1 15,-17 1-1-15,29 0 0 0,-29 0 1 16,33 0-1-16,-16-2 1 0,0 2-2 16,0-1 1-16,-17 1 1 0,32 0-2 15,-32 0 2-15,30-3 0 0,-30 3-2 0,24 0 2 16,-24 0-1-16,27 3 2 0,-27-3 0 16,31 3 2-16,-11-3 4 0,0-2 3 15,0 0 0-15,4 2-2 0,-3-2-4 16,2 1-2-16,1-2 0 0,-1 0-2 15,-2 3 0-15,1-1-1 0,-4 1-1 16,-1 1 6-16,2-2-1 0,-2 4 0 16,-17-3 1-16,30 1-4 0,-30-1-2 0,27 1 2 15,-27-1-1-15,28 0 0 0,-9 2 3 16,-1-1-4-16,2 1 0 0,0-2 1 16,0-2-1-16,-1 1 3 0,0 1 0 15,0 0 0-15,2 0 0 0,-1 0-1 16,-1 0 1-16,-1 0-2 0,-1-3-1 15,0 3 0-15,-17 0 1 0,29-3 0 16,-29 3 0-16,30 3-2 0,-13 1 1 0,0-2-2 16,0-2 3-16,3 2 1 15,-3-2 1-15,0 3-1 0,0-3-1 0,3-1 0 16,-3 4-1-16,-17-3 0 16,31 1 1-16,-31-1 0 0,34-1 1 0,-16-2 2 15,0 4-3-15,1 5 1 0,0-3-2 16,-1 0 1-16,-1-2 2 0,0-2-2 15,0 2 0-15,0 3-1 0,3-2 0 16,-3-2 2-16,3 3-1 0,-3-5 0 16,3 5 0-16,1 0 0 0,-1-2 0 0,3-1 2 15,-2-1-1-15,2 1 0 16,0-1 0-16,-1-2 0 0,4 4-1 0,-2-1 1 16,3-1 3-16,-3-1 2 0,1 1 2 15,-3 1-3-15,3 1-2 0,-1 1-2 16,-3-4-1-16,-1 1 1 0,0-2 0 15,0 4 1-15,0-1-1 0,1 2 1 16,2-1-2-16,1-1 0 0,-3 2 0 16,-1-2-1-16,-3 0 1 0,0 1 0 15,0-7 1-15,3 5 2 0,-3-2-1 0,3 0 2 16,-1 5-1-16,-1-5-1 0,1 3 0 16,1-3-2-16,0 2 0 0,-3-1 1 15,3 1-2-15,-3-1-1 0,3 2-1 16,-3-1 1-16,0 1-1 0,-17 0 3 15,31-4-1-15,-31 4 2 0,24-2 0 16,-24 2-1-16,23 0 0 0,-23 0 0 16,24-3-1-16,-24 3 2 0,22-1-1 0,-22 1 0 15,25-1 3-15,-25 1-2 16,22-3 0-16,-22 3 0 0,22-10-2 0,-22 10 1 16,24-10 1-16,-24 10 3 0,20-7 2 15,-20 7 5-15,25-9-1 0,-25 9 0 16,24-11-3-16,-24 11-2 0,30-13-2 15,-30 13-1-15,30-13 0 0,-30 13 0 16,28-14-2-16,-28 14 1 0,27-14-1 16,-27 14-1-16,20-16 1 0,-20 16 2 15,0 0 1-15,21-18 3 0,-21 18 3 0,0 0 0 16,24-15 2-16,-24 15-3 16,23-17-2-16,-23 17 1 0,30-18-3 0,-30 18-1 15,31-22-2-15,-15 8 0 0,1 1 0 16,-17 13 0-16,27-22 1 0,-27 22 2 15,19-15-4-15,-19 15 2 0,0 0 3 16,24-17-3-16,-24 17 3 0,18-15 0 16,-18 15-3-16,17-16 2 0,-17 16 0 0,0 0 3 15,26-26-2-15,-26 26 2 16,0 0 1-16,20-24 1 0,-20 24 3 0,10-18-3 16,-10 18-1-16,13-23-3 0,-13 23-3 15,11-27 1-15,-11 27-1 0,9-30 0 16,-9 30 4-16,5-24-1 0,-5 24 5 15,5-17-1-15,-5 17-2 0,0 0-1 16,1-26-4-16,-1 26-1 0,3-24 0 0,-3 24-2 16,1-27-2-16,-1 27-1 15,-1-30 0-15,1 30 1 0,0-31 1 0,0 31 0 16,-3-26 4-16,3 26 1 0,-6-24 3 16,6 24 0-16,-1-20 0 0,1 20-1 15,0 0 3-15,-7-23-1 0,7 23-2 16,0 0-3-16,-17-24-5 0,17 24 8 15,-10-20-2-15,10 20 0 0,0 0 4 16,-17-18-4-16,17 18-4 0,-17-17 3 16,17 17-7-16,-19-19 4 0,19 19 3 0,-21-20 7 15,21 20-3-15,-23-18-9 16,23 18-4-16,-24-15-6 0,24 15 7 0,-24-12 5 16,24 12 4-16,-25-16-2 0,25 16 0 15,-27-13 1-15,27 13 0 0,-28-8-2 16,12 1-3-16,-4 2-8 0,0 0 4 15,2-1 6-15,-5 3 6 0,2-1-2 16,4 1-2-16,-3 0 0 0,-1 0-4 16,-1 0 9-16,1-2 0 0,-2 0-4 15,2 1 1-15,-1-3-1 0,-5 1 0 0,5 1-3 16,0-1 6-16,0 0-8 0,0 2 0 16,-2 1 1-16,1-1-9 0,-4 3 2 15,3-1 3-15,-6-4-4 0,-1 4 1 16,-2-3 2-16,-1 1-2 0,6 1 10 15,-7-3 4-15,5 2 0 0,-1 0-3 16,1-2 0-16,0 3 4 0,1-1 2 16,-3-2 3-16,1 4-9 0,-5-1-2 0,4 1-10 15,-4 5-12-15,1-3 5 16,-2 2-1-16,0-1 7 0,-2 2 11 0,2-2-2 16,0-1 4-16,0 0 2 0,3-3 0 15,-3 2 3-15,3 0 3 0,0-2 4 16,0 1-1-16,-1-1-4 0,3-1-4 15,-4 0-1-15,3 0 0 0,-1-1-3 16,2 3 0-16,-1-1-2 0,0 1-3 16,-1 4-1-16,-3-4 1 0,3 2-2 15,-6 0 4-15,2-4 3 0,1 4-1 0,-2-3 0 16,2 0-1-16,0 3 3 0,-3-2 1 16,2 2-1-16,-3-2-1 0,1 1 11 15,0-4-7-15,2 1 3 0,1 1-3 16,-2-1-5-16,2 3 3 0,3-1-1 15,-1-1 2-15,0 2-11 0,0-1 0 16,-1 0 4-16,2 0-3 0,3 1 5 16,-2-1 2-16,2 2 2 0,-1-1 3 0,0-2 0 15,0 3-4-15,0 2-1 16,3 0 3-16,-2-2-1 0,1 2-1 0,3-2 1 16,-4-3-3-16,2 4 1 0,1-1 3 15,-3-1-5-15,-2 2 2 0,3-1-2 16,-1 0 1-16,1 2 3 0,-2-1-1 15,1 1 3-15,1-2-1 0,-1 0 0 16,1-2 0-16,0 1 2 0,3-1-1 16,-1 2-1-16,-4-1 2 0,4 0-7 15,2 1 4-15,1-3-2 0,1 1-2 0,-1 2 4 16,0-3-5-16,1 5-1 0,-1-2 1 16,1 0 0-16,2 1 3 0,-4-1-2 15,0-1 6-15,-1-1-7 0,2 2 1 16,-2-1 2-16,-2 0-2 0,4 5 0 15,-1-4-1-15,0 3 3 0,4 1-2 16,2-5 5-16,-2 3-1 0,0 0-1 16,0 1 0-16,2 1-5 0,3-1 0 0,0 1-2 15,-3-3 7-15,-3 4 3 16,2-4-4-16,-2 2-2 0,-1 1-2 0,3-1-2 16,1 1 3-16,-4-1 0 0,0 1-3 15,-3 1 3-15,-3 0-8 0,-3 1 2 16,2 0-1-16,2 1 4 0,-1 0 5 15,3-1-5-15,0 1 4 0,3-1 2 16,0-4 4-16,0 4-1 0,1-2-2 16,-3 1-4-16,5-1 2 0,0 0 3 15,1 2-3-15,3 0 3 0,0-1-8 0,-3-2 4 16,3 1-1-16,-5-2-8 0,4 1 2 16,-2 2-17-16,-2 0 1 0,1 5 1 15,1-1 2-15,-3 0 15 0,5-2 3 16,-1-1 4-16,19-6-2 0,-31 14-1 15,31-14-4-15,-30 16-3 0,13-9 4 16,17-7 3-16,-31 8-7 0,31-8 6 16,-31 16-2-16,31-16-5 0,-27 21 9 0,27-21-1 15,-27 19-2-15,27-19-1 16,-30 21-1-16,30-21-5 0,-27 26-4 0,27-26-3 16,-20 30-10-16,20-30-1 0,-12 22-3 15,12-22 10-15,-10 20 6 0,10-20 5 16,-7 22 9-16,7-22-1 0,-10 22 3 15,10-22-2-15,-10 20 1 0,10-20-2 16,0 0 2-16,0 0-1 0,-7 22-2 0,7-22 4 16,-8 20-4-16,8-20 5 15,-7 25 2-15,7-25-1 0,-10 32 2 0,5-15-3 16,5-17-2-16,-7 28 0 0,7-28 1 16,-4 21-2-16,4-21 1 0,-3 23 1 15,3-23 2-15,-6 20-2 0,6-20 0 16,0 0-1-16,-7 21-1 0,7-21 2 15,0 0-2-15,0 20 1 0,0-20 0 16,0 0-1-16,3 19 1 0,-3-19 0 16,0 0 2-16,-4 23 0 0,4-23-2 15,0 0 2-15,1 17-2 0,-1-17 1 16,0 0 3-16,3 18-3 0,-3-18-2 0,0 0 2 16,4 17-2-16,-4-17 0 0,0 0 3 15,6 20-1-15,-6-20-2 0,0 0 3 16,0 0-3-16,0 0 2 0,0 0 0 15,12 21-2-15,-12-21 4 0,0 0-2 16,7 18 2-16,-7-18 0 0,5 18-3 16,-5-18 0-16,0 0 0 0,12 21 0 15,-12-21 1-15,0 0 1 0,0 0-2 0,12 19 1 16,-12-19-1-16,0 0 0 0,16 20 2 16,-16-20-1-16,0 0 0 0,17 17 2 15,-17-17-1-15,0 0 0 0,17 23 0 16,-17-23-2-16,15 18 0 0,-15-18 1 15,0 0 0-15,19 21 2 0,-19-21 0 16,0 0-3-16,19 19 1 0,-19-19-1 16,0 0-1-16,18 16 3 0,-18-16-1 0,0 0 1 15,17 10 1-15,-17-10 1 0,0 0 1 16,22 15 0-16,-22-15-2 0,17 6 1 16,-17-6-1-16,17 6 1 0,-17-6 1 15,17 7-2-15,-17-7 0 0,17 5 0 16,-17-5-1-16,19 6 2 0,-19-6 0 15,21 6-2-15,-21-6-2 0,17 5-1 16,-17-5 0-16,17 3 1 0,-17-3 2 16,0 0 5-16,23 6 2 0,-23-6 2 15,21 1 1-15,-21-1-2 0,17 0-2 0,-17 0-2 16,17 5-2-16,-17-5 1 0,0 0-4 16,23 4 2-16,-23-4-2 0,19 10 0 15,-19-10 1-15,0 0-1 0,20 7 1 16,-20-7-2-16,0 0 1 0,19-1-1 15,-19 1 0-15,0 0 0 0,0 0 1 16,20 1 6-16,-20-1 1 0,0 0 2 16,19 4 2-16,-19-4-6 0,0 0 0 0,23 3-3 15,-23-3 0-15,17 0 1 16,-17 0-2-16,0 0 1 0,20 10-1 0,-20-10 0 16,0 0 0-16,17 7 1 0,-17-7-1 15,0 0 0-15,21 0-1 0,-21 0-2 16,0 0 1-16,20 2-2 0,-20-2 5 15,0 0-1-15,24 1 3 0,-24-1 1 16,19 6-1-16,-19-6 0 0,18 3-1 16,-18-3 0-16,20 2-1 0,-20-2 1 15,17-1-1-15,-17 1 1 0,0 0-1 0,23 6 0 16,-23-6-1-16,0 0-1 0,21 3 1 16,-21-3-2-16,0 0 0 0,17 4 1 15,-17-4 0-15,0 0 1 0,22-2 2 16,-22 2 0-16,17 0 2 0,-17 0 1 15,21 2 0-15,-21-2-1 0,21 6-2 16,-21-6-1-16,0 0 0 0,22 2-3 16,-22-2 1-16,0 0 1 0,0 0 0 0,0 0-1 15,18 2 2-15,-18-2-2 16,0 0 0-16,0 0-1 0,0 0 0 0,24-2 1 16,-24 2 1-16,0 0-1 0,25 0 2 15,-25 0-1-15,0 0-1 0,24 3 2 16,-24-3-3-16,0 0 0 0,17 0 2 15,-17 0-2-15,0 0 1 0,0 0 2 16,0 0-1-16,0 0 0 0,20-1-1 16,-20 1-2-16,0 0 2 0,0 0 0 15,0 0 1-15,0 0 0 0,0 0-1 0,0 0 2 16,0 0-2-16,0 0-4 0,0 0-11 16,0 0-18-16,0 0-24 0,0 0-33 15,0 0-17-15,0 0 4 0,0 0 26 16,0 0-165-16</inkml:trace>
  <inkml:trace contextRef="#ctx0" brushRef="#br0" timeOffset="76219.709">22005 7664 370 0,'0'0'31'0,"0"0"15"0,0 0 2 0,0 0-17 15,0 0-17-15,-7-20-11 0,7 20 0 16,0-37 4-16,0 13 9 0,1-2 11 16,0-1 7-16,-1 3 4 0,0 0-4 15,2 0-2-15,1 1 2 0,-2-4-1 16,3-1 4-16,1 2-2 0,2-7 0 16,-4 2-7-16,4-9-6 0,0-7-9 15,3-8-10-15,0-15 0 0,0-10-3 0,0-2-2 16,-2-6-1-16,-1 8-1 15,-1 4-1-15,-3 7-4 0,0 6-3 0,-2 6 2 16,2 9 6-16,-3 8 2 0,-3 7 4 16,2 9 0-16,-2 4-9 0,3 20-4 15,-9-27-10-15,9 27-23 0,0 0-15 16,-18-18-27-16,18 18-12 0,0 0 2 16,-20 10 16-16,20-10 37 0,-7 18-189 0</inkml:trace>
  <inkml:trace contextRef="#ctx0" brushRef="#br0" timeOffset="76590.951">21953 6517 414 0,'0'-21'59'0,"0"21"2"15,-5-31-3-15,2 9-45 0,2 0-11 16,2-4 4-16,0-1 5 0,4-3 2 16,-3 0-1-16,0-1-4 0,1 0-3 0,1 5-2 15,5 0-1-15,-2 5 1 16,-2 4-2-16,7 0 0 0,-12 17-1 0,20-31 0 15,-20 31 0-15,24-19-4 0,-24 19 0 16,24 0 1-16,-24 0-3 0,27 14 10 16,-27-14-2-16,27 25 2 0,-13-8 3 15,-1 1-4-15,0 1 3 0,-3 5-7 16,0 1-27-16,-2 4-28 0,1 1-22 16,-5-5 2-16,0 1-180 0</inkml:trace>
  <inkml:trace contextRef="#ctx0" brushRef="#br0" timeOffset="133285.108">20371 4058 400 0,'-2'-32'-4'0,"3"12"-1"0,-1 2 1 15,-1-2 14-15,-5 0 21 0,2 3 14 16,-4 0 8-16,1-2-1 0,7 19-5 16,-10-22 8-16,10 22 15 0,0 0 9 15,0 0-2-15,0 0-5 0,0 0-21 16,0 0-18-16,0 0-12 0,0 0-15 0,0 0-4 15,0 0-3-15,0 0 2 0,0 0 4 16,-12 18 3-16,12 8 0 0,2 8 1 16,-2 3-3-16,2 3-2 0,1 2 1 15,0-8-4-15,-1-2 1 0,0-4 0 16,1-6 0-16,0 0-3 0,-2 1-4 16,-1-23-8-16,6 29-21 0,-6-29-27 15,0 18-36-15,0-18-19 0,0 0 5 0,0 0 9 16,5 20 21-16,-5-20 20 0,0 0 17 15,15 17 17-15,-15-17 19 0,0 0 8 16,17-13 0-16,-37-35 2 0,24 24-201 16</inkml:trace>
  <inkml:trace contextRef="#ctx0" brushRef="#br0" timeOffset="133565.514">20454 4147 389 0,'0'0'3'0,"21"-23"-5"0,-21 23-3 16,23-18 7-16,-23 18-2 0,0 0 2 15,0 0 8-15,0 0-1 0,0 0 6 16,0 0-2-16,0 0 3 0,0 0 5 0,0 0 6 15,0 0 4-15,11 27-3 0,-11-27-5 16,6 33-6-16,-3-15-6 0,0 1-3 16,2-2-4-16,-5-17-5 0,0 0 0 15,16 20-3-15,-16-20 1 0,0 0-1 16,0 0 1-16,21 7 2 0,-21-7 2 16,0 0 1-16,19-9 2 0,-19 9 5 15,0 0 4-15,0 0 11 0,16-20 6 0,-16 20 4 16,0 0 10-16,1-24-5 15,-1 24-5-15,0 0-10 0,-8-18-14 0,8 18-10 16,0 0-17-16,0 0-21 0,0 0-19 16,-18-15-24-16,18 15-14 0,0 0 13 15,0 0 17-15,0 0 27 0,0 0-171 16</inkml:trace>
  <inkml:trace contextRef="#ctx0" brushRef="#br0" timeOffset="133888.497">20701 4076 387 0,'18'4'-1'0,"-18"-4"1"16,19 5 2-16,-19-5 0 0,0 0 3 15,19 25 2-15,-19-25 7 0,20 29 9 16,-20-29 1-16,20 30 0 0,-20-30-1 16,10 25-8-16,-10-25 2 0,0 0-1 15,3 23 3-15,-3-23 10 0,0 0 5 0,0 0 12 16,0 0 0-16,0 0-6 15,0 0-4-15,0 0-12 0,-20-19-5 0,20 19-5 16,-17-21-11-16,17 21-9 0,-7-31-10 16,7 14-6-16,2-3-1 0,4 3-3 15,-6 17 1-15,23-30 2 0,-23 30-2 16,24-13 5-16,-24 13-1 0,24-4 3 16,-24 4 0-16,27 10 3 0,-27-10 1 15,30 24-3-15,-16-7-12 0,-1 1-9 16,1 4-6-16,-14-22 6 0,25 28 14 0,-25-28 9 15,19 17 11-15,-19-17-195 0</inkml:trace>
  <inkml:trace contextRef="#ctx0" brushRef="#br0" timeOffset="134393.754">21069 4058 335 0,'2'-18'58'0,"-2"18"-61"0,0-27 2 16,0 27 3-16,0 0-3 15,-4-18 3-15,4 18 9 0,0 0 7 0,0 0 8 16,0 0 4-16,0 0-4 0,0 0-5 15,0 0-3-15,0 0-3 0,0 0-7 16,0 0-4-16,0 0-3 0,-16 28-4 16,16-28 3-16,-2 35 3 0,3-16-2 15,3 0 1-15,-4-19-7 0,7 30-2 16,-7-30-2-16,10 18-2 0,-10-18 5 16,0 0 0-16,23 13 3 0,-23-13-2 0,0 0 2 15,24-4 4-15,-24 4 2 16,0 0 4-16,17-20 3 0,-17 20-6 0,8-24 0 15,-8 24 1-15,1-30-4 0,-1 30 6 16,-4-17 4-16,4 17 1 0,0 0 0 16,0 0-5-16,0 0-7 0,0 0-8 15,0 0-4-15,0 0-1 0,0 0 4 16,0 0 9-16,7 33 4 0,1-11 2 16,4 11 2-16,-1-3-4 0,2 3-4 15,0 4 3-15,1-2-1 0,2 8-1 0,-2 0 3 16,-1-2-2-16,-2-1-2 0,-1-8 1 15,-3-3-1-15,-3-5 2 0,-2-4 8 16,-5-2 5-16,-3 1 3 0,-2-2 4 16,8-17-3-16,-23 23-6 0,23-23-1 15,-27 7-2-15,27-7 5 0,-27-9 8 16,27 9 3-16,-24-18 0 0,24 18-7 16,-22-24-14-16,17 4-13 0,0-4-15 0,4-5-1 15,4 2-10-15,0-1-5 16,4 2-10-16,3-1-18 0,0 1-5 0,4 2 14 15,-1 1 17-15,-43-42-67 0,45 46-98 16</inkml:trace>
  <inkml:trace contextRef="#ctx0" brushRef="#br0" timeOffset="139388.55">21686 3609 383 0,'-1'-21'14'0,"1"21"12"0,-9-27 6 15,9 27 6-15,-11-21 5 0,11 21 2 0,0 0 14 16,-9-17 9-16,9 17-2 0,0 0-7 15,0 0-22-15,0 0-15 0,0 0-10 16,0 0-13-16,0 0-3 0,0 0-1 16,-4 18-1-16,4 1 9 0,3 6 4 15,-2 12-1-15,2-1 3 0,3 2-6 16,-2 2-6-16,3-7 2 0,-3 1-8 16,1-3-3-16,-1-7-7 0,-3-1-18 0,1-2-17 15,-1-3-12-15,2-1-9 16,-3-17 0-16,3 24 5 0,-3-24 20 0,-3 25 21 15,3-25 14-15,-4 20-186 0</inkml:trace>
  <inkml:trace contextRef="#ctx0" brushRef="#br0" timeOffset="139558.553">21541 3873 400 0,'0'0'39'0,"0"0"0"0,0 0-2 16,0 0-19-16,25-23-24 0,-25 23-4 16,37-29-2-16,-12 11-11 0,2-1-11 15,-2 4 3-15,1 2-197 0</inkml:trace>
  <inkml:trace contextRef="#ctx0" brushRef="#br0" timeOffset="140365.213">21926 3884 380 0,'0'0'1'0,"0"0"13"0,22-11 5 16,-22 11 2-16,0 0-6 0,13-23-10 15,-13 23-6-15,17-20 1 0,-17 20 1 16,20-31 1-16,-12 14-3 0,-8 17-1 16,10-29 0-16,-10 29-3 0,6-27 3 15,-6 27 2-15,-3-24 0 0,3 24-1 0,0 0 7 16,0 0-1-16,-21-17 7 0,21 17 3 15,0 0-2-15,0 0-2 0,0 0-7 16,-18 3-2-16,18-3-3 0,0 0-1 16,0 0 2-16,-18 28 1 0,18-28-1 15,-9 30 3-15,9-10 0 0,0 0-2 16,2 5 1-16,1 0-2 0,2-4 1 16,3-3-1-16,-8-18-1 0,17 29 2 0,-17-29-2 15,18 14 0-15,-18-14 3 16,21 7 1-16,-21-7 6 0,25 5 7 0,-8-5 4 15,-17 0 0-15,31-10-5 0,-31 10-9 16,24-22-4-16,-24 22-2 0,23-31-7 16,-23 31 0-16,17-34 0 0,-10 17 1 15,-4 0 2-15,-3-3 4 0,0 20-3 16,0-30 2-16,0 30 5 0,0-17 0 16,0 17 1-16,0 0-5 0,0-17-2 15,0 17 1-15,0 0 0 0,0 0 0 0,0 0-2 16,0 0-1-16,0 0-2 0,0 0 0 15,0 0 1-15,0 0-1 0,0 0 3 16,17 7 0-16,-17-7 3 0,0 0 0 16,17 21 2-16,-17-21 2 0,10 19-1 15,-10-19 3-15,7 21-3 0,-7-21 0 16,10 23-1-16,-10-23-3 0,4 20 1 16,-4-20-7-16,0 0-12 0,9 21-17 15,-9-21-11-15,0 0 6 0,11 18 11 16,-11-18-180-16</inkml:trace>
  <inkml:trace contextRef="#ctx0" brushRef="#br0" timeOffset="141235.24">22360 3690 382 0,'0'0'4'0,"0"0"17"0,0 0 3 16,0 0 4-16,0 0-5 0,0 0-14 15,0 0 6-15,0 0 10 0,15 26 4 16,-15-26 2-16,14 33-8 0,-9-16-10 16,-2 0-5-16,-3-17-4 0,7 28-2 0,-7-28-2 15,0 0 0-15,5 20 1 0,-5-20 2 16,0 0 0-16,0 0 0 0,0 0 4 15,0 0 0-15,0 0 3 0,0 0 9 16,0 0-2-16,0 0 1 0,0-20-9 16,0 20-7-16,0 0-3 0,-10-24-3 15,10 24 5-15,-2-30-4 0,2 30-12 16,6-30-4-16,0 12-7 0,-6 18 2 16,10-23 6-16,-10 23 4 0,0 0 2 15,0 0 2-15,17-13 3 0,-17 13 1 0,0 0 2 16,0 0 1-16,21 8 1 15,-21-8 2-15,0 0 2 0,20 22 1 0,-20-22 2 16,14 23-2-16,-14-23-2 0,0 0 4 16,10 20-3-16,-10-20 4 0,0 0 3 15,0 0-4-15,0 0 2 0,0 0 2 16,0 0 6-16,0 0 9 0,0 0 11 16,0 0 8-16,0 0-5 0,0 0-9 0,0 0-20 15,-1-17-13-15,1 17-6 16,0-30 3-16,1 9-7 0,5-2-2 0,4 2-4 15,1-1-2-15,2 4 9 0,-13 18 4 16,24-26 3-16,-24 26 1 0,23-13 3 16,-23 13-2-16,21-1 2 0,-21 1-3 15,23 10 1-15,-23-10 0 0,20 18-2 16,-20-18 6-16,17 26-2 0,-17-26 3 16,11 27 0-16,-11-27-13 0,8 30-26 15,-8-30-24-15,7 27-8 0,-7-27-188 0</inkml:trace>
  <inkml:trace contextRef="#ctx0" brushRef="#br0" timeOffset="141764.294">23087 3548 391 0,'0'0'32'16,"0"0"4"-16,20 7-1 0,-20-7-11 15,0 0-20-15,2-17-3 0,-2 17 2 16,0 0 0-16,22-24 2 0,-22 24-7 16,13-23-3-16,-13 23-4 0,9-22-4 0,-9 22-5 15,3-30 2-15,-3 30 8 16,-5-22 3-16,5 22 10 0,0 0 5 0,-20-18 2 15,20 18-3-15,0 0-1 0,-17 4 0 16,17-4-2-16,0 0 4 0,-17 13-1 16,17-13 0-16,-7 18-1 0,7-18-4 15,-5 17 3-15,5-17-2 0,-2 26 1 16,2-26 2-16,7 31-2 0,-7-31-3 16,9 27 0-16,-9-27-4 0,11 20-1 15,-11-20 2-15,14 17-8 0,-14-17 0 0,17 16-11 16,-17-16-13-16,22 4-7 0,-22-4-2 15,23-4 9-15,-23 4-187 0</inkml:trace>
  <inkml:trace contextRef="#ctx0" brushRef="#br0" timeOffset="142155.252">23380 3377 385 0,'0'0'8'16,"0"0"7"-16,0 0 2 0,0 0-1 16,0 0-3-16,0 0-4 0,6 28 2 15,-6-28 3-15,10 27-5 0,-8-10-3 16,-2-17 1-16,8 22-2 0,-8-22 4 0,0 0-1 16,10 22-3-16,-10-22-2 15,0 0-4-15,0 0 2 0,0 0 0 0,0 0 4 16,0 0 2-16,0 0 8 15,0 0 2-15,0 0 6 0,0 0 0 0,0 0-8 16,14-17-3-16,-14 17-4 0,6-36 1 16,0 18 1-16,-1-2-2 0,0 3-2 15,-5 17-2-15,11-35-3 0,-11 35-1 16,14-29 0-16,-14 29-1 0,12-20 3 16,-12 20 4-16,0 0-4 0,0 0 4 15,17-13-8-15,-17 13 1 0,0 0 1 16,0 0-7-16,0 0 1 0,0 0-7 0,7 20-11 15,-7-20-11-15,5 20-10 0,-5-20-16 16,3 37 2-16,-3-37-188 0</inkml:trace>
  <inkml:trace contextRef="#ctx0" brushRef="#br0" timeOffset="142506.769">23729 3269 407 0,'0'0'48'0,"0"0"1"16,0 0-1-16,0 0-23 0,0 0-25 15,-17 0 0-15,17 0 1 0,0 0 1 16,0 0-1-16,-14 19 0 0,14-19 1 16,-3 25-3-16,3-25 1 0,3 29-4 0,-3-29-4 15,7 24 6-15,-7-24-6 16,0 0 5-16,0 0 5 0,17 10-2 0,-17-10 6 15,0 0 3-15,17-3 3 0,-17 3-1 16,0 0-1-16,23-18 1 0,-23 18-3 16,11-29 1-16,-11 29 2 0,7-28-4 15,-7 28-1-15,3-23 3 0,-3 23 0 16,-7-27 4-16,7 27 0 0,-10-21-5 16,10 21-10-16,0 0-10 0,-17-15-10 15,17 15-11-15,0 0-9 0,-20 8-8 0,20-8-7 16,0 0 6-16,-23 12 16 15,23-12-184-15</inkml:trace>
  <inkml:trace contextRef="#ctx0" brushRef="#br0" timeOffset="142815.776">23940 2763 507 0,'0'0'59'15,"0"0"-3"-15,0 0-47 0,0 0-4 0,10 41 4 16,-8-5 11-16,5 5 2 0,-1-5 2 15,1-2-4-15,2-2-9 0,-2 4-2 16,3 0-7-16,-2 3 3 0,1 0-14 16,-1-9-20-16,0-2-16 0,-1-2-25 15,-3-8-11-15,-4-18 19 0,11 32-189 16</inkml:trace>
  <inkml:trace contextRef="#ctx0" brushRef="#br0" timeOffset="143184.862">24130 3099 382 0,'0'0'21'16,"0"0"13"-16,0 0 5 0,0 0 0 15,0 0-17-15,0 0-7 0,0 0-3 16,0 0 4-16,0 0-1 0,6 25-4 0,-6-25-3 16,4 22-2-16,-4-22-3 15,7 21-2-15,-7-21 1 0,9 23-7 0,-9-23 1 16,0 0 1-16,0 0-4 0,17 1 2 15,-17-1-3-15,0 0 3 0,18-7 1 16,-18 7 1-16,16-17 2 0,-16 17 1 16,14-24-1-16,-14 24 0 0,13-26 6 15,-6 9-4-15,-3-7 3 0,2 1 3 16,-3 5-1-16,-3 18 10 0,1-20 8 16,-1 20 7-16,0 0 6 0,0 0-3 0,0 0-9 15,0 0-4-15,0 0-10 16,0 0-9-16,0 0-7 0,0 0-16 0,0 0-2 15,0 0 6-15,0 0 3 0,-2 30 0 16,2-30-9-16,8 35-21 0,-8-35-8 16,9 31-3-16,-9-31-3 0,15 26 15 15,-15-26 11-15,17 10-189 0</inkml:trace>
  <inkml:trace contextRef="#ctx0" brushRef="#br0" timeOffset="143445.182">24391 2695 465 0,'0'0'73'0,"0"0"3"16,0 0-26-16,0 0-53 0,0 0-9 16,0 0 2-16,0 0 10 0,-8 20 8 15,11-3 3-15,2 5-1 0,2 8-5 16,5 0-5-16,-2 6 4 0,-1 4-3 0,0-6-2 15,-2 1-3-15,-3-2-17 16,-1-5-9-16,1-2-9 0,2-3-7 0,-6-23 15 16,3 24 9-16,-3-24 9 0,0 0-3 15,0 0-7-15,0 0 0 0,-13-17 0 16,6-3-185-16</inkml:trace>
  <inkml:trace contextRef="#ctx0" brushRef="#br0" timeOffset="143715.756">24398 2949 398 0,'0'0'20'0,"3"-20"1"16,-3 20 2-16,0 0-2 0,12-18 2 15,-12 18-1-15,17-14-1 0,-17 14-5 16,22-9-5-16,-22 9-6 16,22-6-7-16,-22 6-5 0,28-1-7 0,-28 1 0 15,28 6-5-15,-28-6 1 0,24 7-2 16,-24-7 5-16,20 14 5 0,-20-14 4 16,0 0 5-16,20 4-1 0,-20-4 3 0,0 0 3 15,0 0 4-15,0 0 3 16,0 0 2-16,0 0 2 0,20 3 0 0,-20-3 4 15,0 0-1-15,18 20 0 0,-18-20-4 16,13 19-3-16,-13-19-4 0,12 22 0 16,-12-22-2-16,11 23-3 0,-11-23-3 15,9 19-14-15,-9-19-10 0,0 0-10 16,0 0-8-16,0 0-1 0,0 0 6 16,0 0 14-16,0 0-192 0</inkml:trace>
  <inkml:trace contextRef="#ctx0" brushRef="#br0" timeOffset="143829.842">24669 2696 372 0,'0'0'5'0,"0"0"5"15,0 0-5-15,0 0-6 0,0 0-4 16,0 0 0-16,0 0 2 0,0 0-196 16</inkml:trace>
  <inkml:trace contextRef="#ctx0" brushRef="#br0" timeOffset="144478.892">24906 2732 371 0,'0'0'-4'0,"21"10"10"0,-21-10 4 16,0 0 12-16,0 0 5 0,0 0 1 15,0 0-8-15,0 0-8 0,0 0 1 0,-17 8 1 16,17-8 1-16,-10 17 0 15,10-17-5-15,-7 30-6 0,7-30 2 0,-7 33-5 16,7-33 1-16,-6 24 3 0,6-24-3 16,-1 24 6-16,1-24-2 0,0 0-4 15,0 0-4-15,0 0-1 0,0 0-5 16,0 0 0-16,0 0 3 0,0 0-1 16,0 0 13-16,0 0 5 0,0 0 0 0,0 0 1 15,0 0-5-15,18-11 2 16,-18 11 3-16,9-19 1 0,-9 19 2 0,14-30-5 15,-7 10-4-15,-7 20-2 0,14-25-5 16,-14 25 1-16,16-20 1 0,-16 20 0 16,14-17 2-16,-14 17 2 0,0 0-3 15,20-9 1-15,-20 9 1 0,0 0-2 16,20 2 1-16,-20-2-5 0,0 0 0 16,21 24-2-16,-21-24 5 0,13 20 2 15,-13-20-1-15,9 21 8 0,-9-21 0 0,8 23 3 16,-8-23 0-16,0 23-5 0,0-23 0 15,0 0 3-15,0 0 6 0,0 0 5 16,0 0 9-16,0 17 9 0,0-17 4 16,0 0 6-16,0 0-3 0,0 0-12 15,0 0-9-15,0-17-10 0,0 17-10 16,0-17-2-16,0 17-8 0,0-26-3 16,3 9 0-16,3-2 1 0,-6 19 7 0,12-27 0 15,-12 27 1-15,13-21-2 16,-13 21-2-16,12-20-1 0,-12 20-1 0,0 0 0 15,0 0 0-15,0 0 5 0,22-1-5 16,-22 1 1-16,20 10 3 0,-20-10-5 16,24 13 4-16,-24-13 0 0,22 27-2 15,-22-27 5-15,18 25-3 0,-18-25 0 16,0 0-11-16,24 27-23 0,-24-27-28 16,8 19-39-16,-8-19-35 0,7 18-12 15,-7-18 19-15,10 24-159 0</inkml:trace>
  <inkml:trace contextRef="#ctx0" brushRef="#br0" timeOffset="-181106.872">19004 14456 343 0,'0'0'8'16,"0"0"31"-16,0 0 11 0,0 0 9 15,0 0-2-15,0 0-22 0,0 0-7 16,0 0-3-16,0 0-1 0,0 0 2 0,0 0-2 15,0 0-3-15,0 0-2 16,0 0-6-16,0 0-3 0,0 0-2 0,0 0-5 16,0 0 0-16,0 0-2 0,0 0 0 15,0 0-1-15,0 0-2 0,0 0 2 16,0 0-3-16,0 0 0 0,0 0 1 16,0 0 0-16,0 0 3 0,29 10 0 15,-12-7 1-15,3 1 0 0,0-1-1 16,-1 0-1-16,0 0-5 0,-2-2 1 15,-17-1 0-15,33 3 1 0,-33-3 2 0,24 1-2 16,-24-1 0-16,20 2-2 16,-20-2 3-16,0 0 2 0,0 0 2 0,0 0 6 15,0 0 7-15,0 0 9 0,0 0 9 16,0 0 6-16,0 0 0 0,0 0-4 16,0 0-6-16,0 0-7 0,0 0-9 15,0 0-4-15,0 0-5 0,0 0-10 16,0 0-23-16,0 0-30 0,0 0-45 15,0 0-33-15,0 0-12 0,0 0-165 16</inkml:trace>
  <inkml:trace contextRef="#ctx0" brushRef="#br0" timeOffset="-180576.759">19700 14218 351 0,'0'0'49'16,"0"0"6"-16,0 0 3 0,-20 10-18 16,20-10-22-16,0 0-6 0,0 0-3 15,-20 12-4-15,20-12-4 0,-10 28-3 16,6-2 1-16,-2 8-2 0,6 0 0 15,3 2 1-15,3-4 0 0,4-2-1 0,1-1-2 16,5-6-4-16,-1-2 1 0,2-5-1 16,2-5 3-16,-2-3 4 0,1-5 0 15,0-3 4-15,-18 0 6 0,32-12 5 16,-32 12 4-16,29-28 1 0,-14 7-6 16,-6-7 2-16,-3-2 5 0,-4 1 15 15,-4 1 7-15,-4 2 3 0,-3 4-6 16,-3 2-10-16,12 20-4 0,-25-27-7 0,25 27-6 15,-24-15-19-15,24 15-33 16,-25-7-35-16,25 7-30 0,-19 2-13 0,19-2 19 16,-58-13 34-16,58 13-169 0</inkml:trace>
  <inkml:trace contextRef="#ctx0" brushRef="#br0" timeOffset="-180076.559">20101 14254 322 0,'0'0'8'0,"3"21"6"0,-3-21 8 15,7 23 4-15,-4-3-3 0,4 6-3 16,0 2-8-16,0 2-7 0,0-2-4 0,2-2 0 15,1-2-1-15,-3-2-4 16,2-4-5-16,-2-1-12 0,-7-17-8 0,11 24 0 16,-11-24 2-16,0 0-184 0</inkml:trace>
  <inkml:trace contextRef="#ctx0" brushRef="#br0" timeOffset="-179905.796">20121 14179 351 0,'0'0'29'0,"0"0"4"0,0 0-2 15,24 1-26-15,-24-1-6 0,32-6-7 16,-10 2-12-16,-2 3-11 0,0 1 0 16,-26-32-13-16,6 32-166 0</inkml:trace>
  <inkml:trace contextRef="#ctx0" brushRef="#br0" timeOffset="-179740.961">20155 14311 407 0,'0'0'61'0,"0"0"-2"0,0 0-30 15,0 0-31-15,20-3-2 0,-20 3 0 16,34-10-14-16,-12 4-26 0,3 2-15 15,1 1-191-15</inkml:trace>
  <inkml:trace contextRef="#ctx0" brushRef="#br0" timeOffset="-179090.996">20603 14191 317 0,'7'19'6'0,"-7"-19"5"0,13 30 1 15,-3-10-1-15,-1 5 0 0,1 2-4 16,0 0 0-16,0 3-4 0,-2-1-2 15,4-4-1-15,-7 1 0 0,2-2-1 16,0-2 1-16,-5-3 0 0,-2-19-1 0,6 23 1 16,-6-23 1-16,0 0 4 0,0 0 6 15,0 0 0-15,0 0-7 0,0 0-11 16,-25-24-9-16,13 1-4 0,-1-7 2 16,-1-2 6-16,2-4 5 0,2-1 5 15,3 4 5-15,4 2 2 0,0 4 1 16,3 3 2-16,3 1 0 0,-1 5-4 15,3 1-4-15,-5 17-4 0,17-22 0 0,-17 22 0 16,25-11 2-16,-25 11 1 16,27 1-1-16,-10 9 1 0,0 4 1 0,3 5 5 15,0 5 4-15,-3 0 5 0,0 2 2 16,-4-1-2-16,-3-2 0 0,-6-1 2 16,0-3 2-16,-1 0 6 0,-7-1 5 15,4-18 2-15,-13 33-2 0,13-33-6 16,-27 33-10-16,7-15-13 0,0 1-17 15,-1-5-15-15,4-4-15 0,-1-6-17 16,18-4 6-16,-22-5 12 0,22 5-178 0</inkml:trace>
  <inkml:trace contextRef="#ctx0" brushRef="#br0" timeOffset="-178540.758">21017 14507 374 0,'0'0'46'15,"0"0"-1"-15,-3-27-31 0,6 6-16 16,0-5 0-16,-1-5 2 0,0 0 0 15,1-2 1-15,0 3-1 0,1 3 2 16,-1 4-1-16,-1 3 1 0,-2 2 1 0,0 18 0 16,1-24 3-16,-1 24 3 0,0 0 2 15,0 0-2-15,0 0-1 0,0 0-5 16,0 0-9-16,0 0 0 0,0 0-1 16,0 0 1-16,11 21 6 0,-3-4 0 15,-1 3 2-15,-2 1 0 0,2 4 1 16,-1-1 0-16,1-1-1 0,0-1-2 15,1-3 1-15,1-2-2 0,-9-17 1 0,18 21-4 16,-18-21-3-16,0 0 0 0,19 10-1 16,-19-10 5-16,0 0 2 0,18-11 2 15,-18 11 1-15,17-27 1 0,-7 7 2 16,-3-6-2-16,0-1 0 0,-4 0 2 16,0 2 4-16,-2 5 11 0,-1 20 9 15,3-27 11-15,-3 27 6 0,0 0-2 16,0 0-4-16,0-17-9 0,0 17-11 0,0 0-10 15,0 0-12-15,0 0-13 16,0 0-4-16,0 0-1 0,0 17 5 0,0-17 11 16,7 29 4-16,-4-9 0 0,1 5-10 15,-1-1-18-15,-3 3-21 0,0 0-23 16,0 0-18-16,0 0 9 0,3-4-172 16</inkml:trace>
  <inkml:trace contextRef="#ctx0" brushRef="#br0" timeOffset="-178336.78">21529 14126 453 0,'0'0'85'16,"0"0"-13"-16,0 0-57 0,0 0-27 15,-7 23 1-15,7-23 12 0,-10 35 1 16,3-10-4-16,0 2-11 0,2 2-13 0,-3 3-10 15,-2 0-13-15,3 3-2 16,0-3 2-16,2 0 7 0,3-2 16 0,-1-5-180 16</inkml:trace>
  <inkml:trace contextRef="#ctx0" brushRef="#br0" timeOffset="-178130.794">21559 14167 321 0,'7'-25'38'0,"-7"25"11"15,2-32 17-15,-2 32-24 0,0 0-8 16,-2-18-6-16,2 18-10 0,0 0-11 0,0 0-14 16,0 0-4-16,0 0 1 0,9 17-5 15,-9-17 7-15,17 31 1 0,-7-11-1 16,0 2 8-16,-1 0-5 0,-2 1-9 16,1 0-10-16,1 0-14 0,-5 1-8 15,2 0-5-15,-6 2 6 0,0-7 15 16,-3 0-180-16</inkml:trace>
  <inkml:trace contextRef="#ctx0" brushRef="#br0" timeOffset="-177985.527">21483 14163 476 0,'0'0'106'16,"0"0"0"-16,0 0-68 0,17-4-34 15,-17 4-6-15,0 0-3 0,25-10-13 16,-25 10-22-16,39 0-42 0,-12 1-24 15,-3 6 8-15,3 2-169 0</inkml:trace>
  <inkml:trace contextRef="#ctx0" brushRef="#br0" timeOffset="-177820.608">21926 14358 272 0,'0'0'14'0,"8"17"11"0,-8-17 1 15,0 0 2-15,0 0-9 0,0 0-4 16,-13 18-1-16,13-18-6 0,-12 20-13 0,12-20-24 16,-17 26-11-16,17-26-1 0,-15 31-182 15</inkml:trace>
  <inkml:trace contextRef="#ctx0" brushRef="#br0" timeOffset="-177410.506">22466 14014 348 0,'0'0'59'16,"0"0"6"-16,-7-17-15 15,7 17-26-15,0 0 6 0,0 0 1 0,0 0 1 16,-19-18-12-16,19 18-22 0,0 0-23 16,-18 3-11-16,18-3-5 0,-18 19 10 15,8-2 17-15,1 1 8 0,0 4 6 16,3 0 0-16,6-2-4 0,6 0-2 15,3-3-1-15,-9-17-2 0,17 29 3 0,-17-29 1 16,14 24 1-16,-14-24 0 16,10 19-4-16,-10-19 0 0,0 0-2 0,0 0 0 15,0 19 0-15,0-19-5 0,0 0-6 16,-17 23-12-16,17-23 0 0,-27 20 6 16,10-17-178-16</inkml:trace>
  <inkml:trace contextRef="#ctx0" brushRef="#br0" timeOffset="-177075.755">22773 13940 369 0,'0'0'54'0,"0"0"4"0,0 0 4 0,0 0-23 16,0 0 3-16,0 0 14 16,0 0 4-16,0 0-9 0,-19-9-20 0,19 9-15 15,0 0-11-15,-17 7-4 0,17-7-14 16,-22 22-1-16,12-4-4 0,-2 5-1 16,2 2 14-16,3 4-1 0,2-1 2 15,2 2-4-15,3-3-8 0,3-1-4 16,2-6-2-16,4-3-2 0,-9-17 0 0,20 27 3 15,-20-27 6-15,32 17-5 16,-10-13-6-16,0-2-15 0,3-4-24 0,-4-3-9 16,3-4 13-16,-1-1-171 0</inkml:trace>
  <inkml:trace contextRef="#ctx0" brushRef="#br0" timeOffset="-176880.477">23065 14053 398 0,'0'0'77'16,"0"0"0"-16,0 0-50 0,0 0-22 16,25 0-2-16,-25 0 0 0,32-7-6 15,-15 3-22-15,0 0-31 0,-17 4-22 16,31-6-182-16</inkml:trace>
  <inkml:trace contextRef="#ctx0" brushRef="#br0" timeOffset="-160604.98">23668 13829 416 0,'0'0'79'0,"0"0"0"0,0 0-32 16,-6 18-38-16,6-18-9 0,-1 33-2 15,2-9 7-15,1 3 1 0,-2 2 1 16,1 0 0-16,2 0-3 0,-3 1-3 16,4-2-6-16,-1-4-5 0,3 1-6 15,-2-3-8-15,0-2-8 0,2-1-11 0,-6-19-7 16,10 30-10-16,-10-30 8 15,7 20 15-15,-7-20 14 0,0 0-169 0</inkml:trace>
  <inkml:trace contextRef="#ctx0" brushRef="#br0" timeOffset="-160438.187">23648 13869 336 0,'0'0'25'15,"0"0"0"-15,0 0-4 16,0 0-20-16,23-9-4 0,-23 9-3 0,28-16-12 16,-8 11-5-16,0 0 0 15,-41-34-72-15,21 39-98 0</inkml:trace>
  <inkml:trace contextRef="#ctx0" brushRef="#br0" timeOffset="-160276.376">23668 14008 420 0,'0'0'79'0,"0"0"-4"0,0 0-58 0,0 0-24 15,0 0-8-15,0 0-1 0,0 0-4 16,17-14-8-16,-17 14-15 0,34-9-12 16,-11 3 6-16,2 1 13 0,1-1-170 15</inkml:trace>
  <inkml:trace contextRef="#ctx0" brushRef="#br0" timeOffset="-159835.154">23987 13881 332 0,'0'0'22'0,"0"0"10"0,9 23 6 16,-9-23 1-16,-2 20-10 0,2-20-5 15,2 34 2-15,1-14-1 0,-1 0-7 16,2-2-5-16,-1 1-5 0,-2-2-5 15,4 0-2-15,-5-17 0 0,2 30 0 0,-2-30 2 16,5 23-1-16,-5-23-2 16,0 0-3-16,0 0 1 0,0 0 5 0,0 0 12 15,0 0-2-15,0 0-6 0,0 0-13 16,-17-13-15-16,7-7 2 0,-2-3 1 16,4-2 12-16,1-2 4 0,2-3-1 15,4-2 4-15,1 3-4 0,1 2 4 16,1 4 3-16,-2 23 2 0,5-26 1 0,-5 26-6 15,0 0 2-15,18-18-5 16,-18 18-1-16,17-9 1 0,-17 9-1 0,24-3-2 16,-24 3 2-16,25 7-1 0,-25-7 3 15,29 22 6-15,-29-22 5 0,27 32-2 16,-17-13 5-16,-3-1 2 0,0 2 5 16,-3 0 10-16,-2 0-1 0,-2 0 0 15,-3-3-6-15,3-17 4 0,-10 29-3 16,10-29-6-16,-17 22-4 0,17-22-21 15,-17 19-21-15,17-19-34 0,-17 13-31 0,17-13-14 16,0 0 5-16,-22 7 33 0,22-7-152 16</inkml:trace>
  <inkml:trace contextRef="#ctx0" brushRef="#br0" timeOffset="-159321.832">24271 14065 283 0,'0'0'5'0,"0"0"21"0,17 6 7 0,-17-6 2 16,0 0-3-16,0 0-18 0,0 0-6 15,7-20 0-15,-2 1 1 0,2-2-2 16,-2-6 1-16,0-5 1 0,0 0-3 16,-2 0 4-16,1 5-1 0,-2 6 0 15,1 4 2-15,-3 17-2 0,5-24 4 16,-5 24 5-16,0 0-3 0,0 0 1 15,0 0-6-15,0 0-6 0,0 0 0 0,0 0-3 16,0 0-2-16,0 0 1 0,0 0 10 16,0 0 12-16,0 21 10 0,10 2 0 15,-3 3-6-15,1 1-13 0,-3-2-7 16,1-2-4-16,0 0 0 0,4-1-2 16,-5-3-6-16,4-2-9 0,-9-17-9 15,15 20-8-15,-15-20-3 0,0 0 3 16,20 6 5-16,-20-6 6 0,0 0 5 0,22-22 7 15,-22 22 3-15,17-37 5 16,-10 12 3-16,6-7-1 0,-6-2-1 0,3 2 1 16,0 0 0-16,-6 7 0 0,2 2 4 15,-2 3 1-15,-4 20 3 0,7-21 7 16,-7 21 7-16,0 0 6 0,0 0 1 16,0 0-4-16,0 0-6 0,0 0-7 15,0 0 5-15,0 0 12 0,0 25 5 16,0-2 3-16,3 4-13 0,-6 1-14 15,0 1-8-15,2-3-3 0,-5 1-14 0,3-3-13 16,-2 3-40-16,2 1-28 16,-3-2-17-16,5-3-8 0,1-6 35 0,0-17-145 15</inkml:trace>
  <inkml:trace contextRef="#ctx0" brushRef="#br0" timeOffset="-158885.43">24782 13637 345 0,'0'0'71'16,"0"0"5"-16,0 0-7 0,0 0-38 15,0 0-5-15,0 0 11 0,3 21 10 16,-3-21 3-16,-5 38-15 0,3-9-15 16,2-1-11-16,-3 1-8 0,0-4-5 15,1 1-5-15,-2 0-9 0,1 2-19 0,-2-1-22 16,0-1-12-16,2-5-2 15,3-21 9-15,0 24 19 0,0-24 7 0,0 0 1 16,0 0 6-16,0 0 5 16,3-27 11-16,4 2 10 0,-2-4 5 0,2-5 2 15,1-3-3-15,-1 3 4 0,-2 1 5 16,0 3 11-16,-2 2 9 0,2 2 12 16,-3 3 14-16,-2 23 12 0,0-25 13 15,0 25-2-15,0 0-11 0,0 0-17 16,0 0-21-16,0 0-16 0,0 0-9 15,0 0 0-15,0 0 12 0,0 0 13 16,17 20 4-16,-5-3 1 0,1 6-10 0,1 2-10 16,-1 2-2-16,-3 0-7 0,1 2-3 15,-2-2 1-15,-2 3-6 0,0 2-5 16,-3 1-26-16,2 3-50 0,-6-2-20 16,0-4-20-16,-3-9 9 0,3-21 35 15,-7 21 12-15,7-21 24 0,0 0-154 16</inkml:trace>
  <inkml:trace contextRef="#ctx0" brushRef="#br0" timeOffset="-158765.619">24773 13796 407 0,'0'0'73'15,"0"0"-2"-15,0 0-46 0,0 0-22 16,27-10-3-16,-27 10-2 0,33-9-15 16,-10 7-22-16,4 0-23 0,-3 4-10 15,-14-19 15-15,20 25-152 0</inkml:trace>
  <inkml:trace contextRef="#ctx0" brushRef="#br0" timeOffset="-157904.178">19253 15327 366 0,'0'0'104'16,"0"0"27"-16,0 0 20 0,0 0-17 15,0 0-70-15,0 0-24 0,0 0-20 16,0 0-6-16,0 0-5 0,0 0-3 15,0 0-3-15,0 0 2 0,0 0 1 16,0 0 2-16,34 15-1 0,-9-7 0 0,-3 0-2 16,5-4-1-16,-5 2-2 0,0-2-3 15,0-2-8-15,-22-2-22 0,30 4-26 16,-30-4-23-16,22 0-35 0,-22 0-20 16,35-4-4-16,-14-1-173 0</inkml:trace>
  <inkml:trace contextRef="#ctx0" brushRef="#br0" timeOffset="-157305.334">20302 15394 515 0,'0'0'124'0,"0"0"-13"16,0 0-90-16,-2-17-21 0,7 0-3 15,2-8 4-15,5-2 3 0,-3 0 7 16,0-3 0-16,-2 2-2 0,-2-3-2 16,4-1-7-16,1 0 0 0,0 0 1 15,-3 5-1-15,-1 6 3 0,-6 21 1 16,7-24 1-16,-7 24 3 0,0 0 4 15,0 0-1-15,0 0-2 0,0 0-3 0,0 0-5 16,0 0 1-16,0 0 8 16,0 0 8-16,18 34 11 0,-6-8 0 0,2 1-4 15,0 4-4-15,0 0-10 0,-1-2-3 16,3-1-2-16,-1-4-7 0,1-4-2 16,1-1 1-16,-17-19-3 0,27 27 2 15,-27-27 0-15,24 15-3 0,-24-15 0 16,20 5-2-16,-20-5 0 0,20-5 1 15,-20 5 3-15,19-20 3 0,-12 2 6 16,-2-6 3-16,0-5 0 0,-2-5 1 0,-1 1-3 16,0 5-3-16,-2 1 0 15,1 6 5-15,-1 4 4 0,0 17 4 0,0 0 4 16,0 0-2-16,0 0-4 0,0 0-6 16,0 0 0-16,0 0-6 0,0 0-3 15,0 0 0-15,0 0-1 0,0 0 4 16,0 0 7-16,16 22 5 0,-5-2-1 15,5 6-3-15,0 1-2 0,-5-3-6 0,0-1 0 16,1-2-6-16,-2-2-6 0,0-2-11 16,-10-17-29-16,17 28-42 0,-17-28-62 15,17 21-32-15,-17-21 9 0,18 12-142 16</inkml:trace>
  <inkml:trace contextRef="#ctx0" brushRef="#br0" timeOffset="-157064.589">21111 14982 451 0,'0'0'98'0,"0"0"2"0,0 0-48 15,4 19-20-15,-4-19 12 0,8 33 9 16,-4-12-2-16,2-1-14 0,-2 3-18 15,2-2-11-15,1-2-9 0,-3 0-6 0,2 1-11 16,1-3-25-16,-4 2-33 0,-3-19-26 16,7 28-19-16,-7-28-7 0,0 23 37 15,0-23-160-15</inkml:trace>
  <inkml:trace contextRef="#ctx0" brushRef="#br0" timeOffset="-156871.901">20987 14923 605 0,'0'0'178'16,"0"0"-8"-16,0 0-147 0,0 0-55 16,0 0-10-16,0 0 11 0,0 0 14 15,27-14 10-15,-4 12-49 0,1 2-47 16,8 3-31-16,0 1 1 0,0 3-141 15</inkml:trace>
  <inkml:trace contextRef="#ctx0" brushRef="#br0" timeOffset="-156671.097">21073 15278 590 0,'0'0'172'16,"0"0"-21"-16,0 0-143 0,0 0-29 0,0 0-1 16,23 3 18-16,-23-3 2 0,29-1-13 15,-11-2-37-15,3-1-50 0,4-2-23 16,3 0-7-16,0-6-155 0</inkml:trace>
  <inkml:trace contextRef="#ctx0" brushRef="#br0" timeOffset="-156122.22">21588 15200 390 0,'0'0'114'0,"0"0"2"16,0 0-43-16,17-4-50 0,-17 4-21 15,7-36 1-15,-1 12 1 0,1-6 0 16,0 0-2-16,0 1-4 0,0 0-4 0,-1 2 0 16,0 4 0-16,-2 3 4 0,-4 20 3 15,4-27 0-15,-4 27 6 0,0 0 6 16,6-18 7-16,-6 18 7 0,0 0-2 16,0 0-5-16,0 0-7 0,0 0-9 15,0 0-2-15,0 0 1 0,0 0 7 16,0 21 9-16,0-21 5 0,13 33 1 15,-5-9-5-15,2-1-7 0,0 4-4 0,0-3-3 16,3-1-3-16,-2-5-1 16,-11-18 1-16,22 29-3 0,-22-29-1 0,0 0-4 15,19 17-4-15,-19-17-3 0,0 0-1 16,0 0 1-16,0 0 2 0,18-3 5 16,-18 3 4-16,7-17 5 0,-2-3 2 15,0-10-1-15,0-5-1 0,-2-2-7 16,0 2 2-16,-2 7 4 0,2 7 2 0,-3 21 4 15,4-27 3-15,-4 27 1 16,0 0 3-16,0 0 3 0,0 0-2 0,0 0-3 16,0 0-6-16,0 0-6 0,0 0-5 15,0 0 1-15,0 0 2 0,0 0 2 16,10 18 5-16,-2-1-2 0,-1 3 0 16,1 3-1-16,1 1-5 0,1 3-22 15,-2-1-44-15,4 1-60 0,0-7-35 16,-2-3-11-16,7-3 38 0,1-8-127 15</inkml:trace>
  <inkml:trace contextRef="#ctx0" brushRef="#br0" timeOffset="-155795.798">22316 14790 317 0,'0'0'95'0,"0"0"23"0,-20 5 18 16,20-5-34-16,0 0-27 0,-20 0-22 15,20 0-16-15,0 0-21 0,0 0-12 16,-11 24-1-16,10-4 1 0,1 7-1 0,5 7-1 16,0-3-3-16,2-1-6 0,3-4-6 15,2-8 1-15,0-1 2 0,-12-17 2 16,28 26 4-16,-9-19 0 0,-19-7 1 16,34 4 2-16,-34-4 4 0,30-10 6 15,-30 10 7-15,27-20 3 0,-27 20 4 16,23-34-3-16,-13 13-1 0,-3-5-6 15,-3 4-2-15,-4-3 0 0,-4 1-3 0,-2-3 0 16,-1 2-6-16,-3 0-4 16,-4 5-13-16,14 20-20 0,-33-27-25 0,12 17-24 15,-5 2-34-15,5 1-19 0,-2 3-3 16,4 4 28-16,-1 4-145 0</inkml:trace>
</inkml:ink>
</file>

<file path=ppt/ink/ink15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5-08T08:02:31.47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1" timeString="2019-05-08T08:02:47.437"/>
    </inkml:context>
    <inkml:brush xml:id="br1">
      <inkml:brushProperty name="width" value="0.05292" units="cm"/>
      <inkml:brushProperty name="height" value="0.05292" units="cm"/>
      <inkml:brushProperty name="color" value="#0070C0"/>
    </inkml:brush>
  </inkml:definitions>
  <inkml:trace contextRef="#ctx0" brushRef="#br0">2588 17748 0,'0'0'0,"0"0"0,0 0 15,0 0 1,0 0-16,0 0 15,0 0 1,0 0-16,0 0 16,0 0-16,-16-16 15,16 16 1</inkml:trace>
  <inkml:trace contextRef="#ctx1" brushRef="#br1">14969 4712 387 0,'0'0'29'0,"0"0"-27"15,0 0-4-15,0 0 0 0,0 0 1 0,0 0-1 16,0 0 9-16,0 0 2 16,0 0 4-16,0 0 4 0,0 0-4 0,0 0-3 15,0 0-4-15,0 0-1 0,-21 9 2 16,21-9 5-16,0 0 4 0,0 0 0 15,-18-6-1-15,18 6-2 0,0 0-4 16,-17-2-1-16,17 2-1 0,0 0-1 16,-18-1-3-16,18 1 1 0,-17 1-1 0,17-1 6 15,-27 8 15-15,27-8 5 0,-27 7 5 16,27-7-4-16,-18 1-12 0,18-1-8 16,0 0-5-16,-23 3-3 15,23-3-2-15,0 0 0 0,-21 8 2 0,21-8 1 16,0 0-2-16,-19 16 0 0,19-16-1 15,-14 20-2-15,14-20 3 0,-13 23-2 16,13-23-4-16,-8 25 2 0,8-25 0 16,-6 32 0-16,6-32 4 0,-7 31-2 15,7-31-2-15,-6 27 3 0,6-27-2 0,-1 23 3 16,1-23 1-16,-5 25-3 0,5-25 2 16,0 25-1-16,0-25-2 0,2 24 2 15,-2-24-1-15,-2 20-1 0,2-20 1 16,0 0-1-16,2 21 1 0,-2-21 3 15,3 20 0-15,-3-20 2 0,0 0 0 16,11 26 0-16,-11-26 0 0,0 17-2 16,0-17 1-16,0 0-2 0,9 21 1 0,-9-21 1 15,0 0-1-15,4 24-1 16,-4-24 1-16,0 0 0 0,0 0 1 0,14 20 1 16,-14-20 4-16,0 0-2 0,0 0 4 15,0 0 2-15,17 21-3 0,-17-21 2 16,0 0-5-16,0 0-1 0,19 16 2 15,-19-16-1-15,0 0 8 0,21 10-6 16,-21-10-2-16,0 0 5 0,20 6-3 16,-20-6 4-16,0 0 6 0,24 8-6 15,-24-8-4-15,0 0 7 0,20 5-10 0,-20-5 2 16,0 0 0-16,20 5-5 16,-20-5 9-16,0 0-2 0,0 0 5 0,0 0 3 15,18 2 1-15,-18-2 3 0,0 0 2 16,23-10 1-16,-23 10-9 0,20-10-2 15,-20 10-3-15,24-10-6 0,-24 10 3 16,27-14-3-16,-27 14-6 0,19-15 3 16,-19 15-2-16,0 0 1 0,18-10 3 0,-18 10-2 15,0 0 2-15,0 0 3 16,0 0 2-16,10-20 2 0,-10 20 1 0,12-22-3 16,-12 22-1-16,4-32-1 0,-4 32-2 15,3-24 0-15,-3 24-2 0,7-24 1 16,-7 24-1-16,6-27 2 0,-6 27 0 15,1-24 2-15,-1 24 1 0,1-24-3 16,-1 24-4-16,-2-25-4 0,2 25 0 16,0-29 0-16,0 29 5 0,0-26 1 15,0 26-1-15,0 0 0 0,-6-29 0 0,6 29 2 16,0 0 0-16,-11-25 1 0,11 25-1 16,0 0-1-16,-10-21-2 0,10 21 0 15,0 0-3-15,-16-22 1 0,16 22 0 16,0 0 0-16,-21-21 2 0,21 21-4 15,-20-13 5-15,20 13-2 0,-19-18 0 16,19 18 3-16,-13-18-3 0,13 18 1 16,0 0 2-16,0 0-1 0,-17-14 1 0,17 14-3 15,0 0-1-15,0 0-3 0,-17-7 1 16,17 7-8-16,0 0-8 0,0 0-2 16,0 0-4-16,-17-3 3 0,17 3 2 15,0 0-1-15,0 0-2 0,0 0-4 16,0 0-8-16,0 0-18 0,0 0-27 15,0 0-19-15,-17 13-14 0,17-13 2 16,0 0 25-16,-17 19 29 0,17-19-181 0</inkml:trace>
  <inkml:trace contextRef="#ctx1" brushRef="#br1" timeOffset="394.472">14969 5005 407 0,'0'0'17'15,"0"0"20"-15,0 0 13 0,0 0 8 16,2 19 0-16,-2-19-2 0,0 0-1 16,13 18 2-16,-13-18-4 0,0 0-7 15,27 23-10-15,-27-23-9 0,30 17-8 0,-30-17-9 16,27 24-4-16,-27-24-2 0,24 23 0 16,-24-23 1-16,24 20-3 0,-24-20 0 15,20 17-1-15,-20-17-1 0,0 0-1 16,21 20-3-16,-21-20-2 0,0 0-4 15,17 15-3-15,-17-15-13 0,0 0-11 16,0 0-13-16,0 0-17 0,0 0-3 16,0 0 1-16,0 0 1 0,0 0-1 0,0 0-191 15</inkml:trace>
  <inkml:trace contextRef="#ctx1" brushRef="#br1" timeOffset="771.644">15516 4971 596 0,'0'0'143'0,"0"0"-2"16,0 0-60-16,0 0-58 0,0 0-10 15,0 0 8-15,0 0 8 0,0 0 5 16,20-7-6-16,-20 7-10 0,31 0-6 15,-11-4-8-15,-3 4-14 0,0-3-20 16,-17 3-27-16,24-5-30 0,-24 5-27 0,0 0-15 16,22 2 0-16,-22-2 28 15,0 0-169-15</inkml:trace>
  <inkml:trace contextRef="#ctx1" brushRef="#br1" timeOffset="989.764">15483 5089 445 0,'0'0'122'0,"0"0"10"0,0 0 7 0,0 0-36 16,0 0-31-16,0 0-13 0,0 0-6 15,24-7-11-15,-24 7-14 0,19-2-15 16,-19 2-9-16,24-1-10 0,-24 1-23 15,34-1-50-15,-14 1-71 0,4 0-49 16,-4-2-188-16</inkml:trace>
  <inkml:trace contextRef="#ctx1" brushRef="#br1" timeOffset="3138.465">16539 4265 411 0,'0'0'6'0,"0"0"25"0,0 0 18 0,0 0 10 16,0 0 3-16,0 0-22 0,0 0-12 16,0 0 0-16,0 0 2 0,0 0-2 15,0 0-5-15,0 0-10 0,0 0-7 16,0 0-3-16,0 0-3 0,0 0 3 15,0 0-4-15,0 0 0 0,0 0 2 16,1 20-1-16,-1-20 4 0,4 24 2 16,-4-24-2-16,3 26-1 0,-3-9 2 0,0 0 1 15,-3 0 3-15,6 3 1 16,-6 1 1-16,3-3-1 0,0-18-2 0,-4 32-2 16,4-32-3-16,0 26-1 0,0-26 0 15,0 21-1-15,0-21-1 0,-3 20 2 16,3-20 0-16,2 23 1 0,-2-23 1 15,1 20-2-15,-1-20-3 0,0 0 0 16,-1 23 4-16,1-23 2 0,0 22 3 16,0-22 1-16,-2 27-1 0,2-27 0 15,-3 26-1-15,3-26-2 0,-1 23-3 0,1-23 1 16,0 0 0-16,0 0 1 0,-6 17 0 16,6-17-2-16,0 0-1 0,0 0 1 15,0 0-1-15,0 0-1 0,0 0 1 16,0 0-2-16,0 0 3 0,0 0-2 15,0 0 1-15,0 0-5 0,0 0-10 16,0 0-12-16,0 0-25 0,0 0-26 16,0 0-19-16,0 0-21 0,-27-16-188 0</inkml:trace>
  <inkml:trace contextRef="#ctx1" brushRef="#br1" timeOffset="4083.354">16615 4261 406 0,'0'0'1'16,"0"0"10"-16,0 0 25 0,0 0 16 15,0 0 8-15,0 0-3 0,0 0-19 16,0 0-11-16,0 0-4 0,0 0-5 15,0 0-5-15,20-13-5 0,-20 13-3 16,15-17-2-16,-15 17-2 0,17-11 0 0,-17 11 0 16,20-7-4-16,-20 7 0 15,0 0-5-15,17 1-3 0,-17-1-1 0,0 0 1 16,22 7 2-16,-22-7 3 0,25 12 2 16,-25-12 2-16,27 17 3 0,-27-17-3 15,21 14-1-15,-21-14-2 0,17 15 2 16,-17-15 0-16,16 20 3 0,-16-20 0 15,11 19-3-15,-11-19 3 0,6 23-1 16,-6-23 2-16,4 21 3 0,-4-21 3 16,0 0 2-16,0 23 0 0,0-23-1 0,0 0-1 15,0 23-2-15,0-23 1 16,-4 18-2-16,4-18 1 0,0 0 2 0,-3 31 1 16,3-31 5-16,-3 19-1 0,3-19-2 15,-6 25 0-15,6-25-6 0,-7 27 3 16,7-27 3-16,-10 20 1 0,10-20 1 15,-7 17-1-15,7-17 2 0,0 0 0 16,-11 25-3-16,11-25 1 0,-13 20-1 16,13-20-1-16,-10 19 0 0,10-19-2 15,0 0-2-15,-11 22-3 0,11-22-1 0,0 0 1 16,0 0-2-16,0 0-1 0,-20 23 4 16,20-23-2-16,-17 11 4 0,17-11-2 15,0 0-1-15,-23 17-2 0,23-17 0 16,-17 16 3-16,17-16 0 0,0 0 6 15,-21 14-3-15,21-14 1 0,0 0 0 16,-20 7 0-16,20-7 2 0,0 0 0 16,0 0 2-16,0 0-2 0,-17 7-2 0,17-7 0 15,0 0-5-15,0 0-2 16,-25 7-2-16,25-7 0 0,-17 5 0 0,17-5 1 16,-20 9 4-16,20-9 0 0,0 0 4 15,-22 6 1-15,22-6 6 0,0 0 5 16,0 0 5-16,-19 3-1 0,19-3-4 15,0 0-6-15,0 0-8 0,0 0-3 16,0 0-1-16,0 0-3 0,0 0 2 16,0 0 1-16,0 0-3 0,0 0 4 15,0 0 0-15,0 0-1 0,0 0-1 0,0 0 1 16,0 0-2-16,0 0 0 0,0 0-6 16,0 0-18-16,0 0-27 0,0 0-48 15,0 0-46-15,0 0-26 0,0 0 24 16,0 0-160-16</inkml:trace>
  <inkml:trace contextRef="#ctx1" brushRef="#br1" timeOffset="4692.583">16320 4910 387 0,'0'0'19'0,"0"0"36"0,0 0 20 0,0 0 14 16,0 0-6-16,0 0-23 0,0 0-15 15,0 0-7-15,0 0-10 0,0 0-9 16,0 0-5-16,21-2-1 0,-21 2 7 15,17 2 5-15,-17-2 2 0,34 0 7 16,-11 0-3-16,4 3 0 0,-1-5-4 0,6-1-11 16,-2 3-3-16,4 0-3 15,2 0 4-15,1-1 1 0,3 1-4 0,7-2-2 16,-3 2-4-16,0 0-3 0,0-1 2 16,-1 0 1-16,-4 1-2 0,1 0-2 15,-1 0 2-15,-4-2-4 0,-1 2 1 16,-2 2 2-16,-5-1-2 0,0-1 4 15,-3 3-1-15,-3-6 2 0,-4 3-4 16,-17 0 1-16,23 0 0 0,-23 0 0 16,0 0 1-16,0 0 0 0,0 0 2 0,0 0-2 15,0 0 0-15,0 0-2 16,0 0-6-16,0 0-10 0,0 0-26 0,0 0-51 16,0 0-60-16,0 0-44 0,0 0 18 15,0 0-156-15</inkml:trace>
  <inkml:trace contextRef="#ctx1" brushRef="#br1" timeOffset="5460.965">16573 5189 394 0,'0'0'1'0,"5"20"21"0,-5-20 19 15,0 0 7-15,0 0 2 0,3 22-6 0,-3-22-7 16,2 32 6-16,-2-11 12 0,1 3-6 16,3 2-8-16,1-1-13 0,0 1-5 15,0 0 3-15,0 2 1 0,2-4 1 16,-4 0-7-16,4-4-1 0,-4 2 5 15,2-1 1-15,-3-1-1 0,-2-20-9 16,2 28-14-16,-2-28 2 0,0 22-4 16,0-22 0-16,-4 18 1 0,4-18 0 0,0 0 0 15,0 0-3-15,0 0-1 0,0 0-3 16,0 0-4-16,-8 17-7 0,8-17-14 16,0 0-21-16,0 0-20 0,0 0-24 15,0 0-10-15,0 0-8 0,0 0 21 16,0 0-176-16</inkml:trace>
  <inkml:trace contextRef="#ctx1" brushRef="#br1" timeOffset="6099.344">16635 5199 390 0,'0'0'5'0,"0"0"17"15,17-25 28-15,-17 25 13 16,9-20-5-16,-9 20-12 0,10-24-22 0,-10 24-5 16,16-20 1-16,-16 20-4 0,17-14-6 15,-17 14-8-15,21-11-12 0,-21 11-9 16,23 0 1-16,-23 0-4 0,17 7 8 15,-17-7 6-15,0 0 4 0,14 25 3 16,-14-25-1-16,6 25 4 0,-6-25 0 16,0 22 2-16,0-22 0 0,-17 25-3 15,17-25-5-15,-30 29-7 0,7-11-10 0,2 3 0 16,-3-3-7-16,-1-1 8 0,5-1 11 16,3-3 7-16,17-13 20 0,-27 17 7 15,27-17 13-15,-17 6 6 0,17-6 10 16,0 0 3-16,0 0-2 0,0 0-11 15,0 0-17-15,0 0-9 0,0 0-12 16,0 0 4-16,0 0 9 0,24 0 2 16,-24 0-1-16,30 5-7 0,-30-5-5 0,34 13-6 15,-34-13 4-15,29 14-2 16,-29-14-2-16,30 22 1 0,-13-7-1 0,0 2 2 16,-3 2 0-16,2-1 4 0,-3 1 4 15,-2-1 4-15,0 1 5 0,1 1 4 16,-2-3-2-16,-10-17-3 0,21 30-6 15,-21-30-5-15,10 17-6 0,-10-17 0 16,0 0-3-16,0 0 0 0,0 0 0 0,0 0 0 16,0 0 7-16,0 0 5 15,0 0 9-15,0 0 6 0,0 0 0 0,0 0-7 16,0 0-3-16,0 0-6 0,0 0-6 16,0 0 4-16,0 0-6 0,0 0-4 15,0 0-7-15,0 0-18 0,0 0-33 16,0 0-72-16,0 0-75 0,0 0-6 15,0 0-174-15</inkml:trace>
  <inkml:trace contextRef="#ctx1" brushRef="#br1" timeOffset="6734.317">17774 4800 409 0,'0'0'-5'0,"0"0"101"0,17 9 46 16,-17-9 6-16,0 0-7 0,0 0-91 0,0 0-41 15,0 0 1-15,0 0 1 16,0 0 0-16,0 0-3 0,0 0-3 0,25-5-1 16,-25 5 1-16,24 5-2 0,-24-5-2 15,29 1-5-15,-29-1-13 0,23-1-19 16,-23 1-21-16,20 1-25 0,-20-1-21 15,0 0-13-15,0 0 11 0,-36-21-185 16</inkml:trace>
  <inkml:trace contextRef="#ctx1" brushRef="#br1" timeOffset="6949.572">17710 4988 393 0,'0'0'51'16,"18"3"59"-16,-18-3 16 0,0 0 5 16,0 0-40-16,0 0-38 0,20-4 0 15,-20 4 3-15,0 0-9 0,21-3-17 16,-21 3-14-16,22-2-8 0,-22 2-7 0,30 3-18 16,-30-3-41-16,29 0-59 0,-29 0-50 15,30 2-8-15,-30-2-168 0</inkml:trace>
  <inkml:trace contextRef="#ctx1" brushRef="#br1" timeOffset="8399.426">18811 4536 408 0,'0'0'-3'0,"8"17"2"0,-8-17 23 16,0 0 9-16,0 0 4 0,0 0 7 15,0 0-13-15,6 24-4 0,-6-24 9 16,6 33 6-16,-2-14 10 0,0 3 7 16,-1 3-3-16,3-2-1 0,1 3-2 0,-3-2-11 15,3 0-9-15,-1 0-10 16,1-2-15-16,-4-1-1 0,1 0 2 0,0-1-1 16,-1 4 1-16,0-1-1 0,-3 0-4 15,3-2 1-15,0-1-2 0,1-3 1 16,-4 2 0-16,1-2 0 0,-1-17-1 15,6 28-2-15,-6-28 1 0,0 27-4 16,0-27 2-16,3 22 1 0,-3-22-3 0,0 0 1 16,0 0 2-16,0 0 0 15,0 0 0-15,0 0 5 0,0 0 0 0,0 0 9 16,0 0 3-16,0 0-3 0,0 0-3 16,0 0-15-16,-10-23-6 0,4 3-4 15,6-6-4-15,-1-5-11 0,1-9-21 16,1-8-34-16,1-6-16 0,2-4 13 15,-3-2 19-15,5 6 24 0,-2 1 26 16,2 8 10-16,1 6 13 0,-4 4 17 16,-2 3-1-16,1 7-6 0,-2-2-2 15,-2 4 1-15,2 4 4 0,-1-3 5 16,1 5-4-16,0 17 0 0,-3-30-1 0,3 30-4 16,-4-19 4-16,4 19-2 0,0 0 1 15,0 0 0-15,-1-18 1 0,1 18-4 16,0 0-4-16,0 0-3 0,0 0-2 15,0 0 0-15,0 0 0 0,0 0-2 16,0 0-1-16,0 0 0 0,0 0-1 0,0 0 2 16,0 0-3-16,0 0-1 15,0 0 0-15,0 0-1 0,0 0 3 0,0 0-4 16,0 0 3-16,0 0 0 0,0 0-2 16,0 0 5-16,0 0 1 0,0 0-3 15,0 0 5-15,0 0-1 0,0 0-1 16,0 0 2-16,0 0-2 0,0 0-1 15,19 10 0-15,-19-10 0 0,0 0 12 16,25 7 8-16,-25-7 3 0,35 0 2 16,-11 0-11-16,1-3-8 0,2-1 0 0,2-1-1 15,0 3-1-15,1 2 0 16,0 1-1-16,0-2-2 0,-2 1-2 0,2-2 3 16,-4 1-1-16,-4 1 1 0,2 0 1 15,1 0 1-15,0 0 0 0,-3 1 2 16,0 1 0-16,-3-2 0 0,1 0-1 15,-2 0 1-15,1 0 1 0,2 0 0 16,-2 0 2-16,-1-2-4 0,1 2-2 16,-19 0 0-16,31 2 0 0,-14-1 0 15,0-1 2-15,0-1-1 0,3-2-1 0,-3 0 1 16,3 0-1-16,-3-1 1 0,-17 4-3 16,31-2 2-16,-31 2-4 0,25 3 0 15,-25-3 0-15,25 3-2 0,-25-3 4 16,29 3-3-16,-29-3 2 0,31 1-2 15,-31-1 1-15,28 3 1 0,-28-3-1 16,26 0 1-16,-26 0 0 0,23-1 0 16,-23 1 2-16,23 0 1 0,-23 0-1 0,24-3-1 15,-24 3 0-15,17-2-2 0,-17 2 1 16,0 0-1-16,27 0-2 0,-27 0 3 16,18 3 0-16,-18-3-2 0,20 2 1 15,-20-2 0-15,23 3-2 0,-23-3 3 16,17 2 0-16,-17-2-2 0,17 0 3 15,-17 0-1-15,0 0-1 0,24-1 2 16,-24 1-1-16,16 0 1 0,-16 0 1 0,0 0-1 16,23 1 1-16,-23-1-1 15,0 0 1-15,17-1 3 0,-17 1 1 0,0 0-1 16,0 0 0-16,0 0 1 0,0 0 1 16,0 0 4-16,0 0 3 0,0 0 0 15,0 0 1-15,0 0-3 0,0 0-2 16,0 0 1-16,0 0-3 0,0 0-2 15,0 0-3-15,0 0-3 0,0 0-1 16,0 0 0-16,0 0-4 0,0 0-9 16,0 0-16-16,0 0-29 0,0 0-95 0,0 0-91 15,0 0-196-15</inkml:trace>
  <inkml:trace contextRef="#ctx1" brushRef="#br1" timeOffset="9783.196">19289 4644 420 0,'0'0'1'0,"0"0"10"15,0 0 14-15,0 0 12 0,8-17 24 16,-8 17 16-16,0 0 2 0,0 0-5 16,0 0-16-16,0 0-11 0,0 0 4 15,0 0 5-15,0 0-2 0,0 0-9 0,15-19-14 16,-15 19-13-16,0 0-7 0,0 0-8 16,21-11-2-16,-21 11-5 0,17-5-7 15,-17 5-10-15,21-2-6 0,-21 2 0 16,20 1 3-16,-20-1 8 0,17 3 4 15,-17-3 6-15,17 7 1 0,-17-7 1 16,0 0-7-16,22 10-7 0,-22-10 0 16,0 0-3-16,0 0 1 0,0 0 3 0,0 0 1 15,0 0 4-15,0 18 10 0,0-18 6 16,0 0 10-16,-17 26 5 0,17-26 0 16,-20 21-2-16,20-21-4 0,-22 19 0 15,22-19 0-15,-17 11 0 0,17-11-3 16,0 0-2-16,-24 16-4 0,24-16-1 15,0 0-1-15,0 0 1 0,-17 16 0 16,17-16-1-16,0 0 0 0,0 0-2 0,0 0 0 16,0 0-2-16,0 0 0 15,0 0 0-15,-17 7 1 0,17-7-1 0,0 0 4 16,0 0-1-16,0 0 2 0,0 0 1 16,0 0 2-16,0 0 4 0,0 0-1 15,0 0 2-15,0 0 0 0,0 0-5 16,0 0-1-16,0 0-3 0,0 0-4 15,0 0-5-15,0 0-2 0,0 0 0 16,0 0 1-16,0 0 5 0,18-13 3 16,-18 13-1-16,0 0 3 0,20-13-1 0,-20 13 0 15,0 0-2-15,25-4-3 16,-25 4-1-16,0 0 0 0,22 3 1 0,-22-3 0 16,17 5 1-16,-17-5-1 0,0 0 1 15,23 22 2-15,-23-22 0 0,14 27 2 16,-14-27 1-16,20 27-2 0,-20-27 1 15,19 23-2-15,-19-23-2 0,13 21 2 16,-13-21-1-16,4 18 2 0,-4-18 1 16,0 0 4-16,6 23 1 0,-6-23 6 15,0 0 1-15,-5 20 0 0,5-20-2 0,0 0 1 16,0 0 0-16,-11 19 0 16,11-19 2-16,0 0-3 0,0 0 1 0,-19 12-2 15,19-12-2-15,0 0-1 0,-17 17-1 16,17-17-1-16,0 0-1 0,-24 19 1 15,24-19 0-15,-20 11 1 0,20-11 3 16,0 0-1-16,-20 9 0 0,20-9-3 16,0 0 4-16,0 0 3 0,-22 3 1 0,22-3 1 15,0 0-4-15,-22-7-3 16,22 7-5-16,-20-8 1 0,20 8-2 0,-18-8-1 16,18 8 2-16,0 0-1 0,-20-13 0 15,20 13 0-15,0 0-1 0,0 0 0 16,0 0 0-16,0 0 0 0,0 0-1 15,0 0-3-15,0 0-8 0,0 0-13 16,0 0-22-16,0 0-21 0,-17-6-27 16,17 6-22-16,0 0-11 0,0 0 0 15,0 0 14-15,0 0 30 0,0 0 32 0,0 0-179 16</inkml:trace>
  <inkml:trace contextRef="#ctx1" brushRef="#br1" timeOffset="11952.664">19768 4692 412 0,'0'0'-1'0,"0"0"3"0,0 0 13 16,0 0 18-16,0 0 17 0,0 0 24 15,0 0 16-15,0 0 7 0,0 0-2 16,0 0-16-16,0 0-16 0,0 0-15 0,0 0-14 16,0 0-11-16,0 0-11 15,0 0-9-15,0 0-2 0,0 0-2 0,0 0 0 16,7 26 3-16,-7-26 3 0,0 32 5 16,0-10 5-16,-3 1 2 0,1 1 0 15,0 0-4-15,2 0-2 0,0 0-5 16,0-2 0-16,-3 0-1 0,3-3-4 15,0-19 1-15,-1 31-2 0,1-31 1 16,-2 23 2-16,2-23-2 0,0 0 0 16,-1 21 2-16,1-21-3 0,0 0-2 0,0 0-4 15,0 0-6-15,0 0-4 16,0 17 1-16,0-17 0 0,0 0 4 0,0 0 8 16,0 0 3-16,0 0 0 0,0 0-23 15,0 0-18-15,-7-27-10 0,4 7-5 16,3-2 10-16,0-7-5 0,0-4-3 15,3-1 7-15,-2 0 11 0,2 4 15 16,0 5 11-16,0 0-4 0,1 6 6 0,-2 0 10 16,-2 19 12-16,8-28 14 15,-8 28 4-15,7-19 5 0,-7 19-2 0,0 0-6 16,0 0-6-16,0 0-7 0,0 0-8 16,0 0-3-16,0 0-3 0,0 0-3 15,0 0 2-15,20 4-1 0,-20-4 1 16,14 23 2-16,-14-23 4 0,20 30 4 15,-10-10 5-15,5-2 0 0,-6 1-1 16,1-2-6-16,0 0-4 0,-2 0 1 16,1 0 2-16,-1 2-1 0,2-1 2 0,-3-1 2 15,-7-17-2-15,17 30-1 16,-17-30-3-16,13 24-3 0,-13-24-2 0,14 17 2 16,-14-17-2-16,0 0 1 0,0 0-2 15,0 0 1-15,0 0 0 0,17 16 0 16,-17-16 1-16,0 0 5 0,0 0 7 15,0 0 7-15,0 0 8 0,0 0 5 16,0 0 2-16,0 0-3 0,0 0-6 0,10-31-11 16,-5 11-5-16,3-4-8 15,-1-5 3-15,0 4-4 0,0-2-1 0,-1-3 0 16,-1 0-3-16,4 1 4 0,-5 5 1 16,2 1 0-16,1-1 1 0,0 3 3 15,-3 0 4-15,2 3 3 0,-6 18 1 16,4-19-4-16,-4 19 0 0,0 0-1 15,3-20 2-15,-3 20-1 0,0 0-3 16,0 0-2-16,0 0-4 0,0 0-2 16,0 0-1-16,0 0-3 0,0 0-1 0,0 0-1 15,0 0-3-15,0 0-1 16,0 0-7-16,0 0-7 0,0 0-12 0,0 0-13 16,0 0-21-16,0 0-46 0,0 0-47 15,0 0-21-15,-54-26 26 0,54 26-154 16</inkml:trace>
  <inkml:trace contextRef="#ctx1" brushRef="#br1" timeOffset="23004.237">14390 4332 434 0,'0'0'-2'16,"0"0"0"-16,0 0 8 0,0 0 3 15,0 0 12-15,0 0 11 0,0 0-2 16,0 0-1-16,0 0-4 0,0 0-4 0,0 0 8 16,0 0 9-16,0 0 14 0,0 0 8 15,0 0-7-15,0 0-12 0,0 0-16 16,0 0-7-16,0 0 3 0,0 0 3 16,0 0 2-16,0 0 1 0,0 0-3 15,0 0-2-15,0 0-4 0,0 0-6 16,0 0-1-16,0 0-2 0,0 0-3 15,0 0 0-15,0 0-2 0,0 0-2 16,0 0 1-16,0 0 1 0,0 0 1 16,0 0 0-16,0 0 1 0,0 0 0 0,0 0 1 15,0 0 3-15,0 0 3 16,0 0-1-16,0 0 0 0,0 0-2 0,0 0-3 16,0 0-5-16,0 0-1 0,-18 17-1 15,18-17-1-15,0 0 2 0,0 0-1 16,-17 14 0-16,17-14 2 0,0 0-1 15,-7 23-2-15,7-23 0 0,-10 20-1 16,10-20 1-16,-13 31 0 0,7-9 1 16,1 1 0-16,-1 6 0 0,2 0 0 15,1-1-1-15,-2 4-1 0,4 0 0 0,0 0 2 16,2-3 0-16,0 1 0 0,1-4 1 16,2 2-1-16,-1 1 0 0,3-2-1 15,-2 1-1-15,3 4 2 0,0-2-2 16,2-1 4-16,-1 0 0 0,1-2-2 15,-1 0 3-15,1-3-4 0,-1 2 3 16,1-8 2-16,-2-1-3 0,-3 0 1 16,-4-17 1-16,13 29-1 0,-13-29 0 0,14 27 3 15,-14-27 2-15,13 25-7 0,-13-25 11 16,4 20-4-16,-4-20-4 0,0 0 5 16,6 19-7-16,-6-19 2 0,0 0 0 15,0 0 2-15,14 20-4 0,-14-20-2 16,0 0 1-16,13 27 1 0,-13-27 7 15,17 25 2-15,-17-25 2 0,19 32-1 16,-19-32-4-16,15 21 1 0,-15-21-6 16,0 0 0-16,10 20 0 0,-10-20 0 15,0 0-1-15,0 0-1 0,0 0 2 0,17 17-6 16,-17-17 6-16,0 0-1 0,0 0 0 16,0 0 5-16,0 0 0 0,0 0 6 15,0 0 0-15,0 0 1 0,0 0-4 16,0 0-5-16,0 0-1 0,0 0-5 15,0 0-8-15,0 0-27 0,0 0-70 16,0 0-88-16,0 0-43 0,0 0 22 16,-17-17-142-16</inkml:trace>
  <inkml:trace contextRef="#ctx1" brushRef="#br1" timeOffset="24644.481">20538 4237 427 0,'0'0'21'0,"0"0"49"0,0 0 35 16,0 0 12-16,0 0-4 0,0 0-32 15,0 0-10-15,0 0 0 0,0 0-1 16,0 0-6-16,0 0-17 0,0 0-13 15,0 0-10-15,0 0-7 0,0 0-6 0,0 0-2 16,0 0-7-16,0 0 1 16,0 0-2-16,0 0-3 0,0 0 4 0,0 0-4 15,0 0 0-15,0 0 3 16,18 13-3-16,-18-13 1 0,9 27 1 0,-3-9-2 16,2 5 1-16,-1-2 0 0,0 3 2 15,0-2 1-15,-1 1-2 0,1-1 2 16,-2 2-3-16,0 6 0 0,0 2 1 15,0 0 1-15,-1 1 0 0,4 0 1 16,-1 1-1-16,-2 0-2 0,1 0 2 16,-2-1-3-16,-1 1 1 0,-3 0 0 15,-3 5 2-15,-2 1 1 0,-2-3 1 0,-3-2 3 16,0 1 1-16,-2-5 4 0,2 3-1 16,-3-5-2-16,-1-1-2 0,1 0-3 15,-1 1 6-15,0 2-1 0,-2-4 1 16,5 0 0-16,-2-4-13 0,3-4 5 15,0-1 1-15,0 2-3 0,-1-3 7 16,-6 3-6-16,1 1-1 0,1-4 5 16,-3 0-6-16,18-17 6 0,-22 29-2 0,22-29 0 15,-20 20 6-15,20-20 3 16,0 0 2-16,0 0 3 0,-17 10-4 0,17-10-2 16,0 0 0-16,0 0-2 0,0 0 0 15,0 0-4-15,0 0-1 0,0 0-2 16,0 0-2-16,0 0 0 0,0 0-4 15,0 0 0-15,0 0-5 0,0 0-2 16,0 0-18-16,0 0-16 0,0 0-41 0,0 0-109 16,0 0-47-16,0 0 10 15,0 0-164-15</inkml:trace>
  <inkml:trace contextRef="#ctx1" brushRef="#br0" timeOffset="125020.591">15736 14635 367 0,'0'0'12'16,"0"0"5"-16,0 0 7 0,0 0-1 16,0 0-9-16,0 0-4 0,0 0-5 15,0 0-1-15,0 0 1 0,0 0 3 16,0 0 3-16,0 0 3 0,0 0 5 16,0 0 6-16,0 0 5 0,0 0 3 15,0 0 2-15,0 0 1 0,0 0-2 0,0 0-3 16,0 0-2-16,0 0-7 0,0 0-5 15,0 0-4-15,0 0-4 0,0 0-1 16,0 0-2-16,0 0-2 0,0 0 1 16,0 0 0-16,0 0-1 0,0 0 2 15,0 0-1-15,0 0-3 0,0 0 0 16,0 0 3-16,0 0-2 0,0 0 4 16,-10 20 2-16,10-20 0 0,0 34 0 0,2-11-2 15,1 3 2-15,2 1 1 16,-3 1 1-16,1 4 1 0,-1-3-3 0,1 1-4 15,0-3-2-15,1-1-1 0,3-3 1 16,-2-2 0-16,-2-2-2 0,-3-19-1 16,10 28-1-16,-10-28 2 0,0 0 0 15,2 20 0-15,-2-20-2 0,0 0 1 16,0 0 0-16,0 0-2 0,0 0 2 16,0 0 0-16,0 0 0 0,0 0 2 15,0 0 0-15,-5 17 2 0,5-17-3 0,0 0-1 16,0 0 1-16,0 0-2 15,0 0 1-15,0 19 0 0,0-19 0 0,0 0 1 16,0 0 1-16,0 0 0 0,0 0 0 16,0 0-2-16,0 0 0 0,0 0 1 15,0 0 4-15,0 0 4 0,0 0 2 16,0 0 1-16,0 0-3 0,0 0-4 16,0 0-3-16,0 0 0 0,0 0-2 0,0 0 0 15,0 0 2-15,0 0 0 0,0 0-3 16,0 0 1-16,0 0-1 0,0 0-1 15,0 0 2-15,0 0 0 0,0-22 2 16,0 22-1-16,0 0 0 0,-3-17 0 16,3 17-3-16,0 0-1 0,0 0-6 15,-2-21-7-15,2 21-4 0,5-19-3 16,-5 19 0-16,10-24 0 0,-10 24-2 16,12-30 1-16,-12 30 2 0,19-31-1 15,-19 31-8-15,18-29-7 0,-18 29-1 0,17-19 2 16,-17 19 10-16,0 0 8 15,0 0 4-15,0 0 4 0,19-10 4 0,-19 10 2 16,0 0 7-16,0 0 6 0,23 25 11 16,-16-8 8-16,3 5 0 0,1 0-6 15,1 0-9-15,-1-4-9 0,-11-18-1 16,20 30 0-16,-20-30-1 0,13 26 0 16,-13-26 6-16,0 0 12 0,7 17 20 0,-7-17 4 15,0 0 0-15,-24 17-11 16,4-10-16-16,1-3 0 0,-4-2 3 0,1-4-2 15,5 1 0-15,-5-2-11 0,7-1-15 16,15 4-11-16,-32-5-15 0,32 5-21 16,0 0-41-16,-20-4-39 0,20 4-4 15,0 0-176-15</inkml:trace>
  <inkml:trace contextRef="#ctx1" brushRef="#br0" timeOffset="125711.151">16109 14870 359 0,'0'0'59'0,"10"19"25"16,-10-19 3-16,0 0-2 0,0 0-55 16,-3 24-18-16,3-7 0 0,0 1 0 15,3 5-1-15,1 1-5 0,3-1-2 16,3 1-2-16,0-4 1 0,0 0-2 16,0-1-2-16,-10-19 0 0,19 24-2 15,-19-24 0-15,0 0 1 0,25 10 0 0,-25-10 1 16,0 0 3-16,24-20 0 0,-24 20 2 15,15-34 1-15,-10 14 1 0,0 0 5 16,-3 0 0-16,-2 1 1 0,-2 2 0 16,2 17 4-16,-5-22 4 0,5 22 11 15,0 0 10-15,0 0 2 0,0 0-2 16,0 0-11-16,0 0-13 0,0 0-11 16,0 0-4-16,0 0-2 0,0 0 2 0,-2 19 0 15,2-19 2-15,9 35-2 16,-1-17-1-16,-8-18-2 0,17 31-7 0,-17-31-15 15,20 27-20-15,-20-27-31 0,21 18-28 16,-21-18-7-16,30 1 8 0,-30-1 24 16,28-17 18-16,-12-2 15 0,-2-3 10 15,-1-7 9-15,-2-2 14 0,-2-2 6 16,-1-1 4-16,-2-2 2 0,-3 4 6 16,-2 2 14-16,-3 3 21 0,0 4 18 15,-4 6 19-15,6 17 19 0,-10-24 5 0,10 24 2 16,0 0-7-16,0 0-26 0,0 0-23 15,0 0-21-15,-17-10-15 0,17 10-8 16,0 0-3-16,0 0-2 0,0 0 2 16,9 18 2-16,-9-18 0 0,10 34 1 15,-2-11-2-15,1 4-2 0,1 3 7 16,-3 0-7-16,2 1 5 0,-1-2-5 16,-1-1-25-16,0-1-25 0,-1-3-40 0,-2-4-40 15,-4-20-25-15,6 27 5 0,-6-27 32 16,0 0-157-16</inkml:trace>
  <inkml:trace contextRef="#ctx1" brushRef="#br0" timeOffset="125851.281">16443 14870 549 0,'0'0'214'0,"0"0"0"0,0 0-23 16,0 0-156-16,0 0-39 0,0 0-3 15,17-4-1-15,-17 4-18 0,30-9-48 0,-3 2-66 16,3-4-47-16,-1-2 3 0,1 0 53 15,-1 2-138-15</inkml:trace>
  <inkml:trace contextRef="#ctx1" brushRef="#br0" timeOffset="126620.485">16914 14863 368 0,'0'0'2'15,"0"0"48"-15,0 0 24 0,0 0 1 0,0 0-4 16,0 0-43-16,0 0-5 0,6 24 8 15,-6-24 8-15,11 29-4 0,-4-11-16 16,2 2-2-16,0-1-2 0,-4-1 0 16,-5-18-1-16,10 30-5 0,-10-30-2 15,0 0-1-15,4 18 2 0,-4-18 6 16,0 0 8-16,0 0 4 0,0 0-10 0,0 0-10 16,-14-27-15-16,4 5-6 15,0-4 7-15,3 3 5 0,-1-1 3 0,6 7 0 16,2 0 0-16,0 17-2 15,3-27 0-15,-3 27-4 0,10-24-7 0,-10 24-5 16,14-20-4-16,-14 20 1 0,17-12 2 16,-17 12 3-16,17-1 2 0,-17 1 5 15,20 11 6-15,-20-11 6 0,24 26 15 16,-12-6 5-16,-2 4 1 0,0 0-4 16,-2-2-9-16,-2-1-1 0,-6-21 4 0,6 33 3 15,-6-33 0-15,3 24-5 16,-3-24-6-16,0 0-2 0,0 0 0 0,0 0 5 15,0 0-5-15,0 0-2 0,0 0-3 16,-3-23-2-16,-2 6 3 0,5-2 6 16,0 0 3-16,5 0-2 0,-5 2 3 15,0 17 0-15,13-24 2 0,-13 24 3 16,14-17-3-16,-14 17-3 0,0 0-2 16,0 0-4-16,17-13-1 0,-17 13 0 15,0 0 0-15,0 0 0 0,21 23 1 0,-21-23-1 16,17 24 0-16,-17-24-21 15,19 30-45-15,-19-30-59 0,17 30-49 0,-17-30 2 16,14 24 43-16,-14-24-142 0</inkml:trace>
  <inkml:trace contextRef="#ctx1" brushRef="#br0" timeOffset="126936.238">17379 14807 368 0,'0'0'45'0,"0"0"39"0,0 0 22 0,3-19 14 15,-3 19-28-15,0 0-28 16,0 0-20-16,-17-9-15 0,17 9-19 0,0 0-21 16,0 0-11-16,0 0-6 0,-10 28-3 15,10-8 2-15,-3 5-11 0,3 2-2 16,3-2-1-16,0 2 6 0,4-1 15 0,0-5 6 16,3-4 6-16,-10-17 3 15,17 19 4-15,-17-19 4 0,17 1 7 0,-17-1 5 16,20-13 0-16,-20 13-2 0,19-27-4 15,-12 6-2-15,-3 0 9 0,1 1 9 16,-5 0 5-16,-5 3 7 0,5 17 0 16,-10-29-6-16,10 29-15 0,-18-21-14 15,18 21-26-15,-26-10-22 0,26 10-13 16,-25-1-11-16,25 1-9 0,-20 10 4 16,20-10 14-16,-12 22 19 0,12-22-180 0</inkml:trace>
  <inkml:trace contextRef="#ctx1" brushRef="#br0" timeOffset="127326.581">17668 14812 367 0,'3'18'37'0,"-3"-18"29"15,0 0 9-15,-6 23 5 0,6-23-32 16,-1 20-23-16,1-20-3 0,7 31-2 16,-7-31-5-16,3 30-5 0,-3-30-6 15,1 23-2-15,-1-23-4 0,0 0 0 16,0 0 1-16,0 0-2 0,0 0 5 16,0 0 11-16,0 0-3 0,0 0-5 0,0 0-4 15,2-30-7-15,-5 10 12 16,3-3 11-16,0 1 0 0,1 2-2 0,1 0-5 15,2 1 0-15,-4 19 2 0,10-25 2 16,-10 25-3-16,0 0-1 0,14-22-5 16,-14 22 0-16,0 0-3 0,0 0-4 15,0 0 4-15,20-5-2 0,-20 5 2 16,0 0 1-16,0 0 2 0,17 20 1 0,-17-20-7 16,13 21-26-16,-13-21-48 15,14 27-43-15,-14-27-21 0,-32 10-179 0</inkml:trace>
  <inkml:trace contextRef="#ctx1" brushRef="#br0" timeOffset="127676.209">17909 14872 369 0,'0'0'2'0,"0"0"8"16,0 0 3-16,0 0 2 0,20 9 1 0,-20-9-2 15,0 0 3-15,0 0 4 0,21-11 1 16,-21 11-1-16,17-21-3 0,-17 21-6 16,13-30-4-16,-13 30-1 0,6-26 2 15,-6 26 2-15,-3-18 0 0,3 18 0 16,0 0-2-16,0 0 1 0,0 0 2 0,-17-14-3 16,17 14 0-16,0 0-2 15,-20 5 2-15,20-5 7 0,0 0 8 0,-23 23 6 16,23-23 5-16,-14 27 0 0,8-8 1 15,5 2-4-15,1 0-7 0,1 1-4 16,2-3-2-16,3-1 1 0,1-1 1 16,3 0-3-16,-10-17-8 0,24 24-7 15,-24-24-3-15,27 13-21 0,-10-12-50 16,0-1-51-16,-1-6-41 0,-16 6 20 16,31-29-156-16</inkml:trace>
  <inkml:trace contextRef="#ctx1" brushRef="#br0" timeOffset="128990.984">18449 14728 376 0,'0'0'5'0,"0"0"14"0,0 0 15 16,0 0 33-16,0 0 20 15,0 0 3-15,0 0-5 0,-21 1-20 0,21-1-17 16,0 0-7-16,0 0-9 0,0 0-9 16,-20 6-10-16,20-6-9 0,0 0 0 15,-10 27 1-15,10-27 3 0,-4 33 0 16,1-12-2-16,3 5-4 0,3 1-2 16,1 3 1-16,2-3-7 0,1-5-13 0,3-2-15 15,-10-20-27-15,27 29-26 16,-10-22-10-16,0-6-3 0,3-5 7 0,0-6 24 15,1-6 21-15,-1-4 19 0,0-1 18 16,1-2 10-16,-4 1 1 0,3-1 1 16,-5 0-2-16,0 2 1 0,-3 2-1 15,-12 19 6-15,14-25 23 0,-14 25 28 16,0 0 28-16,-2-17 19 0,2 17 2 16,0 0-12-16,0 0-20 0,-17-5-21 15,17 5-23-15,0 0-16 0,-18 15-8 0,18-15-3 16,-11 22-1-16,3-2-1 15,4 3 0-15,1 4 0 0,5 3-1 0,-1 1-4 16,3-2-5-16,4-4-7 0,1-3-4 16,-9-22 1-16,25 22 6 0,-25-22 3 15,27 0 9-15,-27 0 5 0,32-27 2 16,-15 6 6-16,-2-6 4 0,-8-2 12 16,-4 2 20-16,-3 5 12 0,-3 0 0 0,-7 5-17 15,-4 0-28-15,14 17-19 0,-33-24-19 16,13 17-29-16,2 4-30 0,-2 3-45 15,20 0-31-15,-25 9 3 0,25-9 35 16,-7 19-157-16</inkml:trace>
  <inkml:trace contextRef="#ctx1" brushRef="#br0" timeOffset="129181.616">18994 14866 519 0,'0'0'143'0,"0"0"2"0,0 0-31 16,0 0-89-16,0 0-20 0,0 0-2 15,24 6 3-15,-24-6-3 0,37-5-15 16,-12 1-46-16,-1-2-47 0,0-2-39 16,2-1 8-16,-2-1-161 0</inkml:trace>
  <inkml:trace contextRef="#ctx1" brushRef="#br0" timeOffset="130020.635">19422 14798 374 0,'0'0'-1'16,"0"0"3"-16,-22-2 4 0,22 2 4 15,-24-4 6-15,24 4 6 0,-25 1 14 0,25-1 6 16,-21 6 0-16,21-6-4 0,-26 13-9 15,26-13 1-15,-18 23 5 0,18-23 2 16,-16 31-7-16,12-14-8 0,4 0-10 16,0 0-6-16,3 0-5 0,-3-17-2 15,14 27 1-15,-14-27-2 0,23 17 1 16,-23-17-1-16,33 6 1 0,-16-10 1 16,4-5 0-16,0-5-3 0,-1-6-5 0,-3-6-8 15,-2-5-12-15,-3-2 5 16,0-1 4-16,-4-3-8 0,-4 2 7 0,-2 0-2 15,-2 3 5-15,-2 2 17 0,0 6 5 16,-3 2 2-16,-2 5-1 0,7 17 1 16,-13-25 2-16,13 25 4 0,0 0 4 15,-19-12 3-15,19 12-1 0,0 0-6 16,0 0-4-16,0 0 5 0,-8 27 8 16,11-7 7-16,2 4 1 0,0 6 0 15,2 2-9-15,0 0-6 0,3 0-2 0,0-2-9 16,5 1-2-16,-5-3 0 15,0-2-2-15,-1-2 1 0,-9-24 0 0,15 27 0 16,-15-27-1-16,0 0 1 0,0 0-3 16,0 0 0-16,0 0 1 0,0 0 4 15,0 0 2-15,17-18 2 0,-17 18-2 16,10-33-1-16,-7 13 0 0,-3 20-2 16,11-30 1-16,-11 30-1 0,13-18 2 0,-13 18 3 15,0 0 0-15,0 0 1 16,17-10-2-16,-17 10 1 0,0 0 2 0,17 12-1 15,-17-12 0-15,11 26-3 0,-2-9-3 16,-2 2-16-16,0-2-32 0,-7-17-51 16,16 30-43-16,-16-30-7 0,21 15 30 15,-21-15-152-15</inkml:trace>
  <inkml:trace contextRef="#ctx1" brushRef="#br0" timeOffset="130399.531">19883 14725 464 0,'0'0'106'0,"-19"4"5"0,19-4-15 16,-28-4-58-16,28 4-17 0,-19 1-2 16,19-1-4-16,0 0-8 0,-22 10-9 15,22-10-3-15,-13 22-3 0,13-22 1 16,-7 28 0-16,7-28 1 0,-7 30 2 16,7-30 2-16,0 31 0 0,0-31 2 0,4 32-1 15,-4-32 0-15,9 30 1 16,-9-30 0-16,10 21 0 0,-10-21-2 0,0 0-3 15,18 13-2-15,-18-13 0 0,0 0 1 16,23-5 6-16,-23 5 8 0,0 0 5 16,24-25 10-16,-24 25 8 0,13-23 9 15,-13 23 13-15,6-17 6 0,-6 17-3 16,0 0-7-16,1-21-11 0,-1 21-9 16,0 0-2-16,0 0-5 0,0 0-1 15,0 0-4-15,0 0-3 0,0 0-1 0,0 0-5 16,0 0-4-16,0 0-5 0,0 0-4 15,0 0-3-15,0 0 1 0,0 0-2 16,0 18-16-16,5-1-29 0,2 5-46 16,0-4-51-16,1-1-33 0,-8-17 3 15,-25-20 47-15,25 20-150 0</inkml:trace>
  <inkml:trace contextRef="#ctx1" brushRef="#br0" timeOffset="130760.228">20051 14758 376 0,'0'0'48'0,"0"0"15"0,0 0 0 16,0 0-13-16,-4 17-34 0,4-17-12 15,0 28 3-15,3-9 1 0,1-1-1 16,2 2-2-16,-3-3-3 0,1 2 1 16,-4-19-2-16,6 28 0 0,-6-28 0 15,0 0 1-15,0 19 7 0,0-19 13 0,0 0 12 16,0 0 6-16,0 0-8 0,0-17-14 15,0 17-7-15,-2-27-4 0,2 9 2 16,3 1 3-16,0 0-5 0,4-1-4 16,-1 1-1-16,-6 17-1 0,15-30-3 15,-15 30-1-15,19-21-1 0,-19 21-1 16,18-15 1-16,-18 15 1 0,0 0 1 16,20-3 3-16,-20 3 6 0,0 0 14 0,0 0 17 15,22 25 14-15,-22-25 8 16,11 30-8-16,-4-12-14 0,-3 1-18 0,1-2-13 15,0 0-4-15,0 1-6 0,2 1-25 16,-2 1-48-16,-5-3-64 0,0-17-39 16,0 24 14-16,0-24-155 0</inkml:trace>
  <inkml:trace contextRef="#ctx1" brushRef="#br0" timeOffset="131046.409">20316 14759 365 0,'0'0'37'0,"0"0"12"0,0 0 1 0,0 0-5 16,0 0-25-16,0 0-5 0,6 29 0 16,-6-29 0-16,10 34-7 0,-6-16-7 15,2 1 0-15,1-2 1 0,-5 0 0 16,-2-17 1-16,5 27 0 0,-5-27-2 16,0 0-1-16,3 17 1 0,-3-17-1 0,0 0-2 15,0 0-1-15,-6-17-1 16,6 17 0-16,-4-30 4 0,6 10 1 0,0 2-2 15,1-1 3-15,2 1-1 0,-5 18 1 16,15-33 0-16,-15 33-6 0,22-30-8 16,-22 30-6-16,23-23-11 0,-23 23-8 15,19-11-9-15,-19 11-1 0,0 0 9 16,17 13 13-16,-17-13 17 0,7 28-198 16</inkml:trace>
  <inkml:trace contextRef="#ctx1" brushRef="#br0" timeOffset="131708.198">20464 14745 363 0,'0'0'3'0,"0"0"17"15,0 0 20-15,0 0 10 0,0 0-5 0,0 0-11 16,0 0-22-16,0 0-4 15,0 0 5-15,0 0 13 0,0 0 23 0,0 0 13 16,0 0 11-16,0 0 4 0,11 20-6 16,-11-20-8-16,13 23-8 0,-13-23-17 15,13 31-15-15,-13-31-11 0,4 30-7 16,-4-30-1-16,6 28-3 0,-6-28-8 16,7 23-27-16,-7-23-37 0,0 0-51 0,3 17-34 15,-3-17-6-15,0 0 35 16,0 0-150-16</inkml:trace>
  <inkml:trace contextRef="#ctx1" brushRef="#br0" timeOffset="132114.055">20623 14813 447 0,'0'0'97'15,"0"0"-1"-15,0 0-24 0,0 0-64 16,0 0-24-16,0 0 3 0,0 0 6 16,22 3-6-16,-22-3-8 0,18-17-3 15,-18 17 3-15,19-24 7 0,-19 24 8 16,10-23 8-16,-10 23 9 0,0 0 4 0,0 0 4 15,-10-18 6-15,10 18 5 0,-18-3 9 16,18 3 12-16,0 0 6 0,-22 4-4 16,22-4-9-16,-17 8-10 0,17-8-10 15,-16 20-3-15,16-20-1 0,-9 33-8 16,9-14-4-16,6 1-1 0,-3-1 0 16,4 0 0-16,0-1 0 0,-7-18-3 15,17 29-2-15,-17-29-4 0,27 17-2 0,-27-17-17 16,30 7-25-16,-13-10-51 0,0-2-41 15,5-7-18-15,-2-5 19 0,0-4-148 16</inkml:trace>
  <inkml:trace contextRef="#ctx1" brushRef="#br0" timeOffset="132339.143">20858 14479 390 0,'0'0'99'0,"0"0"34"0,-17 6 10 15,17-6-22-15,0 0-60 0,0 0-20 16,-17 19-2-16,17-19-4 0,0 32-4 16,3-11-10-16,1 3-8 0,2 3-6 15,1 2-2-15,-4-2 2 0,2 0 1 16,1 1 0-16,1 1-1 0,-1 1-5 16,1-2-7-16,-7-2-14 0,3-2-34 15,-2-4-51-15,-2-3-51 0,1-17-25 0,4 25 29 16,-4-25-152-16</inkml:trace>
  <inkml:trace contextRef="#ctx1" brushRef="#br0" timeOffset="132841.758">21282 14746 393 0,'0'0'103'16,"0"0"29"-16,0 0 10 0,0 0-32 16,0 0-42-16,0 19-12 0,0-19-5 15,3 21-4-15,-3-21-22 0,7 31-17 16,-6-13-3-16,5 0-2 0,-6-18-4 0,4 30-15 16,-4-30-23-16,6 20-31 15,-6-20-38-15,0 0-29 0,-3 20-7 0,3-20 16 16,0 0 43-16,0 0-160 0</inkml:trace>
  <inkml:trace contextRef="#ctx1" brushRef="#br0" timeOffset="132997.516">21302 14605 676 0,'0'0'233'15,"0"0"5"-15,0 0-98 0,0 0-104 16,0 0-14-16,0 0-6 0,0 0-23 0,0 0-32 15,0 0-59-15,0 0-72 0,0 0-34 16,0 0-9-16,-3 20-143 0</inkml:trace>
  <inkml:trace contextRef="#ctx1" brushRef="#br0" timeOffset="133626.379">21478 14786 399 0,'0'0'110'16,"0"0"22"-16,0 0 1 0,0 0-43 16,0 0-69-16,0 0-20 0,0 0-3 15,17 17 3-15,-17-17-1 0,7 17 1 16,-7-17 0-16,8 24 0 0,-8-24 2 16,7 28-2-16,-7-28-8 0,5 21 6 0,-5-21-1 15,0 0-5-15,0 0 9 0,0 0-5 16,0 0 15-16,0 0-1 0,0 0 0 15,0 0-4-15,0 0-14 0,-12-29 9 16,12 29-2-16,-3-31 3 0,3 31 2 16,3-30 1-16,-3 30-6 0,7-25-1 15,-7 25 0-15,12-23-3 0,-12 23 5 16,0 0 0-16,13-17-1 0,-13 17-1 16,0 0 0-16,0 0 1 0,0 0 5 15,0 0 5-15,19 18 3 0,-19-18 4 0,13 24 1 16,-13-24-3-16,11 35-2 0,-5-14-5 15,1 0-19-15,0 2-39 0,-1-3-57 16,1-3-49-16,-7-17-4 0,17 26-167 16</inkml:trace>
  <inkml:trace contextRef="#ctx1" brushRef="#br0" timeOffset="133857.739">21740 14500 392 0,'0'0'112'0,"0"0"13"15,0 0 1-15,0 0-60 0,0 0-37 16,11 29 1-16,-9-9 1 0,2 5-3 16,0 4-15-16,2 1-9 0,-2 1-2 15,2-1-2-15,1 1-5 0,-3 0-20 0,2 2-31 16,-6-2-46-16,0 1-32 0,0-4-2 15,0-5 32-15,0-23-155 0</inkml:trace>
  <inkml:trace contextRef="#ctx1" brushRef="#br0" timeOffset="134017.277">21702 14732 417 0,'0'0'148'16,"0"0"13"-16,0 0-4 0,0 0-89 0,14-17-52 15,-14 17-15-15,20-16-8 0,-20 16-18 16,31-14-29-16,-31 14-41 0,29-8-37 16,-29 8-4-16,27-2 28 0,-27 2-157 15</inkml:trace>
  <inkml:trace contextRef="#ctx1" brushRef="#br0" timeOffset="134516.277">21897 14862 343 0,'0'0'39'16,"0"0"1"-16,17 2 0 0,-17-2-23 15,0 0-15-15,20-28-4 0,-20 28-6 16,21-33-1-16,-21 33 0 0,18-32 5 16,-18 32 7-16,9-26 6 0,-9 26 7 0,0 0 9 15,-7-21 2-15,7 21-1 16,0 0 2-16,-22-3-2 0,22 3 3 0,-19 8 0 15,19-8-4-15,-23 17-6 0,23-17-5 16,-19 27-4-16,14-8-3 0,3 1-3 16,1 1-1-16,4 2-1 0,2-2 7 15,-2 2 23-15,3-2 2 0,2-2 1 16,1 1-9-16,-9-20-23 0,21 31 0 16,-21-31-4-16,17 20 0 0,-17-20-3 15,0 0-3-15,0 0 2 0,22 10 0 0,-22-10 3 16,0 0 2-16,0 0 3 0,20-29-1 15,-13 10-2-15,-2-4-3 0,0-6 3 16,-1 5 5-16,-1 3 6 0,0 2 7 16,-3 19 3-16,1-27 5 0,-1 27 7 15,0 0 1-15,0 0-5 0,0-17-9 16,0 17-16-16,0 0-13 0,0 0-3 16,0 0-2-16,0 0 5 0,0 0 5 0,23 24 4 15,-23-24 2-15,21 23 2 16,-21-23 5-16,16 29 3 0,-12-12-1 0,2 1-1 15,1 1-4-15,-4 1-3 0,4-1-6 16,-4 0-30-16,-3-19-50 0,8 30-62 16,-8-30-40-16,0 0 28 0,0 0-152 15</inkml:trace>
  <inkml:trace contextRef="#ctx1" brushRef="#br0" timeOffset="135298.446">22164 14827 396 0,'0'0'60'0,"0"0"1"15,19 2-18-15,-19-2-41 0,22-30-3 16,-7 9-5-16,0-4-9 0,-3 0-1 16,-3 1 0-16,-1-2 4 0,-3 3 10 15,-5 2 11-15,0 1 9 0,0 20 10 16,-10-24 10-16,10 24 7 0,0 0 1 0,-21-12-2 16,21 12-5-16,-18 2-6 15,18-2 1-15,-22 8 3 0,22-8 1 0,-20 15-4 16,20-15-11-16,-7 21-10 15,4-4-8-15,6 7-1 0,1 6-2 0,4 4 0 16,3 3 1-16,3 4-4 0,0 4-2 16,3 0-3-16,0-1-4 0,-2-1-2 15,0-3-13-15,-2-3-5 0,-3-6 3 16,-1-8 4-16,-4-6 16 0,-5-17 6 16,-2 24-2-16,2-24-4 0,-12 21-8 0,12-21-9 15,-17 15-4-15,17-15-1 16,-23 10 8-16,23-10 12 0,-22 1 19 0,22-1 23 15,0 0 12-15,-20-6 8 0,20 6-8 16,0 0-17-16,0 0-14 0,-15-17-20 16,15 17-17-16,-1-20-20 0,5 3-22 15,-1-7-16-15,4-2-9 0,3 1-7 16,-1-4 9-16,2 1 24 0,0 4-178 16</inkml:trace>
  <inkml:trace contextRef="#ctx1" brushRef="#br0" timeOffset="135672.493">22369 14879 349 0,'0'0'34'0,"0"0"1"0,0 0-2 0,0 0-20 15,23 14-3-15,-23-14 3 16,0 0 0-16,24-6-4 0,-24 6-7 0,20-14 1 15,-20 14 0-15,17-19 2 0,-17 19 6 16,11-22 3-16,-11 22 3 0,9-20 8 16,-9 20 9-16,0 0 3 0,0 0-7 15,0 0-9-15,0 0-11 0,-23-16-7 16,23 16 1-16,-17 2 1 0,17-2 2 16,0 0 2-16,-21 12 5 0,21-12 2 15,0 0 1-15,-16 25 0 0,16-25-4 0,-4 19 11 16,4-1 6-16,0 3-2 15,0 0 0-15,2-1-16 0,3-1-9 0,-5-19 0 16,10 28-3-16,-10-28 2 0,17 24 1 16,-17-24 0-16,15 19-3 0,-15-19-5 15,25 13-21-15,-25-13-39 0,28 0-50 16,-28 0-36-16,33-16 16 0,-16 2-161 16</inkml:trace>
  <inkml:trace contextRef="#ctx1" brushRef="#br0" timeOffset="136331.35">22643 14785 328 0,'0'0'39'0,"0"0"9"15,13 17 3-15,-13-17 4 0,0 0-22 0,3 23 4 16,0-5 1-16,1 3-10 0,3 1-12 16,-4-1-10-16,0-2-4 0,-3-19 0 15,4 29 1-15,-4-29-3 0,0 18 2 16,0-18 1-16,0 0 5 0,0 0 9 16,0 0 12-16,0 0 8 0,0 0-9 0,0 0-11 15,0 0-11-15,-17-25-3 0,17 25 11 16,-8-28 9-16,6 11 5 0,2-2 7 15,0 2-2-15,2-1-5 0,1-1-7 16,2 1-12-16,2-1-2 0,3 2-1 16,-10 17 3-16,23-27 8 0,-23 27-1 15,23-15-2-15,-23 15-4 0,0 0-10 16,23-3-5-16,-23 3 1 0,0 0-2 0,20 17-10 16,-20-17-17-16,7 23-36 15,-7-23-53-15,5 31-35 0,-5-31-6 0,6 34-160 16</inkml:trace>
  <inkml:trace contextRef="#ctx1" brushRef="#br0" timeOffset="137000.753">22924 14837 329 0,'0'0'18'16,"20"3"1"-16,-20-3-3 0,0 0-13 15,25-3-6-15,-25 3-8 0,24-11-1 16,-24 11-1-16,20-20 2 0,-20 20 6 16,9-20 3-16,-9 20 2 0,0 0 6 15,-6-20 4-15,6 20 4 0,0 0 4 16,-24-5 1-16,24 5-3 0,-23 5 0 0,23-5 0 16,-21 12 5-16,21-12 2 15,-20 20 0-15,20-20-4 0,-6 28-7 0,6-28-5 16,3 33-3-16,3-16-3 15,1 3 0-15,0-2-1 0,0 1 33 0,-7-19-1 16,14 27 2-16,-5-10 1 0,-9-17-35 16,13 24 2-16,-13-24-6 0,0 0-1 15,0 0-1-15,15 17-1 0,-15-17 3 16,0 0-1-16,0 0 6 0,20-11 1 16,-20 11 3-16,15-20 0 0,-15 20-2 0,15-30 2 15,-15 30 3-15,10-30 4 16,-10 30 2-16,12-28 1 0,-12 28-4 0,8-25-3 15,-8 25-2-15,7-18-3 0,-7 18-2 16,0 0 2-16,0 0-2 0,17-16 1 16,-17 16-1-16,0 0-2 0,0 0-1 15,0 0 2-15,19 16 0 0,-19-16 0 16,5 18 3-16,-5-18 0 0,6 23 3 0,-6-23 1 16,2 24 1-16,-2-24-4 15,2 23-1-15,-2-23 0 0,0 0-1 0,0 20 0 16,0-20 0-16,0 0-1 0,0 0 1 15,0 0 8-15,0 0 9 0,0 0 8 16,0 0-4-16,0 0-15 0,5-30-9 16,-2 9-7-16,1-2 1 0,1 2 7 15,-5 21 0-15,20-30 0 0,-20 30 2 16,22-22 3-16,-22 22-2 0,17-8 1 16,-17 8-4-16,0 0-2 0,23 6-1 0,-23-6 6 15,11 22 8-15,-5-5 14 16,-5 6 25-16,2-4-3 0,0 2-8 0,-2-1-16 15,-1-20-40-15,4 33-35 0,-4-33-51 16,-4 20-58-16,4-20-15 0,0 0-162 16</inkml:trace>
  <inkml:trace contextRef="#ctx1" brushRef="#br0" timeOffset="137589.627">23423 14745 320 0,'0'0'7'0,"0"0"11"15,0 0 5-15,-17-3 1 0,17 3 3 16,0 0-3-16,-20 11 0 0,20-11 4 16,-13 19-3-16,13-19-1 0,-10 26-3 15,10-26-2-15,-10 31 7 0,10-31 8 16,-5 34 4-16,5-16-1 0,0 0-9 0,0-18-13 16,1 29-6-16,-1-29-3 15,7 26 0-15,-7-26-1 0,13 21 0 0,-13-21 0 16,14 19 0-16,-14-19 0 0,17 14-1 15,-17-14 2-15,23 4-1 0,-23-4 2 16,29-5 2-16,-12-2-4 0,1-3 1 16,-1-2-4-16,-17 12-2 0,34-25-4 15,-22 8-9-15,-12 17-10 0,22-35-4 16,-14 18 2-16,-8 17 9 0,5-22 12 16,-5 22 5-16,0 0-3 0,-3-19-8 0,3 19 1 15,0 0 6-15,0 0 8 16,-24-10 11-16,24 10 1 0,-18 0 0 0,18 0 5 15,-19 6 9-15,19-6 5 0,0 0 1 16,-24 18-8-16,24-18-9 0,-6 22-4 16,6-22-1-16,3 32 1 0,-1-10 1 15,6 0-6-15,1 3-2 0,4 2 15 16,1-5-2-16,1 0 1 0,5-1-14 0,0-5-33 16,3-3-9-16,0-5-24 15,-3-5-15-15,0-7-42 0,0-3-29 0,1-3-2 16,0-7 30-16,-2-3-137 0</inkml:trace>
</inkml:ink>
</file>

<file path=ppt/ink/ink15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5-08T14:34:38.712"/>
    </inkml:context>
    <inkml:brush xml:id="br0">
      <inkml:brushProperty name="width" value="0.05292" units="cm"/>
      <inkml:brushProperty name="height" value="0.05292" units="cm"/>
      <inkml:brushProperty name="color" value="#0070C0"/>
    </inkml:brush>
  </inkml:definitions>
  <inkml:trace contextRef="#ctx0" brushRef="#br0">1330 2097 356 0,'4'-24'-4'0,"-4"24"-3"0,0 0 0 15,0 0-1-15,0 0 7 0,0 0 8 16,0 0-3-16,0 0 10 0,0 0 8 16,0 0 2-16,0 0 13 0,0 0 4 0,0 0-3 15,0 0 6-15,0 0-1 0,0 0 7 16,0 0-5-16,0 0 3 0,0 0-3 16,0 0-12-16,0 0 2 0,0 0-12 15,0 0 1-15,0 0 1 0,0 0-9 16,0 0 6-16,0 0-6 0,0 0-6 15,0 0 7-15,0 0-2 0,0 0-4 16,0 0 1-16,0 0-3 0,0 0-6 0,0 0 1 16,0 0 0-16,0 0 0 15,0 0 4-15,0 0-2 0,0 0 2 0,0 0 1 16,0 0-5-16,0 0 0 0,0 0 3 16,0 0-4-16,0 0 3 0,0 0 6 15,0 0-6-15,0 0 4 0,0 0-4 16,0 0-6-16,0 0 1 0,0 0-1 15,0 0 1-15,0 0-3 0,0 0 1 16,0 0 1-16,0 0 3 0,0 0-4 16,0 0 2-16,0 0 1 0,0 0-4 0,0 0 5 15,0 0-8-15,0 0-4 16,0 0-2-16,0 0-3 0,0 0-1 0,0 0 4 16,0 0 5-16,0 0 0 0,-1 25 3 15,1-25 0-15,4 23 1 0,-4-23 4 16,4 33-5-16,2-12 5 0,-5-2-2 15,-1-19-1-15,9 30 7 0,-9-30-6 16,7 25 4-16,-7-25-3 0,10 22-3 0,-10-22 1 16,3 17-3-16,-3-17 1 15,0 0 0-15,0 0 0 0,8 24 0 0,-8-24 0 16,0 0 0-16,0 0 0 0,0 0-3 16,0 0 1-16,0 0 4 0,0 0 0 15,0 0-2-15,0 0-1 0,0 0-1 16,0 0-1-16,0 0 4 0,0 0 1 15,0 0-6-15,0 0 1 0,0 0 4 16,0 0 0-16,0 0 1 0,0 0 6 16,0 0-7-16,0 0-1 0,0 0 6 0,0 0-4 15,0 0 2-15,0 0 0 16,0 0 1-16,0 0 2 0,0 0 1 0,0 0 2 16,0 0-1-16,0 0-3 0,0 0 1 15,19-20 1-15,-19 20 2 0,11-26-1 16,-5 9 0-16,1-3 2 0,0-7-9 15,3 2 3-15,-3 3-5 0,3-3 1 16,-3-1 1-16,3 1 2 0,0-2 7 0,-1 2-9 16,1 8-1-16,-10 17-9 0,17-32-3 15,-17 32 8-15,0 0 3 0,0 0-4 16,0 0-2-16,18-15-6 0,-18 15-4 16,0 0 6-16,0 0 0 0,0 0 3 15,0 0 0-15,0 0 3 0,0 0 2 16,0 0 2-16,0 0 3 0,0 0-2 15,0 0 5-15,0 0-5 0,0 0-9 16,0 0-17-16,0 0-41 0,0 0-35 16,0 0-14-16,0 0-2 0,0 0 40 0,0 0 42 15,0 0-173-15</inkml:trace>
  <inkml:trace contextRef="#ctx0" brushRef="#br0" timeOffset="710.81">1700 2355 350 0,'0'0'8'16,"0"0"56"-16,0 0 52 0,0 0 13 0,0 0-4 16,0 0-36-16,0 0-45 0,0 0-4 15,0 0 0-15,0 0-13 0,0 0-1 16,0 0-12-16,0 0-11 0,0 0 6 15,0 0-9-15,0 0 2 0,0 0 0 16,0 0-5-16,0 0 0 0,0 0-3 0,0 0 0 16,0 0-4-16,0 0-3 15,0 0-1-15,0 0 1 0,0 0 3 0,0 0 4 16,0 0-2-16,8 19-5 0,-8-19-10 16,0 0-8-16,0 0-11 0,9 19-10 15,-9-19-22-15,0 0-15 0,0 0-12 16,0 0-1-16,10 20 31 0,-10-20 26 15,0 0 30-15,0 0 18 0,0 0-201 0</inkml:trace>
  <inkml:trace contextRef="#ctx0" brushRef="#br0" timeOffset="1812.366">1300 1969 327 0,'0'0'0'16,"0"0"2"-16,-23 1 24 0,23-1 43 15,0 0 33-15,0 0 9 0,0 0-14 16,0 0-43-16,0 0-28 0,0 0-14 15,0 0-14-15,0 0-1 0,0 0-9 16,0 0 7-16,0 0 4 0,-8 18 11 16,15-1 13-16,-3 7-3 0,6 6 9 15,-3 0-2-15,0-1-10 0,-1-4-3 0,-2-3 2 16,3 4-7-16,-1-2 8 16,0-3-1-16,1 5-12 0,-3-5 8 0,2-1-8 15,1 6 1-15,-7-26 3 0,7 28-4 16,-7-28-5-16,7 20-1 0,-7-20 6 15,6 19-5-15,-6-19 6 0,0 0-5 16,0 0-9-16,0 0 7 0,0 0-2 16,0 0 2-16,0 0 1 0,0 0-4 0,0 0 3 15,0 0 1-15,0 0 7 0,0 0-2 16,0 0-6-16,0 0 6 0,0 0-3 16,0 0-5-16,0 0 6 0,0 0-3 15,0 0-5-15,0 0 9 0,0 0-4 16,0 0 4-16,21-13 0 0,-21 13 4 15,13-17-1-15,-13 17-2 0,21-33 3 16,-5 10-5-16,0-5 12 0,2-6-9 16,1 0 7-16,-1 0-2 0,4-3-10 15,-4 0 4-15,3-6-8 0,2 5 1 0,-3 3 4 16,0 8-7-16,0 7-4 0,0-5 6 16,-2-2-10-16,1 0 7 0,-4-3-4 15,-5 9-1-15,0 2 8 0,-10 19 0 16,17-26 3-16,-17 26-5 0,23-5 0 15,-23 5-2-15,22 24 3 0,-22-24 5 0,25 24-3 16,-25-24 1-16,21-14 0 16,-21 14-12-16,10-29-1 0,-10 29-6 0,0 0-7 15,0 0 3-15,0 0-12 0,0 0-7 16,0 0-6-16,0 0-12 0,3 29-3 16,-3-29-7-16,0 0-3 0,0-17 18 15,0 17 10-15,0 0 23 0,0 0 20 16,2 18-1-16,-2-18-184 0</inkml:trace>
  <inkml:trace contextRef="#ctx0" brushRef="#br0" timeOffset="2363.303">1758 2330 337 0,'0'0'19'0,"0"0"40"0,0 0 3 0,0 0-7 15,0 0-17-15,0 0-39 16,0 0 3-16,13 33 23 0,-9-7 12 0,-1-1 8 16,1-2 1-16,-1 1-12 0,0-5-14 15,-3-19 3-15,4 31-9 0,-4-31 1 16,5 19-10-16,-5-19-2 0,0 0 0 15,0 0-31-15,0 0-34 0,0 0-34 16,0 0-22-16,0 0 17 0,0 0 40 0,0 0 32 16,15-27 27-16,-9 5-198 15</inkml:trace>
  <inkml:trace contextRef="#ctx0" brushRef="#br0" timeOffset="2529.438">1819 2134 352 0,'0'0'1'0,"0"0"53"16,0 0 37-16,-1-20 12 0,1 20 6 16,0 0-46-16,0 0-33 0,0 0-24 0,0 0-28 15,0 0-32-15,0 0-31 0,0 0-24 16,0 0 15-16,0 0 26 0,0 0 33 16,-47-33-118-16</inkml:trace>
  <inkml:trace contextRef="#ctx0" brushRef="#br0" timeOffset="2779.332">2151 1990 391 0,'0'0'129'0,"0"0"22"0,0 0 1 16,-17-4-37-16,17 4-90 0,0 0-32 16,0 0-24-16,-20 11-19 0,20-11-18 0,-20 20-5 15,6-1-7-15,1 5-10 0,-1 5 3 16,4-1 18-16,0-4 28 0,4 6 24 16,5-11-189-16</inkml:trace>
  <inkml:trace contextRef="#ctx0" brushRef="#br0" timeOffset="4052.45">2467 2443 346 0,'0'0'-4'0,"0"0"7"0,0 0 35 16,0 0 31-16,0 0 7 0,-9-22 4 16,9 22-19-16,0 0-19 0,-15-21 10 0,15 21-4 15,0 0 2-15,0 0-14 16,-20-16-9-16,20 16 0 0,0 0-15 0,0 0-6 16,-19 2-13-16,19-2-15 0,0 0 0 15,-18 11 1-15,18-11 3 0,-20 22 18 16,20-22-9-16,-15 28 3 0,10-11 1 15,5-17-10-15,-9 23 3 0,9-23-2 16,-3 23-1-16,3-23-2 0,3 18 4 0,-3-18-5 16,0 0-3-16,0 0 9 15,0 0-11-15,22 12 14 0,-22-12 11 0,22-12 1 16,-22 12 12-16,32-31-5 0,-15 1-15 16,0-3-15-16,0-5-15 0,0-5-10 15,-3-1 5-15,-1-4 3 0,-6 4 2 16,-1-8 8-16,-2 1 2 0,-4 3 7 15,-3 1 12-15,-1 10 11 0,-3 6 5 16,1 9 18-16,-2 1 16 0,8 21 6 16,-13-20 25-16,13 20 11 0,-16-19 5 0,16 19 3 15,0 0-31-15,0 0-22 16,0 0-34-16,0 0-23 0,0 0 4 0,-11 26-5 16,8-6 16-16,3 10 9 0,-2 8-1 15,4 5 5-15,2 1-4 0,2 4-3 16,1-3 2-16,3-6-12 0,0-2 4 15,0-4-1-15,0-3-2 0,-2-3 3 16,4-9-2-16,-1 0-2 0,-11-18-4 0,24 28-6 16,-24-28-8-16,23 16-6 15,-23-16-8-15,20 2 4 0,-20-2 11 0,0 0 11 16,26-4 15-16,-26 4 4 0,0 0 2 16,25-24-2-16,-25 24 3 0,10-26-4 15,-10 26 4-15,10-25 4 0,-10 25 4 16,4-23 6-16,-4 23 5 0,0 0 2 15,0 0 0-15,0 0 5 0,0 0-18 16,0 0 2-16,0 0-12 0,0 0-11 16,0 0 6-16,0 0-10 0,0 0-7 0,0 0-10 15,0 0-24-15,0 0-1 16,0 0 9-16,0 0 14 0,0 0 18 0,10 24 3 16,-10-24 2-16,13 23-4 0,-13-23-4 15,16 20-2-15,-16-20-2 0,20 16-2 16,-20-16 1-16,22 7 6 0,-22-7 4 15,22 3 7-15,-22-3 4 0,20-3 2 16,-20 3-2-16,0 0 4 0,20-16 5 0,-20 16 3 16,0 0 9-16,12-26-3 15,-12 26 1-15,6-22-4 0,-6 22-3 0,6-25-5 16,-6 25-1-16,-3-27 3 0,3 27 1 16,-1-18 7-16,1 18-1 0,0 0 0 15,0 0-9-15,0 0 0 0,0 0-2 16,0 0-7-16,0 0-5 0,0 0-9 15,0 0-10-15,0 0-14 0,0 0-5 16,-2 18 6-16,2-18 12 0,0 0 12 16,13 29 14-16,-6-12-2 0,2 3-11 0,-1 3 5 15,1-5-9-15,-9-18 2 0,18 27 4 16,-18-27-11-16,19 12-3 0,-19-12-13 16,28 2-23-16,-11-6-47 0,3-3-33 15,1-7 5-15,-32-43 38 0,28 41-152 16</inkml:trace>
  <inkml:trace contextRef="#ctx0" brushRef="#br0" timeOffset="4519.906">2838 2668 553 0,'0'0'215'0,"1"-19"17"15,-1 19-20-15,0 0-135 0,0 0-22 16,0 0-13-16,0 0-3 0,0 0-18 16,0 0-7-16,0 0 4 0,0 0-24 0,0 0-8 15,0 0-31-15,0 0-52 16,0 0-127-16,0 0-42 0,0 0-175 0</inkml:trace>
  <inkml:trace contextRef="#ctx0" brushRef="#br0" timeOffset="5881.632">1484 2850 392 0,'0'0'0'16,"0"0"-4"-16,-17-12-2 0,17 12 2 15,0 0 4-15,0 0 4 0,-20 5 16 0,20-5 10 16,0 0 19-16,0 0 21 0,0 0 9 16,0 0 6-16,0 0-5 0,-17 0-10 15,17 0-13-15,0 0-2 0,0 0-9 16,0 0-6-16,0 0-9 0,0 0-6 15,0 0-6-15,0 0-5 0,0 0-4 16,0 0-3-16,0 0 0 0,0 0-3 16,0 0 1-16,0 0-2 0,0 0 0 0,0 0-1 15,0 0-1-15,0 0-3 0,0 0 1 16,0 0-2-16,0 0-1 0,0 0 2 16,0 0 0-16,0 0-2 0,18-9 7 15,-18 9-7-15,24 13 4 0,-5-5 2 16,3-1-1-16,1-7 4 0,-1-9-4 15,0-1 3-15,3 2-2 0,6 7 2 16,-1-3-1-16,4 1-1 0,-4-1-1 0,-3 1-2 16,1 1 4-16,-4 1-1 15,2 0 2-15,1 1-2 0,1 0-4 0,-3-2 0 16,0-4-2-16,1 4 4 0,-3-6 1 16,-2 4 1-16,-2 3 2 0,-2-4-4 15,-17 5-1-15,31-4 0 0,-31 4-1 16,27-3 3-16,-27 3 0 0,20 2 2 15,-20-2-2-15,18-2 1 0,-18 2 2 16,17-2-5-16,-17 2 4 0,0 0-3 16,23 2-3-16,-23-2 4 0,0 0 2 0,20 2-2 15,-20-2 1-15,19-3 0 16,-19 3-6-16,22 7 3 0,-22-7 0 0,23-7 0 16,-23 7 2-16,31-14 1 0,-11 14-1 15,-1 0 1-15,-2 0-2 0,1 1 3 16,-1 1-1-16,2-2 0 0,-2-2 1 15,0 1-3-15,0-1 1 0,0 1 0 16,0-2-2-16,2 4 3 0,-2-3-4 16,0 2 2-16,-17 0 1 0,31-2-3 15,-31 2 3-15,26-1 0 0,-26 1-4 0,28-7 5 16,-28 7-3-16,27-2 2 0,-27 2 3 16,25-3-5-16,-25 3 4 0,19-4-2 15,-19 4-1-15,0 0 0 0,22 9-1 16,-22-9-1-16,0 0-1 0,0 0 1 15,18-3 2-15,-18 3 1 0,0 0 1 16,0 0 1-16,0 0-1 0,0 0-4 16,0 0 3-16,0 0-1 0,17 1-3 0,-17-1 5 15,0 0-1-15,0 0 0 16,0 0-3-16,0 0 1 0,0 0-1 0,0 0 2 16,0 0 6-16,0 0-2 0,0 0 3 15,0 0-1-15,0 0 1 0,0 0 1 16,0 0-1-16,0 0 0 0,0 0-3 15,0 0-1-15,0 0-2 0,0 0-1 16,0 0-3-16,0 0-8 0,0 0-14 16,0 0-27-16,0 0-54 0,0 0-57 15,0 0-33-15,0 0 19 0,0 0 58 0,0 0-133 16</inkml:trace>
  <inkml:trace contextRef="#ctx0" brushRef="#br0" timeOffset="31388.164">3690 1985 315 0,'0'0'-5'0,"0"0"5"0,0 0 17 16,0 0 21-16,0 0 11 0,0 0 5 0,0 0-3 16,0 0-5-16,0 0 0 15,0 0 4-15,0 0-1 0,0 0-1 0,0 0-1 16,0 0-6-16,0 0-14 0,0 0-9 16,0 0-4-16,0 0 2 0,0 0 4 15,0 0-1-15,0 0-4 0,0 0-4 16,0 0 2-16,0 0-5 0,0 0-1 15,0 0-2-15,0 0-8 0,-17-9 2 0,17 9-1 16,0 0-3-16,0 0-2 0,0 0 0 16,-21 3 0-16,21-3 1 0,-17 7-1 15,17-7 1-15,-17 21-2 0,7 1 6 16,3 3 4-16,-3 7 0 0,0 2 4 16,3 3-6-16,-1 1 2 0,0 1 4 15,2-4-5-15,3-2 2 0,1-2-1 16,4-5 2-16,-2-2-1 0,5-1 1 0,0-6-4 15,2 3 1-15,-7-20-4 0,15 31-5 16,-15-31-2-16,20 29-11 0,-20-29 1 16,29 28-9-16,-10-15-24 0,1 1-32 15,0-1-34-15,3 1-11 0,-1-4 23 16,4-3-149-16</inkml:trace>
  <inkml:trace contextRef="#ctx0" brushRef="#br0" timeOffset="31858.229">4154 2154 423 0,'0'0'85'0,"0"0"-1"0,0 0-21 16,0 0-70-16,0 0-18 0,0 0 9 0,3 17 21 15,0 6 13-15,1 10 15 0,-4 4-3 16,1 4-6-16,1-3-3 0,1-1-6 16,-2 2 0-16,2-7-3 0,-2-3-1 15,-1-6-7-15,3-6 4 0,0 1-8 16,-3-18 1-16,3 29-4 0,-3-29-22 0,0 18-21 15,0-18-28-15,0 0-9 0,0 0 1 16,0 0 16-16,0 0 26 0,0 0 15 16,4-28-181-16</inkml:trace>
  <inkml:trace contextRef="#ctx0" brushRef="#br0" timeOffset="32241.652">4191 2191 346 0,'0'0'23'0,"1"-30"6"0,-1 30 1 15,0 0-5-15,-4-24-14 0,4 24-9 16,0 0-5-16,0 0 3 0,20-13-2 16,-20 13-3-16,21-10 3 0,-21 10-4 0,23 0-2 15,-23 0 3-15,0 0 0 0,17 10-3 16,-17-10 6-16,0 0 2 0,7 27 3 16,-7-27 12-16,-2 31 6 0,0-14 8 15,-8 2 4-15,2-2 1 0,8-17-11 16,-19 30-7-16,19-30-7 0,-13 17-10 0,13-17 4 15,0 0-6-15,0 0 0 16,6 17 3-16,-6-17-2 0,17 11-1 0,-17-11 0 16,19 19-6-16,-19-19 8 0,25 20 4 15,-25-20-1-15,22 24 3 0,-22-24-8 16,19 24 2-16,-19-24 2 0,12 20-1 16,-12-20 6-16,0 0 4 0,6 20 10 15,-6-20 16-15,0 0 9 0,-12 24 7 16,12-24-6-16,-20 32-9 0,20-32-10 15,-24 29-11-15,24-29 3 0,-20 12-7 0,20-12-13 16,0 0-28-16,-23 14-41 16,23-14-36-16,0 0-22 0,0 0 18 0,-20-3-164 15</inkml:trace>
  <inkml:trace contextRef="#ctx0" brushRef="#br0" timeOffset="33187.322">4717 2409 343 0,'0'0'-4'0,"0"0"10"16,0 0-1-16,0 0 7 0,-14-17 12 15,14 17-9-15,0 0 9 0,-23-15 2 16,23 15 3-16,0 0 9 0,-24-5-6 15,24 5-11-15,-17 4-10 0,17-4-12 0,-21 6-1 16,21-6-2-16,-20 21 0 16,20-21 4-16,-13 26-4 0,13-26 7 0,-13 28-4 15,13-28 1-15,-8 33 0 0,5-16-9 16,3-17 9-16,0 31-3 0,0-31 0 16,7 30 5-16,-7-30-5 0,7 21 1 15,-7-21-1-15,0 0 3 0,13 19-3 16,-13-19 3-16,0 0 7 0,24 3 3 0,-24-3 8 15,20-3 6-15,-20 3-3 16,21-17-5-16,-21 17-6 0,17-22-4 0,-17 22 4 16,16-24 0-16,-16 24 9 0,10-25-3 15,-10 25-6-15,4-30 7 0,-4 30-6 16,0-23 1-16,0 23 14 0,-4-17 3 16,4 17 6-16,0 0 9 0,0 0-12 15,0 0-5-15,0 0-10 0,0 0-15 16,0 0-14-16,0 0-16 0,0 0-16 15,0 0 1-15,0 0 12 0,-13 17 14 0,13-17 16 16,3 31-1-16,-3-31-2 16,7 32-7-16,-7-32-1 0,12 24-13 0,-12-24-2 15,17 17 7-15,-17-17 2 0,18 8 12 16,-18-8 8-16,17-2-2 0,-17 2 7 16,0 0 6-16,20-9-1 0,-20 9-3 15,19-20 3-15,-19 20-2 0,12-21 1 16,-12 21 12-16,8-22 0 0,-8 22 11 0,0 0 7 15,0 0 4-15,0 0-3 16,0 0-7-16,0 0-5 0,0-20-16 0,0 20-7 16,0 0-3-16,0 0-10 0,0 0-9 15,0 0-12-15,0 0-6 0,0 20 4 16,0-20 18-16,2 23 5 0,-2-23 4 16,12 27-17-16,-12-27-30 0,15 26-30 15,-15-26-35-15,18 14 0 0,-18-14 18 16,24 3 34-16,-24-3-163 0</inkml:trace>
  <inkml:trace contextRef="#ctx0" brushRef="#br0" timeOffset="33318.698">4931 2326 406 0,'0'0'83'16,"0"0"-2"-16,-20 7-3 0,20-7-76 15,0 0-42-15,0 0-15 0,0 0-26 16,0 0 14-16,-17 19 25 0,17-19-179 0</inkml:trace>
  <inkml:trace contextRef="#ctx0" brushRef="#br0" timeOffset="33531.706">4673 2110 573 0,'0'0'130'0,"0"0"-21"0,0 0-89 0,0 0-24 15,0 0 4-15,0 0 1 16,20 14-1-16,-3-7-30 0,5 0-33 0,2 3-40 16,1-1-23-16,-6-18-165 0</inkml:trace>
  <inkml:trace contextRef="#ctx0" brushRef="#br0" timeOffset="33998.018">5338 2460 366 0,'14'-19'3'0,"-8"2"-1"0,1-7 0 15,0 3 0-15,0-8 1 0,0 1-4 16,0 5 8-16,-1-5 6 0,-5 5 10 15,5 3 18-15,-6 3 13 0,0 17 16 16,0-23 10-16,0 23 8 0,0 0 0 0,-7-21-11 16,7 21-9-16,0 0-18 0,0 0-17 15,0 0-19-15,0 0-5 0,0 0-19 16,0 0-2-16,0 0 4 0,-6 24-6 16,9-7 15-16,-3 7 3 0,0 5 0 15,0 1-1-15,0 2 0 0,3-5 0 16,-3-7 8-16,3 0-6 0,-3-20 4 15,4 30-8-15,-1-13-2 0,-3-17 4 0,4 20-12 16,-4-20-14-16,0 0-40 0,0 0-46 16,0 0-40-16,0 0-6 0,16 17 29 15,-16-17-148-15</inkml:trace>
  <inkml:trace contextRef="#ctx0" brushRef="#br0" timeOffset="34341.702">5609 2033 371 0,'0'0'20'16,"18"-3"14"-16,-18 3 2 0,27 23-7 16,-27-23 2-16,29 40 8 0,-10-16 3 15,-2 4 1-15,3-2 0 0,-4 1 3 16,-1 3 6-16,-2 1 3 0,-2 5 3 16,-5-2-18-16,-3-3-6 0,-6 2-6 15,-4 3-4-15,-7-5-6 0,-5 4-3 16,-2 0-10-16,-9-6-14 0,-1 7-25 15,-6-2-63-15,3-5-46 0,-1-4-18 16,3-3 24-16,5-10-139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26:30.234"/>
    </inkml:context>
    <inkml:brush xml:id="br0">
      <inkml:brushProperty name="width" value="0.05" units="cm"/>
      <inkml:brushProperty name="height" value="0.05" units="cm"/>
      <inkml:brushProperty name="color" value="#E71224"/>
    </inkml:brush>
  </inkml:definitions>
  <inkml:trace contextRef="#ctx0" brushRef="#br0">8 589 7892,'-6'105'1909,"5"0"1,4 1-1,7 17-1909,3 111 944,-12-178-870,-2-11-139,2 1 0,3-1-1,1 0 1,2 0 0,1 0 0,5 4 65,-11-43-425,-2-6-10,-8-201-3049,0 110 3222,3 1 1,7-68 261,0 129 115,1 0 0,1 1 1,1-1-1,2 1 0,1 0 1,1 0-1,1 1 0,2 0 1,0 1-1,8-11-115,5 5 195,-20 27-171,-5 5-40,0 0-14,5 4 57,14 13 53,-18-16-75,-1-1 0,1 0-1,-1 1 1,1-1 0,-1 1 0,0-1 0,1 1-1,-1-1 1,1 1 0,-1-1 0,0 1 0,0-1-1,1 1 1,-1 0 0,0-1 0,0 1 0,0-1-1,0 1 1,0-1 0,0 1 0,0 0 0,0-1-1,0 1 1,0 0 0,0-1-5,5 79 180,-5-48-176,2 0 0,1-1-1,1 1 1,2-1 0,1 1 0,4 7-4,-9-33-12,1 1 1,0-1-1,0 0 1,0-1-1,0 1 1,1 0-1,-1-1 1,1 0-1,0 0 1,1 0-1,-1 0 1,1-1-1,-1 0 1,5 3 11,8 2 44,-1-1 1,1 0-1,0-1 1,1-1-45,-2-1 166,-1 2 0,0-1 0,0 2 1,-1 0-1,3 2-166,-13-6 104,1 0-1,-1 0 1,0 1 0,0 0 0,0 0-1,0 0 1,0 0 0,-1 0 0,0 1-1,0 0 1,0 0 0,-1 0 0,0 0-1,0 0 1,0 0 0,0 0 0,0 2-104,0 8 206,0 0 1,-1 0 0,0 0 0,-2 0 0,1 1-1,-2-1 1,0 0 0,-1-1 0,-4 15-207,-10 27 66,-22 49-66,29-80 2,10-24-15,-13 33-1152,-2-1 0,-8 13 1165,21-43-1859,0-8-639,-10-23-1997</inkml:trace>
  <inkml:trace contextRef="#ctx0" brushRef="#br0" timeOffset="366.424">672 897 10869,'0'0'2257,"0"0"-224,0 0-1505,0 0-576,27-26-16,-3 11 0,8 1-208,3-2-464,3 2-545,5 0-560,1-1-80,-1-3-2897</inkml:trace>
  <inkml:trace contextRef="#ctx0" brushRef="#br0" timeOffset="602.131">1081 810 10885,'0'0'1761,"-22"42"-673,22-11-784,6 7-47,2 3 63,0 3 32,-2 3-176,-1 3-80,1 3-208,2 0-128,2 3-256,0-3-529,0-6-608,2-1-255,-2-11 159,-10-35 544,25 24-2641</inkml:trace>
  <inkml:trace contextRef="#ctx0" brushRef="#br0" timeOffset="603.131">1500 796 7075,'0'4'491,"5"26"596,15 84 3303,6 4-4390,-18-84 263,2-1-1,2-1 1,1 0-1,1 0 1,16 23-263,-26-47 9,1-1 1,0 0-1,0-1 1,0 1-1,1-1 1,0 0-1,0-1 1,1 0-1,4 3-9,-7-5 50,1-1-1,0 1 0,-1-1 1,1-1-1,0 1 1,0-1-1,1 1 0,-1-1 1,0-1-1,0 1 0,0-1 1,1 0-1,-1 0 0,2-1-49,-6 1 13,-1 0-1,1 0 0,-1 0 1,1 0-1,-1 0 0,1 0 1,-1 0-1,1-1 0,-1 1 1,1 0-1,-1 0 0,1 0 1,-1-1-1,1 1 0,-1 0 1,1-1-1,-1 1 0,0 0 0,1-1 1,-1 1-1,1-1 0,-1 1 1,0 0-1,0-1 0,1 1 1,-1-1-1,0 1 0,0-1 1,1 0-13,8-15 101,0-1 0,-1 0 0,0 0 0,-1-1 0,-2 0 0,1 0 0,-2-1 0,0-6-101,7-50 271,-1-39-271,-5 47 161,1-116 588,-3 57-1228,-3 120-212,0 6-475,0 0-528,0 0-347,-14-6-181,-43-13-649,57 19 2788,-1 0 1,1 0-1,-1 0 1,1 0-1,-1 0 1,0 0-1,1 0 1,-1 0-1,1 0 1,-1 1-1,1-1 0,-1 0 1,1 0-1,-1 1 1,1-1-1,-1 0 1,1 1-1,0-1 1,-1 0-1,1 1 1,-1-1-1,1 1 1,0-1-1,-1 1 0,1-1 1,0 1-1,0-1 1,-1 1-1,1-1 1,0 1-1,0-1 1,0 1-1,0-1 1,-1 1-1,1-1 1,0 1-1,0-1 0,0 1 1,0-1-1,0 1 1,0 0-1,1-1 1,-1 1-1,0-1 1,0 1-1,0-1 1,0 1-1,1 0 83</inkml:trace>
  <inkml:trace contextRef="#ctx0" brushRef="#br0" timeOffset="1010.488">2116 656 7956,'0'0'1187,"0"0"-24,0 0-197,3 5-265,10 25 10,-2 0 0,0 1 0,-2 1 0,-2-1 0,0 1 0,-2 7-711,14 57 3,-18-91-12,7 31-171,2 0 0,1-1 0,2 0 180,-11-30-161,-2-5 39,2-27 73,-2-20 132,-19-69 41,-11-79 198,28 163-230,0 1 0,2-1 1,1 0-1,2 0 0,1-1-92,1 12 14,-5 19-14,1 1 0,-1-1 0,1 1 0,-1 0 0,1 0 0,-1-1 0,1 1 0,0 0 0,0 0 0,0 0 0,0 0 0,-1 0 0,2 0 0,-1 0 0,0 0 0,0 0 0,0 0 0,1 0 0,1-1-6,-2 1 5,-1 1-1,1 0 0,-1 0 0,1-1 0,-1 1 0,1 0 0,0 0 0,-1 0 0,1 0 0,0 0 0,-1 0 0,1 0 1,0 0-1,-1 0 0,1 0 0,-1 0 0,1 0 0,0 0 0,-1 0 0,1 0 0,0 1 0,-1-1 0,1 0 0,-1 1 1,1-1-1,-1 0 2,9 6-7,2 4 23,15 26 106,-1 1 0,7 15-122,-15-21 90,2-1 1,1-1 0,1-1-1,1 0 1,9 5-91,-30-31 16,1 0 0,0-1 0,-1 1 0,1-1 1,0 0-1,0 0 0,0 1 0,0-1 0,0-1 0,1 1 0,-1 0 1,0 0-1,0-1 0,2 1-16,3 1 62,-6-2-38,1 1 1,-1-1-1,0 1 1,1-1-1,-1 1 1,0-1-1,1 0 1,-1 0-1,1 1 1,-1-1-1,0 0 1,1 0-1,-1-1 0,1 1 1,-1 0-1,0 0 1,1-1-1,-1 1 1,0-1-1,1 1 1,-1-1-1,1 0-24,1 0 102,-2 1-85,-1 0 0,1-1 0,-1 1 0,1 0 0,-1 0 0,1 0 0,-1 0 0,1-1 1,-1 1-1,1 0 0,-1-1 0,1 1 0,-1 0 0,1-1 0,-1 1 0,0-1 0,1 1 0,-1 0 0,1-1 0,-1 1 0,0-1 0,0 1 0,1-1 0,-1 1 0,0-1 0,0 1-17,16-26 224,-2 0-1,-1 0 1,0-1-1,-3 0 1,1-4-224,41-152 396,-28 93-258,3-2-67,-9 35-916,-2 0 1,-3-1-1,5-52 845,-20 86-3176,-1 18-899,3 6-1064</inkml:trace>
  <inkml:trace contextRef="#ctx0" brushRef="#br0" timeOffset="28503.293">506 2652 6579,'0'0'475,"0"0"48,0 0 24,0 0-83,0 0-237,0 0-97,0 0-76,-4-5-28,0-5-52,-1 0 0,2 0 0,-1-1 0,2 1 0,-1-1 0,1 0 0,1 1 0,0-1 0,0-4 26,1 10 173,0 5-21,-6-6-149,-22-30-579,1-1 0,2-1 0,2-1 0,-17-41 576,12 27 639,25 48-268,3 5-14,0 0-66,0 0-67,0 0-64,0 0-45,0 0 35,0 0 95,0 0 184,0 0 185,13-4 546,9 2 31,58-21 56,-1-4 1,-1-3 0,22-16-1248,112-42 891,579-164 598,-73 27-1055,-552 170-316,-19 6-868,13-12 750,-155 59-462,-5 2-61,0 0-96,-2 0 511,0 0 0,0 0 0,0 0 0,0 0 0,0 0 0,0 0 0,0 1 0,0-1 0,0 1 0,0-1 0,1 1 0,-3 0 108,-6 2-304,-360 92-3920,3 28 3737,-344 175 1796,483-182 1196,-206 141-2505,279-161 841,91-50-857,59-42-190,20-6 278,0-1 0,1 0 0,-2-1 0,1-1 0,0 0 0,-1-1 0,0-1 0,9-5-72,4-1 185,35-15 236,225-103 1964,19 7-2385,623-223 299,-907 340-951,-25 10 288,-39 18-6,18-9 11,-577 302-1964,-339 180 1890,529-286 657,241-124 529,164-81-759,6-3-47,9 0 45,21-4 195,-1-1-1,0-1 1,0-1 0,-1-2 0,21-9-187,145-70 1132,-119 51-823,808-348 416,245-41-725,-1008 384-768,-113 40 525,-7 2 115,-51 2-287,-1 2 0,1 2 1,1 3-1,-27 8 415,-199 67-676,155-45 685,-136 45 1278,-146 75-1287,249-88 462,3 7 0,4 7 0,-14 17-462,53-27-11,102-70 48,18-7 36,87-22 380,-2-5 1,0-3 0,49-27-454,-83 34 194,971-421 1391,-609 256-3513,0 8-4327,-276 122 7</inkml:trace>
</inkml:ink>
</file>

<file path=ppt/ink/ink15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5-08T08:08:00.37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1223 14557 0,'0'0'0,"0"0"0,0 0 16,0 0-1,0 0-15,0 0 16,0-16 0,0 16-16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5-08T08:08:06.54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15002 15192 0,'0'0'15,"0"0"-15</inkml:trace>
</inkml:ink>
</file>

<file path=ppt/ink/ink15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5-08T08:08:08.05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127 4366 0,'0'0'0,"0"0"16,0 0 0,0 0-16,0 0 15,0 0-15,0 0 16,0 0-1,-16 0-15,16 0 16</inkml:trace>
</inkml:ink>
</file>

<file path=ppt/ink/ink15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5-08T08:08:08.949"/>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1207 4651 0,'0'0'0,"0"0"0,0 0 15,0 0 1,0 0-16,0 0 15,0 0 1,0 0-16,0 0 16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28:43.716"/>
    </inkml:context>
    <inkml:brush xml:id="br0">
      <inkml:brushProperty name="width" value="0.05" units="cm"/>
      <inkml:brushProperty name="height" value="0.05" units="cm"/>
      <inkml:brushProperty name="color" value="#E71224"/>
    </inkml:brush>
  </inkml:definitions>
  <inkml:trace contextRef="#ctx0" brushRef="#br0">9570 2160 6787,'-37'45'-64,"3"-5"64,11-10 0,23-30-3409</inkml:trace>
  <inkml:trace contextRef="#ctx0" brushRef="#br0" timeOffset="9300.667">1374 3488 6723,'0'0'-37,"0"0"-6,0 0 67,0 0 67,0 0 98,0 0 91,0 0 56,0 0 49,0 0 58,0 0 103,0 0 119,0 0 79,0 0 27,0 0-48,0 0-117,0 0-131,0 0-97,0 0-97,0 0-71,0 0-52,0 0-60,0 0-68,0 0-166,0 0-288,0 0-347,0 4-355,-1 6 608,1-10 471,0 0 0,0 0 0,0 0-1,0 1 1,0-1 0,0 0-1,0 0 1,0 1 0,0-1 0,0 0-1,0 0 1,0 1 0,0-1-1,0 0 1,0 0 0,0 1 0,0-1-1,-1 0 1,1 0 0,0 0-1,0 1 1,0-1 0,0 0 0,0 0-1,-1 0 1,1 0 0,0 1 0,0-1-1,0 0 1,-1 0 0,1 0-1,0 0 1,0 0 0,-1 0 0,1 0-1,0 0 1,0 0 0,0 0-1,-1 1 1,1-1 0,0 0 0,0 0-1,-1 0 1,1-1 0,0 1 0,0 0-1,-1 0 1,1 0 0,0 0-1,0 0 1,-1 0 0,1 0 0,0 0-1,0 0 1,0 0 0,-1-1-1,1 1 49,-39-31-3222</inkml:trace>
  <inkml:trace contextRef="#ctx0" brushRef="#br0" timeOffset="14618.499">779 257 6995,'26'-20'-16,"-26"20"16,32-10-16,-32 10 16,0 0 0,29 6 16,-29-6-16,0 0 16,24 22-3393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0:42.772"/>
    </inkml:context>
    <inkml:brush xml:id="br0">
      <inkml:brushProperty name="width" value="0.05" units="cm"/>
      <inkml:brushProperty name="height" value="0.05" units="cm"/>
      <inkml:brushProperty name="color" value="#E71224"/>
    </inkml:brush>
  </inkml:definitions>
  <inkml:trace contextRef="#ctx0" brushRef="#br0">82 22 6595,'0'0'227,"0"0"96,0 0 109,0 0 53,0 0 52,0 0 20,0 0-18,-4-2-107,-6-5-82,8 6 749,16 23 203,-14-22-987,0 0-75,0 0-96,0 0-189,0 0-369,0 0-576,0 0-533,-13-5-137,-40-18-258,40 18-1860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0:50.811"/>
    </inkml:context>
    <inkml:brush xml:id="br0">
      <inkml:brushProperty name="width" value="0.05" units="cm"/>
      <inkml:brushProperty name="height" value="0.05" units="cm"/>
      <inkml:brushProperty name="color" value="#E71224"/>
    </inkml:brush>
  </inkml:definitions>
  <inkml:trace contextRef="#ctx0" brushRef="#br0">40 20 10357,'0'0'1881,"0"0"-347,0 0-558,0 0-141,0 0 110,0 0 127,0 0 38,0 0-102,0 0-197,0 0-229,-2-3-206,-2-6 765,-2 2-4048,1 7-6695,-18 19 4109</inkml:trace>
</inkml:ink>
</file>

<file path=ppt/ink/ink1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17:10.697"/>
    </inkml:context>
    <inkml:brush xml:id="br0">
      <inkml:brushProperty name="width" value="0.05292" units="cm"/>
      <inkml:brushProperty name="height" value="0.05292" units="cm"/>
      <inkml:brushProperty name="color" value="#0070C0"/>
    </inkml:brush>
  </inkml:definitions>
  <inkml:trace contextRef="#ctx0" brushRef="#br0">19749 14850 434 0,'0'0'-1'16,"26"-7"2"-16,-26 7-1 0,0 0 1 16,0 0 2-16,0 0-3 0,0 0 0 15,0 0-1-15,0 0-2 0,0 0 0 16,0 0 1-16,-26 3 1 0,26-3 0 16,0 0 1-16,0 0 0 0,0 0-1 0,0 0-1 15,0 0 1-15,0 0-2 16,0 0 2-16,0 0 0 0,0 0 2 0,0 0 0 15,0 0-1-15,0 0 1 0,4-27-2 16,-4 27-1-16,0 0 3 0,0 0-1 16,0 0 0-16,0 0 0 0,0 0-2 15,0 0 1-15,0 0-2 0,0 0 1 16,0 0 1-16,0 0-1 0,0 0 2 16,0 0-1-16,0 0 1 0,0 0 0 15,0 0-1-15,0 0 1 0,0 0-1 0,0 0 1 16,0 0 0-16,0 0 1 15,0 0-1-15,0 0-1 0,0 0 1 0,0 0-2 16,0 0 1-16,0 0 1 0,0 0-2 16,0 0 4-16,0 0 3 0,0 0-2 15,0 0 3-15,0 0-4 0,0 0-1 16,0 0 0-16,0 0 1 0,0 0 2 16,0 0 5-16,0 0 8 0,0 0 5 0,0 0 6 15,0 0-1-15,0 0-3 0,0 0-1 16,0 0 1-16,0 0 5 0,0 0 4 15,0 0-2-15,0 0 0 0,0 0-4 16,0 0-4-16,0 0-1 0,0 0-7 16,0 0-2-16,0 0-3 0,0 0 1 15,0 0 1-15,0 0 1 0,0 0 0 16,0 0 3-16,0 0-1 0,0 0-2 16,0 0 0-16,0 0-8 0,0 0-1 15,0 0 0-15,0 0-3 0,0 0 0 0,0 0-2 16,0 0-2-16,0 0-1 15,0 0 0-15,0 0 0 0,27-2 1 0,-27 2 3 16,31 2 0-16,-31-2 2 0,48 0-1 16,-17-2 1-16,0 2-1 0,0-5 0 15,2 5-1-15,-2 0-2 0,7-2-1 16,-2 2 0-16,1 0 1 0,7-2-2 16,-1 2-1-16,-1 0-1 0,0 0-2 0,4 0-3 15,-8 0 0-15,13 0 0 16,-11 2 4-16,-5 0 5 0,0 1 2 0,-8 1 0 15,0-4-2-15,1 2-1 0,-1 0 0 16,4 1 2-16,7-3 0 0,-7 2 0 16,4-4 3-16,-2 2-2 0,5 0 1 15,-7 0 0-15,-5 2-1 0,5 0-1 16,-31-2 3-16,54 2 1 0,-28 1 1 16,5 1 0-16,2-2 0 0,-33-2-3 15,47 9-1-15,-21-7 0 0,-26-2-1 16,54 11 1-16,-23-8 0 0,0 1 0 15,6-6 0-15,-4 0-1 0,-2 2 1 0,12-3-1 16,-12 1 1-16,11 0 0 0,-5 0 1 16,-10-1 1-16,-1 3 0 0,-26 0-2 15,47-2 0-15,-47 2 0 0,46 2 0 16,-46-2 1-16,40 5-1 0,-40-5 0 16,47 2 0-16,-47-2 0 0,53 2 1 0,-22 1-1 15,4-6-1-15,-1 3-1 16,3-2-4-16,5 2 6 0,0-2 2 0,0 0-1 15,-4-1 5-15,-3 3-7 0,3-2 0 16,0 2 0-16,-3-2 2 0,-2 4-2 16,-2-2 2-16,7 0-2 0,2 0-1 15,0 0 2-15,0 0-1 0,4 0 0 16,-6 0-1-16,4 2-1 0,4-4 2 16,-4 2 0-16,11-2 1 0,-2 0 1 15,2 0-2-15,-4-3 0 0,0 3 1 0,-7 2-1 16,-7 0 0-16,3 0 1 15,-3 0 0-15,-1 0 0 0,3-2 0 0,3-3 0 16,0 3 0-16,2 0-1 0,0 0 2 16,5-1 0-16,6 3 0 0,0-2-2 15,0 0 0-15,0 2-1 0,-2 0 0 16,-2-2 1-16,-3 2 0 0,3-2 1 16,2-3 0-16,-2 3 0 0,4-5 5 15,0 1-1-15,0 1 2 0,0-1-1 16,5 3-5-16,4-1 1 0,-2 2-2 0,-3 0-5 15,1-1-14-15,-9 3-17 0,4 0-19 16,-2-2-17-16,-3 0-17 0,5 2-4 16,-6-2-183-16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0:51.349"/>
    </inkml:context>
    <inkml:brush xml:id="br0">
      <inkml:brushProperty name="width" value="0.05" units="cm"/>
      <inkml:brushProperty name="height" value="0.05" units="cm"/>
      <inkml:brushProperty name="color" value="#E71224"/>
    </inkml:brush>
  </inkml:definitions>
  <inkml:trace contextRef="#ctx0" brushRef="#br0">30 50 12726,'0'0'3121,"0"0"-848,-18-24-816,18 24-240,0 0-113,0 0-224,0 0-303,-12-26-225,12 26-320,0 0-352,0 0-513,0 0-879,0 0-1218,0 0-1072,0 0 481,0 0-2546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0:51.906"/>
    </inkml:context>
    <inkml:brush xml:id="br0">
      <inkml:brushProperty name="width" value="0.05" units="cm"/>
      <inkml:brushProperty name="height" value="0.05" units="cm"/>
      <inkml:brushProperty name="color" value="#E71224"/>
    </inkml:brush>
  </inkml:definitions>
  <inkml:trace contextRef="#ctx0" brushRef="#br0">1914 462 11653,'-31'-37'2337,"31"37"-816,-20-30-1265,20 30-208,0 0 16,0 0-32,0 0-112,0 0-320,0 0-560,0 0-529,0 0-560,0 0 48,29 26 544,-19-2-2881</inkml:trace>
  <inkml:trace contextRef="#ctx0" brushRef="#br0" timeOffset="1">1843 1114 11781,'0'0'2209,"0"0"-1168,0 0-1057,0 0-208,0 0-32,0 0-145,0 0-351,0 0-769,0 0-415,10-25 175,-10 25-2961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1:28.776"/>
    </inkml:context>
    <inkml:brush xml:id="br0">
      <inkml:brushProperty name="width" value="0.05" units="cm"/>
      <inkml:brushProperty name="height" value="0.05" units="cm"/>
      <inkml:brushProperty name="color" value="#E71224"/>
    </inkml:brush>
  </inkml:definitions>
  <inkml:trace contextRef="#ctx0" brushRef="#br0">2265 649 6947,'0'0'753,"0"0"303,0 0 129,0 0-193,-33-10-288,33 10-239,-32-8-177,32 8-112,-28-2-48,28 2-32,0 0-16,-23 2-16,23-2-224,0 0-352,0 0-673,0 0-400,0 0 145,-64-49-1794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4:17.807"/>
    </inkml:context>
    <inkml:brush xml:id="br0">
      <inkml:brushProperty name="width" value="0.05" units="cm"/>
      <inkml:brushProperty name="height" value="0.05" units="cm"/>
      <inkml:brushProperty name="color" value="#E71224"/>
    </inkml:brush>
  </inkml:definitions>
  <inkml:trace contextRef="#ctx0" brushRef="#br0">1 69 6867,'0'0'-32,"0"0"3,0 0 15,0 0 25,0 0 0,0 0-25,0 0-12,0 0 7,0 0 3,0 0 8,0 0 37,4-2 33,16-7 1007,-6 2-930,0 0 0,1 2 0,-1-1-1,1 2 1,0 0 0,0 1 0,4 0-139,31-1 101,-1 2 0,1 3-1,8 2-100,15 0 186,380 7 1473,-306-12-1836,100-14 177,-175 10-479,-53 4 202,-7 1-243,-1-1 0,1 2 0,0 0 0,0 0 0,-1 1 1,1 0-1,1 1 520,11 5-3076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5:14.559"/>
    </inkml:context>
    <inkml:brush xml:id="br0">
      <inkml:brushProperty name="width" value="0.05" units="cm"/>
      <inkml:brushProperty name="height" value="0.05" units="cm"/>
      <inkml:brushProperty name="color" value="#E71224"/>
    </inkml:brush>
  </inkml:definitions>
  <inkml:trace contextRef="#ctx0" brushRef="#br0">1 0 8372,'2'6'1123,"15"21"-31,0-1 1,2-1-1,0 0 1,20 17-1093,21 28 1115,34 50 1100,49 90-2215,-104-146 160,-3 2-1,-3 1 0,-2 1 0,7 34-159,-30-75-83,-1 1-1,-1 0 0,-1 1 1,-2-1-1,0 1 1,-3 0-1,0 0 0,-1 0 1,-2-1-1,-1 1 1,-2-1-1,0 0 0,-2 0 1,-1-1-1,-1 1 84,-10 18-818,-2-1 0,-2-2 0,-2 0 0,-1-2 0,-3 0 0,-1-2 0,-2-2 0,-12 11 818,-66 59-5072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5:10.406"/>
    </inkml:context>
    <inkml:brush xml:id="br0">
      <inkml:brushProperty name="width" value="0.05" units="cm"/>
      <inkml:brushProperty name="height" value="0.05" units="cm"/>
      <inkml:brushProperty name="color" value="#E71224"/>
    </inkml:brush>
  </inkml:definitions>
  <inkml:trace contextRef="#ctx0" brushRef="#br0">948 303 6755,'0'0'69,"-4"-4"97,0 0 35,0-1 1,1 1-1,0-1 1,0 1-1,0-1 1,1 0-1,0 0 1,0-1-1,0 1 1,0 0-1,1-1 1,0 1-1,0-1 1,0 1-1,1-1 1,0 1-1,0-2-201,0 3 483,0 4-13,0 0-81,0 0-116,0 0-65,0 0-35,0 0 11,0 0-5,0 0 0,0 0 5,0 0-19,0 0-13,0 0-29,0 0 5,0 0 27,0 13 167,-4 11 1,10 38 57,3 0 0,4 9-380,1 2 214,2 49-214,-12-70 38,1 12 33,-3 27-71,-2-87-16,0-4-18,0 0-44,0 0-119,0 0-251,0 0-435,0 0-561,0 0-343,-3-6 50,-10-18-128,9 18-1744</inkml:trace>
  <inkml:trace contextRef="#ctx0" brushRef="#br0" timeOffset="336.469">857 36 7571,'0'0'449,"0"0"-49,0 0-288,0 0-112,39 2 0,-39-2 0,44-4-48,-21 0-224,3 2-64,2 0-113,-3 2 33,-1 4 192,-24-4-3314</inkml:trace>
  <inkml:trace contextRef="#ctx0" brushRef="#br0" timeOffset="607.045">855 459 7860,'0'0'736,"0"0"0,0 0-384,0 0-95,33-12 15,-5 0 32,2-2-64,7-2-224,-3 2-208,1 3-320,3 3-305,-3 6-143,-1 6 127,2 4 289,-7 3-3106</inkml:trace>
  <inkml:trace contextRef="#ctx0" brushRef="#br0" timeOffset="608.045">953 937 8148,'0'0'880,"0"0"-15,0 0-465,24-4-144,-24 4 176,48-20 112,-19 8-31,7 0-113,5-1-416,9-5-497,-1-2-559,2 0-385,-3 6 113,-7 9-3010</inkml:trace>
  <inkml:trace contextRef="#ctx0" brushRef="#br0" timeOffset="933.533">1582 1022 6947,'10'-196'525,"-4"120"-400,-3 0-1,-4-24-124,-6 69 782,6 26-163,1 5-9,0 0-113,0 0-201,0 0 13,2 5 142,0 1-296,78 193 2455,-63-162-2584,2 0 0,1-1-1,2-1 1,6 5-26,-1-14-1367,-19-20 941,-7-5 295,0 0-1,0 0 1,1 0-1,-1 0 1,1 0-1,-1 0 1,0-1-1,1 1 1,0 0-1,-1-1 1,1 0-1,-1 1 1,1-1-1,0 0 1,-1 1-1,1-1 1,0 0-1,-1 0 1,1 0-1,-1-1 1,1 1-1,0 0 1,-1-1-1,1 1 1,0-1 131,1 0-568,23-12-3663</inkml:trace>
  <inkml:trace contextRef="#ctx0" brushRef="#br0" timeOffset="1215.09">1876 0 6931,'0'0'427,"0"0"37,0 0-29,0 0-61,0 0 82,2 8 160,31 119 3869,21 42-4485,13 44 1502,-56-174-1287,6 20-61,-2 0 0,-3 1 1,0 22-155,-11-78-114,-1 0 0,1 1 0,0-1 0,1 0 0,-1 0 0,1 0 0,-1 0 0,3 4 114,7 18-5782,-6-26 3674,18-3-1744</inkml:trace>
  <inkml:trace contextRef="#ctx0" brushRef="#br0" timeOffset="1637.425">2402 480 6835,'0'0'219,"0"0"120,0 0 80,-4-1 5,-1-1-347,3 0-15,0 1 0,0 0 0,1 0 0,-1 0 0,0 0 0,0 0 0,0 1 0,0-1 0,0 0 0,0 1 1,0 0-1,0-1 0,0 1 0,0 0 0,0 0 0,0 0 0,0 0 0,0 0 0,0 1 0,0-1 0,0 1 0,0-1 0,0 1 1,0 0-1,0 0 0,0 0 0,0 0 0,0 0 0,1 0 0,-1 0 0,0 1 0,1-1 0,-1 0 0,1 1 0,0 0 0,-1-1 0,1 1 1,-1 1-63,-4 13 83,1 1 0,0 0 1,1 0-1,1 1 1,0-1-1,1 1 0,1 0 1,1-1-1,1 1 1,0 0-1,1-1 0,1 1 1,1-1-1,0 0 1,1 0-1,1 0 0,1-1 1,0 1-1,5 5-83,-10-18 23,-1-1-12,1 0 0,-1-1 1,1 1-1,-1 0 0,1 0 0,0-1 1,0 0-1,1 1 0,-1-1 0,0 0 1,1 0-1,0 0-11,13 11 170,9 9 26,-24-21-179,1 0 1,0 1 0,0-1 0,0 0 0,0 0 0,0 0 0,0 0 0,0 0 0,0-1 0,0 1 0,1-1 0,-1 1 0,0-1 0,0 0 0,1 0-1,-1 0 1,0 0 0,0 0 0,1 0 0,-1-1 0,0 1 0,0-1-18,23-11 77,-13 2-26,-6-1-84,-1 0 0,0 0 0,0 0 0,-1-1-1,0 1 1,-1-1 0,0 0 0,-1 0 0,-1 0 0,0-1 0,0 1 0,-1-3 33,-2-7-38,-1 1 0,0 1 0,-2-1 0,0 0 1,-2 1-1,-1-4 38,7 22 47,0-1 0,0 1 1,0 0-1,0 0 0,0-1 0,-1 1 0,1 0 1,-1 0-1,1 0 0,-1 1 0,0-1 1,-1-1-48,-2-2 142,1-1 381,-22-3 1718,24 15-2195,-9 17-33,11-9-24,8 12-268,1-1 0,1 0 0,1 0 0,9 12 279,-12-22-927,2-1-1,-1-1 0,2 1 0,0-2 1,4 4 927,-1-6-1169,-9-14 418,-8-22-456,2 21 801,0-4-3096</inkml:trace>
  <inkml:trace contextRef="#ctx0" brushRef="#br0" timeOffset="2532.019">2732 611 6851,'0'0'152,"2"6"128,38 88 4517,3 23-4797,-41-113 275,-2-4 72,0 0 58,0 0 65,0 0 5,0 0-94,-1-2-353,1 0 1,-1 0-1,0 1 0,1-1 0,-1 0 1,0 0-1,0 0 0,0 1 0,-1-1 0,1 1 1,0-1-1,0 1 0,-1-1-28,-5-7 41,4 0-30,-1-1 0,2 0 0,0 0 0,0 0 0,0 0-1,1 0 1,1 0 0,0 0 0,0-1 0,1 1 0,0 0-1,1 0 1,0 0 0,1 0 0,0 1 0,0-1 0,5-7-11,12-23-8,-12 32-10,-1 4 4,-6 3 13,0 0 0,-1 0 1,1 0-1,0 0 0,0 0 1,0 0-1,1 1 1,-1-1-1,0 0 0,0 1 1,0-1-1,0 1 0,1-1 1,-1 1-1,0-1 0,1 1 1,-1 0-1,0 0 1,1 0-1,-1 0 0,0 0 1,1 0-1,-1 0 1,2 0 1,9 2 26,-4-1-17,-6-1-8,1 1 1,-1 0-1,1-1 1,-1 1-1,0 0 1,1 0-1,-1 0 1,0 0 0,0 1-1,0-1 1,0 1-1,0-1 1,0 1-1,0-1 1,0 1 0,-1 0-3,21 22-274,-2 0 1,-2 1 0,0 1 0,-1 0-1,-2 1 1,4 11 273,10 14-2341,-28-51 2203,0 1 0,0 0 1,0 0-1,0-1 0,0 1 0,1-1 0,-1 1 1,1-1-1,-1 0 0,1 1 0,-1-1 0,1 0 0,0 0 1,-1 0-1,1 0 0,1 0 138,3 2-327,-6-3 305,0 0 0,0 1 0,1-1 0,-1 0-1,0 0 1,1 1 0,-1-1 0,0 0 0,1 0-1,-1 0 1,0 1 0,1-1 0,-1 0 0,0 0 0,1 0-1,-1 0 1,1 0 0,-1 0 0,0 0 0,1 0 0,-1 0-1,1 0 1,-1 0 0,0 0 0,1 0 0,-1 0-1,1 0 1,-1 0 0,0 0 0,1-1 0,-1 1 0,1 0 22,25-8-459,-13-2 195,4-12 103,-2-1 0,0 0 0,5-15 161,-13 25 302,-1 0-1,-1 0 0,0 0 0,-1 0 0,0-1 0,-1 1 0,-1-1 0,0 0 0,-1-1-301,-14-3 2312,7 17 2115,3 8-4438,1 0 0,-1 0 0,1 0-1,1 0 1,-1 0 0,1 0 0,1 1-1,-1-1 1,1 0 0,1 1 0,-1-1 0,1 0-1,0 0 1,1 1 0,0-1 0,1 5 11,3 10-148,2 1 0,0-1 0,1-1 0,9 18 148,-17-37-29,1 0 0,-1 0 0,0 0 0,1 0 0,-1 0 0,1 0 0,-1 0 0,1 0 0,0 0 0,0-1 0,0 1 0,1 0 29,3 2-68,-6-3 54,1 0 0,0 0-1,0 0 1,0 0 0,0 0 0,0-1 0,0 1-1,0 0 1,0 0 0,0-1 0,0 1 0,1-1-1,-1 1 1,0-1 0,0 1 0,0-1-1,1 0 1,-1 0 0,1 1 14,2-1-45,0 2-75,-4-3 117,0 1 0,0 0 0,1-1 0,-1 1 0,0 0 0,0 0 0,0-1 0,0 1 0,0 0 0,1 0 0,-1-1 0,0 1 0,0 0 0,1 0 0,-1-1 0,0 1 0,0 0 0,1 0 0,-1 0 0,0-1 0,0 1 0,1 0 0,-1 0 0,0 0 0,1 0 0,-1 0 0,0 0 0,1 0 0,-1 0 0,0 0 0,0 0 0,1 0 0,-1 0 0,1 0 3,-1 0 0,1 0 1,0-1-1,0 1 1,0 0-1,-1 0 1,1 0-1,0-1 1,0 1-1,-1 0 0,1-1 1,0 1-1,0-1 1,-1 1-1,1-1 1,-1 1-1,1-1 1,0 1-1,-1-1 0,1 0 1,-1 1-1,1-1 1,-1 0-1,0 1 1,1-1-1,-1 0 1,1 0-1,1-11 45,0 1-1,0-1 1,-1 0 0,-1 0 0,0 1 0,0-1 0,-1 0 0,-1 0 0,0 1 0,0-1 0,-1 1 0,-1-1 0,-3-5-45,5 11 237,2 6 14,0 0-64,0 0-48,0 0-57,0 0-44,-2 6-20,0 0-11,1 0-1,-1 0 1,1 0 0,1 0-1,-1 0 1,1 0-1,0 0 1,1 0-1,-1 1 1,2 4-7,18 71 79,-13-56-56,21 70 116,17 28-139,-23-68 64,-2 1-1,-3 1 1,-2 0-1,-3 1 1,1 21-64,-13-72 8,1 0 1,-1 0 0,-1 0-1,1 0 1,-1 0 0,-1 0 0,0 0-1,0-1 1,0 1 0,-1 0 0,0-1-1,0 0 1,-1 0 0,0 0-1,-1 0 1,1 0 0,-1-1 0,0 0-1,-1 0 1,1 0 0,-1-1-1,-5 4-8,5-5-16,0-1-1,0 1 0,0-1 0,-1 0 1,1-1-1,-1 1 0,0-2 0,0 1 1,0 0-1,0-1 0,0-1 0,0 1 1,0-1-1,0 0 0,0-1 1,0 0-1,0 0 0,0 0 0,0-1 1,0 0-1,0 0 0,1-1 0,-1 0 1,1 0-1,-4-3 17,-1-1-8,0 0 0,1-1 1,0 0-1,0-1 0,1 0 1,0-1-1,1 0 0,0 0 1,0 0-1,0-3 8,4 6 30,-1-1 1,1 1 0,1-1-1,-1 0 1,1 0-1,0 0 1,1-1-1,0 1 1,1-1-1,-1 1 1,2-1 0,-1 1-1,1-1 1,0 0-1,2-6-30,3-6-19,1-1 0,1 1-1,1 1 1,1-1-1,0 1 1,2 1 0,0 0-1,1 0 1,8-7 19,2 0 26,1 0 0,1 1-1,1 2 1,1 0 0,23-14-26,-4 2 55,-33 28-74,0 2 7,1-3-1165,-34 21-4948,-2 5 1240</inkml:trace>
  <inkml:trace contextRef="#ctx0" brushRef="#br0" timeOffset="3024.245">3866 520 7139,'0'0'480,"-1"-5"174,-3-9 1022,3 10-874,0-1-1,-1 0 1,1 0-1,-1 1 1,0-1-1,0 1 0,-1-1 1,0 0-802,2 4 47,0 0 0,-1 0 0,1 0 1,0 0-1,-1 0 0,1 0 0,-1 0 0,1 0 1,-1 0-1,0 1 0,1-1 0,-1 1 0,0-1 1,0 1-1,1 0 0,-1 0 0,0 0 0,0 0 0,1 0 1,-1 0-1,0 0 0,0 0 0,1 1 0,-2-1-47,-6 5 19,-27 23 4,32-20-22,2-1-1,-1-2-33,1 0 0,-1 1 1,1-1-1,0 1 0,0 0 0,0 0 0,0 4 33,1-4-45,0-2-56,24 40-123,-13-33 207,1 0 0,1-1 0,0 0 1,0 0-1,1-2 0,0 1 0,4 1 17,12 8 38,-26-16-30,17 10 12,-1 1 0,-1 0 0,0 2 0,-1 0 0,-1 1 0,7 9-20,-19-20 189,-4-5 161,0 0 167,-1 5 153,-3-1-561,0 1 0,1-1 0,-1 0 0,-1 1 0,1-2 0,-1 1 0,1-1 0,-1 1 0,0-1 0,0 0 0,0-1 0,-1 1 1,1-1-1,-1 0 0,1-1 0,-1 1 0,0-1 0,0 0-109,-18 4 181,0 0 1,-1-1 0,-23-1-182,-47-6-784,36-4-6297,55 7 3815,4 0-1875</inkml:trace>
  <inkml:trace contextRef="#ctx0" brushRef="#br0" timeOffset="3614.32">25 210 7331,'-10'62'803,"2"1"0,3-1 0,3 2 0,3-1 0,2 0 0,11 54-803,-7-77 150,2 0 1,1-1-1,2-1 1,1 0-1,3 0 1,1-1-1,1-1 0,2-1 1,2-1-1,1-1 1,8 8-151,-5-13 24,2 0 0,1-1 0,1-2 0,1-1 0,2-1-24,44 26-443,50 23 443,-92-53-759,2-1 0,0-1 0,1-3 1,0-1-1,1-1 0,1-3 0,36 5 759,0-18-4071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6:45.033"/>
    </inkml:context>
    <inkml:brush xml:id="br0">
      <inkml:brushProperty name="width" value="0.05" units="cm"/>
      <inkml:brushProperty name="height" value="0.05" units="cm"/>
      <inkml:brushProperty name="color" value="#E71224"/>
    </inkml:brush>
  </inkml:definitions>
  <inkml:trace contextRef="#ctx0" brushRef="#br0">1 30 7027,'0'-5'200,"0"-7"815,5 2 4823,11 8-1549,4 4-6029,291 30-224,-278-25-1090,-30-6 2878,-1 0 1,1 0-1,-1 1 0,0-1 1,0 1-1,0-1 1,0 1-1,0 0 1,0 0-1,0-1 0,-1 1 1,1 1-1,0-1 1,-1 0-1,0 0 1,0 0-1,1 1 0,-1-1 1,-1 1-1,1-1 1,0 1-1,-1-1 1,1 1-1,-1-1 0,1 1 1,-1 1 175,-1 26-3476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6:46.946"/>
    </inkml:context>
    <inkml:brush xml:id="br0">
      <inkml:brushProperty name="width" value="0.05" units="cm"/>
      <inkml:brushProperty name="height" value="0.05" units="cm"/>
      <inkml:brushProperty name="color" value="#E71224"/>
    </inkml:brush>
  </inkml:definitions>
  <inkml:trace contextRef="#ctx0" brushRef="#br0">822 151 7219,'-5'-6'299,"-7"-7"235,-1 0 1,0 1-1,-1 0 0,-1 1 0,0 0 0,0 2 1,-1-1-1,0 2 0,-1 0 0,0 1 0,0 1 1,-11-2-535,13 3 309,1 2 1,-1 0-1,0 0 1,0 2-1,0 0 1,0 0-1,-1 2 1,1 0-1,0 0 1,0 1-1,1 1 1,-1 1-1,0 0 1,1 1-1,-12 6-309,11-2 68,0 0 0,1 1 0,0 1 0,1 1 0,0 0 0,1 0-1,1 1 1,0 1 0,0 0 0,-7 14-68,-13 24 339,3 2-1,-8 25-338,35-77 13,-27 60 285,3 0 1,3 2 0,-1 11-299,18-56 32,1 0 1,0 0 0,2 0-1,0 1 1,1-1 0,1 1-1,0-1 1,2 1 0,1-1-1,0 0 1,1 0 0,1 0-1,2 4-32,-3-15 24,-1-1 0,2 0 0,-1 1 0,1-2 0,0 1 0,0-1 0,1 1 0,0-1 0,0-1 0,1 1 0,-1-1 0,1-1 0,0 1 0,0-1 0,1 0 0,0 0 0,-1-1 0,1 0 0,0-1 0,0 0-1,0 0 1,1 0 0,-1-1-24,23 2 169,0 0-1,0-2 0,0-1 1,0-2-1,18-4-168,35-6 217,-2-3 0,0-5 0,-1-2-1,-1-5 1,16-10-217,42-24-1573,-3-6 0,59-42 1573,-192 108-141,1-1 1,0 1-1,0-1 0,-1 0 1,1 0-1,-1 0 0,1-1 1,-1 1-1,0 0 1,0-1-1,0 1 0,0-1 1,0 0-1,-1 0 0,1 0 1,-1 0-1,0 0 1,0 0-1,0 0 0,0 0 1,0-1 140,-1-1-311,0-1 1,-1 0 0,1 0 0,-1 0 0,0 1 0,-1-1 0,1 0 0,-3-4 310,-5-21-1620,9 28 1268,-1 1 0,1-1 0,0 0 0,0 0 1,0 1-1,0-1 0,1 0 0,-1 0 0,1 1 0,-1-1 0,1 0 0,0 1 1,0-1-1,0 1 0,0-1 0,1 1 0,-1 0 0,2-2 352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6:45.227"/>
    </inkml:context>
    <inkml:brush xml:id="br0">
      <inkml:brushProperty name="width" value="0.05" units="cm"/>
      <inkml:brushProperty name="height" value="0.05" units="cm"/>
      <inkml:brushProperty name="color" value="#E71224"/>
    </inkml:brush>
  </inkml:definitions>
  <inkml:trace contextRef="#ctx0" brushRef="#br0">0 230 6947,'0'0'144,"0"0"192,26 6 145,-26-6-33,47 0 0,-15-4-160,3-2-224,5-2-48,9 2-224,5-1-336,7 1-64,8-2-3378</inkml:trace>
  <inkml:trace contextRef="#ctx0" brushRef="#br0" timeOffset="1065.498">1377 173 8948,'0'0'1475,"0"0"-58,0 0-336,5 0-262,33 2 1329,1-2 0,16-3-2148,152-23 1970,-46 4-1337,357-22 678,55-7-541,-565 51-820,290-26 429,-231 24-2095,-1 2 0,1 4 1,29 6 1715,-90-10-935,10 2-195,-5 6-3747,7 15-721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6:45.514"/>
    </inkml:context>
    <inkml:brush xml:id="br0">
      <inkml:brushProperty name="width" value="0.05" units="cm"/>
      <inkml:brushProperty name="height" value="0.05" units="cm"/>
      <inkml:brushProperty name="color" value="#E71224"/>
    </inkml:brush>
  </inkml:definitions>
  <inkml:trace contextRef="#ctx0" brushRef="#br0">525 1 7796,'0'0'811,"0"0"117,0 0 48,0 6-55,-2 5-514,0 1 1,-1 0 0,0-1-1,0 1 1,-1-1-1,-1 0 1,-3 4-408,-45 82 1314,40-75-1127,-179 284 250,-20 0-437,193-283-2065,19-23 2016,0 0 0,0 0 0,0 0 0,-1 0 0,1 0 0,0 0 0,0 1 0,0-1 0,0 0 0,0 0 0,0 0 0,-1 0 0,1 0 0,0 0 0,0 0 0,0 0 0,0 0 0,0 0 0,-1 0 0,1 0 0,0 0 0,0 0 0,0 0 0,0 0 0,0 0 0,-1 0 0,1 0 0,0 0 0,0 0 0,0 0 0,0 0 0,0 0 0,0-1 0,-1 1 0,1 0 0,0 0-1,0 0 1,0 0 0,0 0 0,0 0 0,0 0 0,0 0 0,0-1 0,0 1 0,-1 0 0,1 0 0,0 0 0,0 0 0,0 0 0,0-1 0,0 1 0,0 0 0,0 0 0,0 0 0,0 0 0,0 0 0,0-1 0,0 1 0,0 0 0,0 0 0,0 0 0,0 0 0,0 0 0,0 0 0,0-1 0,0 1 0,1 0 49,10-47-3673,4-4 42</inkml:trace>
  <inkml:trace contextRef="#ctx0" brushRef="#br0" timeOffset="245.612">341 94 7443,'5'-5'47,"24"-20"663,-27 24-593,-1 0 0,1 0-1,-1 0 1,1 0 0,0 0 0,-1 0 0,1 1-1,0-1 1,-1 1 0,1-1 0,0 1 0,0 0-1,0 0 1,-1-1 0,1 1 0,0 1 0,0-1-1,0 0 1,-1 0 0,1 1 0,1-1-117,7 6 529,0 0 1,-1 0-1,0 1 1,0 0-1,0 1 1,-1-1-1,0 2 1,-1-1-1,0 1 0,4 7-529,18 28 1789,18 36-1789,-32-53 299,60 109-510,-7 4 0,37 110 211,-102-242-485,0 0-1,-1 0 1,0 0-1,0 0 1,-1 1-1,0-1 1,0 5 485,-1-11-189,0 1 1,0-1 0,-1 0-1,1 0 1,-1 0 0,1 0-1,-1 0 1,0 0-1,0 0 1,1 0 0,-1 0-1,-1 0 1,1 0 0,0-1-1,0 1 1,-1 0 0,1-1-1,-1 1 1,1-1 0,-1 1-1,0-1 1,0 0-1,0 0 1,1 0 0,-1 0-1,0 0 1,0 0 0,0 0-1,0-1 1,-1 1 188,-35 9-4418</inkml:trace>
  <inkml:trace contextRef="#ctx0" brushRef="#br0" timeOffset="481.247">92 530 12470,'0'0'1696,"42"-18"-1439,-1 7-97,15-1 48,7-4 32,6-2-48,4 6-288,4 4-624,-6 4-897,-5 14-448,-7 6-3185</inkml:trace>
</inkml:ink>
</file>

<file path=ppt/ink/ink1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0:42:08.617"/>
    </inkml:context>
    <inkml:brush xml:id="br0">
      <inkml:brushProperty name="width" value="0.05292" units="cm"/>
      <inkml:brushProperty name="height" value="0.05292" units="cm"/>
      <inkml:brushProperty name="color" value="#FF0000"/>
    </inkml:brush>
  </inkml:definitions>
  <inkml:trace contextRef="#ctx0" brushRef="#br0">18845 15089 423 0,'0'0'-3'16,"0"0"3"-16,-29-11-2 0,29 11 1 0,0 0-1 16,-24-44-1-16,24 44 1 15,-11-53 1-15,11 22 0 0,-5-3 0 0,-6-1 2 16,7 0-2-16,-7 1 0 0,0 1 2 16,0 2 0-16,-9 2 5 0,20 29 6 15,-29-46 5-15,29 46 2 0,-24-38-2 16,24 38-5-16,-31-35-5 0,31 35-3 15,-34-40-2-15,34 40-1 0,-26-44-3 0,15 17 0 16,2-2-1-16,-2-4 0 16,0 0 2-16,4 0 4 0,-2 6 15 0,5 1 28 15,4 26 28-15,0-34 17 0,0 34 3 16,0 0-16-16,-11-33-13 0,11 33-8 16,0 0-2-16,0 0-3 0,0 0-10 15,0 0-11-15,-27-20-12 0,27 20-10 16,0 0-6-16,0 0-7 0,0 0 3 15,0 40 1-15,9 7 0 0,-2 21 3 16,-3 19-2-16,3 8 0 0,4 0 1 0,4 0-1 16,-4-6-1-16,5-7-2 0,-1 0 2 15,-4-7-2-15,1-2 3 0,-4-4-1 16,-3-3-3-16,-5-4 1 0,0-9-3 16,0-9 4-16,2-8 1 0,-2-36-2 15,5 40 0-15,-5-40-5 0,0 0 0 16,0 0-1-16,0 0 3 0,0 0 3 15,0 0-3-15,0 0-4 0,-32-38-6 0,10-11 1 16,2-17 6-16,-2-20 4 16,0-12 8-16,2-6 3 0,2-4-1 0,3 8 1 15,2 7 0-15,2 15 4 0,0 16 5 16,4 14 0-16,-2 12 0 0,-2 10-7 16,11 26-1-16,0-29-1 0,0 29-1 15,0 0-5-15,0 0-13 0,0 0-13 16,0 0-1-16,7 40 4 0,1 6 13 15,19 36 16-15,-5 27 5 0,5 26 4 16,-1 18-1-16,-1 6-4 0,-3 3-1 16,-7-12-5-16,12-17-2 0,-12-24 1 15,8-16-3-15,-8-22 0 0,-4-14 1 0,0-10-2 16,-11-47-4-16,9 42 1 0,-9-42-3 16,0 0 0-16,0 0 5 0,0 0-4 15,-11-58-2-15,-9-11-4 0,-2-28-6 16,-9-34 3-16,4-24-5 0,-4-17-3 15,0-10 9-15,5 3 4 0,4 15 12 0,0 27 14 16,-3 21 2-16,3 26 1 16,4 14-1-16,-2 21-2 0,11 15 5 0,9 40-1 15,-11-31-4-15,11 31-9 0,0 0-18 16,0 0-10-16,11 27 2 0,3 10 6 16,3 34 10-16,8 38 13 0,-3 32 0 15,0 30 0-15,-6 10-3 0,4 5-4 16,-9-2-2-16,6-27-2 0,-8-21 0 15,2-26 1-15,0-28 1 0,-6-22 0 16,-5-18 2-16,0-42-6 0,6 31-1 0,-6-31-3 16,0 0-1-16,0 0-3 15,-2-40-9-15,-7-13-8 0,-2-33-10 0,0-36-7 16,0-31-8-16,-4-26 3 0,6-12 11 16,-2 8 13-16,0 16 26 0,4 30 34 15,-2 35 17-15,5 36 11 0,-3 30-2 16,7 36-22-16,0 0-15 0,0 0-13 15,0 0-7-15,0 0-6 0,0 29 0 16,11 20 6-16,0 22 3 0,-2 22 6 16,2 20 3-16,-4 13-2 0,2 13-8 0,-3 12-3 15,-6 2-9-15,5-3-17 0,1-10-39 16,-3-14-90-16,-6-8-55 0,-14-12-3 16,1 9-164-16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7:56:58.482"/>
    </inkml:context>
    <inkml:brush xml:id="br0">
      <inkml:brushProperty name="width" value="0.05" units="cm"/>
      <inkml:brushProperty name="height" value="0.05" units="cm"/>
      <inkml:brushProperty name="color" value="#E71224"/>
    </inkml:brush>
  </inkml:definitions>
  <inkml:trace contextRef="#ctx0" brushRef="#br0">3040 2399 6851,'0'0'8,"0"0"-29,0 0 10,0 0 46,0 0 53,0 0 29,0 0 41,0 0 39,0 0 62,0 0 77,0 0 59,0 0-30,0 0-58,0 0-53,0 0-49,0 0 6,0 0 24,0 0 7,0 0 9,0 0-3,0 0 19,0 0 13,0 0 35,0 0 13,0 0-24,0 0-34,0 0-46,0 0-37,0 0-1,0 0-10,0 0-13,0 0-8,0 0-24,0 0-22,0 0-29,0 0-24,0 0 3,0 0-9,0 0 4,0 0 23,0 0 19,0 0 19,0 0 24,0 0-1,0 0-15,0 0 11,0 0-12,0 0 28,0 0 47,0 0 8,0 0-7,0 0-1,0 0-31,0 0-20,0 0-4,0 0-14,0 0-16,0 0-11,0 0 9,0 0 4,0 0 12,0 0 5,0 0 5,0 0-19,0 0-8,0 0-15,0 0-30,0 0-29,0 0-14,0 0 0,0 0-42,0 0-107,0 0-267,0 0-451,0 0-661,0 0-622,0 0-152,0 0-222,0 0-1749</inkml:trace>
</inkml:ink>
</file>

<file path=ppt/ink/ink17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7:34:40.764"/>
    </inkml:context>
    <inkml:brush xml:id="br0">
      <inkml:brushProperty name="width" value="0.05292" units="cm"/>
      <inkml:brushProperty name="height" value="0.05292" units="cm"/>
      <inkml:brushProperty name="color" value="#FF0000"/>
    </inkml:brush>
  </inkml:definitions>
  <inkml:trace contextRef="#ctx0" brushRef="#br0">24326 2815 441 0,'0'0'66'16,"37"20"12"-16,-37-20 17 0,42 18-18 15,-9 2-16-15,10 15-6 0,7 7-9 16,4 14-4-16,5 10-10 0,3 12-2 16,9 15-9-16,2 13-4 0,-4 18-1 15,-5 15-5-15,-17 16 0 0,-16 7-3 16,-11-7-7-16,-29-4-3 0,-13-12-3 15,-18-13 2-15,-27-13-4 0,-15-13-14 0,-19-7-54 16,-21-5-80-16,-13 3-21 0,-9-7-192 16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7:31.712"/>
    </inkml:context>
    <inkml:brush xml:id="br0">
      <inkml:brushProperty name="width" value="0.05" units="cm"/>
      <inkml:brushProperty name="height" value="0.05" units="cm"/>
      <inkml:brushProperty name="color" value="#E71224"/>
    </inkml:brush>
  </inkml:definitions>
  <inkml:trace contextRef="#ctx0" brushRef="#br0">17 13 6515,'0'0'-16,"0"0"5,0 0 17,0 0-17,0 0-5,0 0 0,0 0 5,0 0 22,0 0 5,0 0-8,0 0-21,0 0 47,0 0 78,-4-1 72,-9-5 231,26 7 206,-9-1-637,-4 0 0,30 1 29,-9-5-13,-15 3 2,-1 0 0,0 0 0,1 1 0,0-1 0,-1 1 0,1 0 0,-1 1 0,1-1 0,-1 1 0,1 0 0,0 1-2,13 3 15,23 4 8,-35-8-9,8-2-11,138-7 109,-110 1-48,-39 6-74,-4 1-1,4 1 16,13 0-10,11 5-1558,-28-6-1650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07:47.227"/>
    </inkml:context>
    <inkml:brush xml:id="br0">
      <inkml:brushProperty name="width" value="0.05" units="cm"/>
      <inkml:brushProperty name="height" value="0.05" units="cm"/>
      <inkml:brushProperty name="color" value="#E71224"/>
    </inkml:brush>
  </inkml:definitions>
  <inkml:trace contextRef="#ctx0" brushRef="#br0">518 180 6995,'0'0'-32,"0"0"16,0 0 75,0 0 58,-2-4 25,-8-16-847,10 20-2237</inkml:trace>
</inkml:ink>
</file>

<file path=ppt/ink/ink17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5:46:56.526"/>
    </inkml:context>
    <inkml:brush xml:id="br0">
      <inkml:brushProperty name="width" value="0.05292" units="cm"/>
      <inkml:brushProperty name="height" value="0.05292" units="cm"/>
      <inkml:brushProperty name="color" value="#FF0000"/>
    </inkml:brush>
  </inkml:definitions>
  <inkml:trace contextRef="#ctx0" brushRef="#br0">2207 10353 349 0,'0'0'0'0,"0"0"0"0,0 0 0 16,0 0 0-16,0 0 2 0,0 0 5 15,0 0 7-15,0 0 5 0,0 0 1 0,0 0-3 16,0 0-7-16,0 0-8 0,0 0-6 15,0 0-18-15,0 0-4 0,-3 33 4 16,3-33-200-16</inkml:trace>
</inkml:ink>
</file>

<file path=ppt/ink/ink17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35:10.4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22235 8274 515 0,'0'0'52'0,"0"0"0"0,-26-14-4 15,26 14-4-15,0 0-11 0,0 0-7 16,0 0-1-16,0 0-3 0,0 0 0 0,0 0-2 16,0 0 0-16,0 0 0 15,0 0-3-15,0 0-3 0,0 0-6 0,0 0-6 16,0 0-9-16,0 0-16 0,0 0-26 16,0 0-39-16,0 0-32 0,0 0 4 15,0 0-181-15</inkml:trace>
  <inkml:trace contextRef="#ctx0" brushRef="#br0" timeOffset="26617.742">3039 9912 362 0,'11'44'5'0,"-11"-44"7"0,11 40 1 16,-11-40 3-16,0 36 5 0,0-36-1 0,-15 40-3 15,-1-14-3-15,-1 3-9 0,-3 0-16 16,0-3-13-16,20-26-9 0,-22 29 3 16,22-29-191-16</inkml:trace>
  <inkml:trace contextRef="#ctx0" brushRef="#br1" timeOffset="-92145.088">19303 5415 639 0,'-11'-29'49'16,"11"29"-3"-16,0 0-16 0,0 0-10 16,0 0-9-16,0 0-9 0,0 0-2 0,0 0-19 15,0 0-30-15,0 0-26 16,0 0-20-16,0 0 16 0,-51-35-103 0</inkml:trace>
  <inkml:trace contextRef="#ctx0" brushRef="#br1" timeOffset="-57994.437">17733 16391 392 0,'0'0'1'0,"0"0"-1"0,0 0 0 0,0 0-206 15</inkml:trace>
</inkml:ink>
</file>

<file path=ppt/ink/ink17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7:54:21.424"/>
    </inkml:context>
    <inkml:brush xml:id="br0">
      <inkml:brushProperty name="width" value="0.05292" units="cm"/>
      <inkml:brushProperty name="height" value="0.05292" units="cm"/>
      <inkml:brushProperty name="color" value="#FF0000"/>
    </inkml:brush>
  </inkml:definitions>
  <inkml:trace contextRef="#ctx0" brushRef="#br0">23234 5264 400 0,'0'0'-3'0,"0"0"5"15,0 0-2-15,0 0-1 0,0 0 3 16,0 0 1-16,0 0 5 0,0 0 4 15,-16-26 3-15,16 26-2 0,0 0-3 0,0 0-4 16,0 0-1-16,0 0-8 16,0 0-13-16,0 0-5 0,-26-7-207 0</inkml:trace>
  <inkml:trace contextRef="#ctx0" brushRef="#br0" timeOffset="18459.577">14629 14051 405 0,'0'0'0'0,"0"0"0"0,0 0-1 16,0 0 1-16,0 0-2 0,0 0 2 0,0 0 0 16,0 0 0-16,0 0 1 0,0 0 0 15,0 0 0-15,0 0-2 0,0 0 1 16,0 0 0-16,0 0 0 0,0 0-204 15</inkml:trace>
  <inkml:trace contextRef="#ctx0" brushRef="#br0" timeOffset="20021.013">18570 10428 399 0,'0'0'-1'0,"0"0"1"0,0 0-2 0,0 0 2 0,0 0 0 15,0 0 0-15,0 0 1 0,0 0-2 16,0 0 2-16,0 0-2 0,0 0 0 16,0 0 3-16,0 0-3 0,0 0 2 15,0 0-1-15,0 0 0 0,0 0-1 0,0 0 1 16,0 0 0-16,0 0-1 0,0 0 2 16,0 0 0-16,0 0-2 0,0 0 1 15,0 0 0-15,0 0-1 0,0 0 1 16,0 0 1-16,0 0-1 0,0 27 0 15,0-27 1-15,0 0-1 0,0 0 1 16,0 0-2-16,0 0 0 0,0 0 1 16,0 0 0-16,0 0 1 0,0 0 0 0,0 0-1 15,0 0-1-15,0 0-1 16,0 0 1-16,0 0 0 0,0 0 1 0,0 0 1 16,0 0 0-16,0 0 1 0,0 0-2 15,0 0 0-15,0 0-1 0,0 0 0 16,-11 26 0-16,11-26 0 0,0 0 2 15,0 0 2-15,0 0-2 0,0 0 0 16,0 0-2-16,0 0-1 0,0 0 1 16,0 0 1-16,0 0 0 0,0 0 1 15,0 0-1-15,0 0 0 0,0 0 0 0,0 0-204 16</inkml:trace>
  <inkml:trace contextRef="#ctx0" brushRef="#br0" timeOffset="32990.608">18010 12368 416 0,'0'0'-210'0</inkml:trace>
  <inkml:trace contextRef="#ctx0" brushRef="#br0" timeOffset="41436.018">18602 16779 380 0,'0'0'-2'0,"0"0"2"0,0 0 1 0,0 0 0 16,0 0 0-16,0 0 0 0,0 0-2 16,0 0 1-16,0 0 0 0,0 0 0 15,0 0 0-15,0 0 0 0,0 0 0 16,0 0-1-16,0 0 0 0,0 0 1 15,0 0 0-15,0 0 2 0,0 0-1 0,0 0-1 16,0 0 0-16,0 0-1 16,0 0 1-16,0 0-1 0,0 0 1 0,0 0 0 15,0 0 0-15,0 0 0 0,0 0 0 16,0 0 1-16,0 0-2 0,0 0 2 16,0 0-1-16,0 0 0 0,0 0 1 15,0 0-1-15,0 0 1 0,0 0-2 16,0 0 1-16,0 0 0 0,0 0-1 15,0 0 2-15,0 0-1 0,0 0-1 16,0 0 1-16,0 0-1 0,0 0 1 0,0 0 0 16,0 0 0-16,0 0 0 15,0 0-1-15,0 0 2 0,0 0-1 0,0 0 1 16,0 0-2-16,0 0 0 0,0 0 2 16,0 0-1-16,0 0 1 0,0 0-1 15,0 0 0-15,-47-33-162 0</inkml:trace>
  <inkml:trace contextRef="#ctx0" brushRef="#br0" timeOffset="41646.685">18608 16772 384 0,'0'0'-4'0,"0"0"3"0,0 0 1 15,0 0 2-15,0 0-2 0,0 0 0 16,0 0 1-16,0 0-2 0,0 0 1 16,0 0 0-16,0 0-1 0,0 0 2 15,0 0-1-15,0 0-1 0,0 0 1 16,0 0-1-16,0 0 0 0,0 0 3 15,0 0-2-15,0 0 1 0,0 0 0 16,0 0-2-16,0 0 1 0,0 0-1 0,0 0 1 16,0 0 0-16,0 0 0 15,0 0 0-15,0 0 2 0,0 0-2 0,0 0-204 16</inkml:trace>
  <inkml:trace contextRef="#ctx0" brushRef="#br0" timeOffset="42570.234">18606 16777 384 0,'0'0'-4'0,"0"0"4"0,0 0 1 16,0 0-1-16,0 0 0 0,0 0 0 16,0 0 1-16,0 0-2 0,0 0 1 0,0 0-1 15,0 0 2-15,0 0 0 0,0 0 0 16,0 0 0-16,0 0-3 0,0 0 0 16,0 0 2-16,0 0-1 0,0 0 2 15,0 0 0-15,0 0-1 0,0 0 1 16,0 0-2-16,0 0 1 0,0 0 0 15,-31-9-1-15,31 9 2 0,0 0-1 16,0 0 1-16,0 0-1 0,0 0-2 0,0 0 2 16,0 0 0-16,0 0 0 15,0 0 0-15,0 0 1 0,0 0-1 0,0 0 0 16,0 0 0-16,0 0-1 0,0 0 1 16,0 0-1-16,0 0 1 0,0 0 1 15,0 0 0-15,0 0-1 0,0 0 1 16,0 0-2-16,0 0 0 0,0 0 0 15,-27 2 0-15,27-2 1 0,0 0 1 0,0 0 0 16,0 0-1-16,0 0 1 16,0 0-2-16,0 0 1 0,0 0 1 0,0 0-2 15,0 0 2-15,0 0 0 0,0 0-2 16,0 0 1-16,0 0-1 0,0 0-1 16,0 0 2-16,0 0 0 0,0 0 0 15,0 0 1-15,0 0-1 0,0 0 1 16,0 0-2-16,0 0 1 0,0 0-1 15,0 0 1-15,0 0 1 0,0 0-1 16,0 0 2-16,0 0-2 0,0 0-1 16,0 0 1-16,0 0-1 0,0 0 1 15,0 0 2-15,0 0-2 0,0 0 0 0,0 0-1 16,0 0 0-16,0 0 0 0,0 0 1 16,0 0 0-16,0 0 0 0,0 0 0 15,0 0 2-15,0 0-2 0,0 0 0 16,0 0 0-16,0 0-2 0,0 0 2 15,0 0 1-15,0 0 0 0,0 0 0 16,0 0 0-16,0 0-2 0,0 0 0 16,0 0 0-16,0 0 1 0,0 0-1 0,0 0 1 15,0 0 1-15,0 0-1 0,0 0 1 16,0 0-1-16,0 0-2 0,0 0 3 16,0 0-1-16,0 0 0 0,0 0 2 15,0 0-2-15,0 0 1 0,0 0-2 16,0 0 1-16,0 0-1 0,0 0 1 15,0 0 0-15,0 0-1 0,0 0 1 16,0 0 0-16,0 0-1 0,0 0 1 0,0 0-1 16,-26 15 1-16,26-15 1 15,0 0-1-15,0 0 1 0,0 0-1 0,0 0 0 16,0 0 0-16,0 0-1 0,0 0 1 16,0 0 0-16,0 0 0 0,0 0 1 15,0 0 0-15,0 0-1 0,0 0 0 16,0 0-1-16,0 0 0 0,0 0 1 15,0 0 1-15,0 0-1 0,0 0 0 16,0 0 1-16,0 0-1 0,0 0 0 16,0 0 0-16,0 0-2 0,0 0 2 0,0 0 0 15,0 0 1-15,0 0 0 16,0 0-1-16,0 0 0 0,0 0-1 0,0 0 0 16,0 0 1-16,0 0 0 0,0 0 0 15,0 0 1-15,0 0 0 0,0 0 0 16,0 0-206-16</inkml:trace>
  <inkml:trace contextRef="#ctx0" brushRef="#br0" timeOffset="-72587.432">16553 16464 488 0,'0'0'-16'0,"0"0"1"0,0 0-4 15,0 0 1-15,29 20 3 0,-29-20-205 16</inkml:trace>
  <inkml:trace contextRef="#ctx0" brushRef="#br0" timeOffset="-71751.268">16764 15822 391 0,'0'0'0'0,"0"0"0"0,0 0 1 16,0 0 0-16,0 0-1 0,0 0 1 15,0 0-2-15,26 11 0 0,-26-11 1 16,0 0-1-16,0 0 0 0,0 0 3 16,0 0-2-16,31 31-207 0</inkml:trace>
  <inkml:trace contextRef="#ctx0" brushRef="#br0" timeOffset="-71072.505">16837 16754 394 0,'0'0'0'16,"0"0"1"-16,0 0 0 0,0 0-1 16,0 0 4-16,0 0-213 0</inkml:trace>
  <inkml:trace contextRef="#ctx0" brushRef="#br0" timeOffset="-67784.179">15278 16763 404 0,'11'29'1'0,"-11"-29"-1"16,11 27 0-16,-11-27 0 0,0 0-1 15,0 0 1-15,0 0 1 0,0 0 0 16,0 0 1-16,0 0-3 0,0 0 1 15,0 0-209-15</inkml:trace>
</inkml:ink>
</file>

<file path=ppt/ink/ink17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7:48:09.168"/>
    </inkml:context>
    <inkml:brush xml:id="br0">
      <inkml:brushProperty name="width" value="0.05292" units="cm"/>
      <inkml:brushProperty name="height" value="0.05292" units="cm"/>
      <inkml:brushProperty name="color" value="#FF0000"/>
    </inkml:brush>
  </inkml:definitions>
  <inkml:trace contextRef="#ctx0" brushRef="#br0">7023 12521 466 0,'31'-20'-1'0,"-31"20"1"16,33-20-1-16,-33 20 3 0,31-20-1 15,-31 20 0-15,0 0-1 0,31-27-1 16,-31 27 2-16,0 0-1 0,18-29 3 16,-18 29-217-16</inkml:trace>
</inkml:ink>
</file>

<file path=ppt/ink/ink17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5-08T14:56:37.282"/>
    </inkml:context>
    <inkml:brush xml:id="br0">
      <inkml:brushProperty name="width" value="0.05292" units="cm"/>
      <inkml:brushProperty name="height" value="0.05292" units="cm"/>
      <inkml:brushProperty name="color" value="#0070C0"/>
    </inkml:brush>
  </inkml:definitions>
  <inkml:trace contextRef="#ctx0" brushRef="#br0">1768 1747 376 0,'0'0'2'0,"0"0"-9"0,0 0-1 0,0 0 8 16,10 17 6-16,-10-17 14 15,0 0 9-15,0 0-1 0,0 0 4 0,0 0 1 16,0 0 2-16,0 0 1 0,0 0-10 15,0 0 3-15,0 0-10 0,0 0 9 16,-14 19-3-16,14-19-8 0,0 0 4 16,0 0-14-16,0 0 2 0,0 0-1 15,0 0-2-15,0 0-2 0,0 0-2 0,0 0 2 16,0 0-10-16,0 0 3 16,0 0-18-16,0 0-23 0,0 0-17 0,0 0-25 15,0 0-1-15,-3-17 24 0,3 17 25 16,-74-87-3-16,74 87-148 0</inkml:trace>
  <inkml:trace contextRef="#ctx0" brushRef="#br0" timeOffset="8539.365">1744 1868 344 0,'0'0'-2'0,"0"0"1"15,0 0 2-15,0 0 1 0,0 0 8 16,0 0 4-16,0 0 7 0,0 0-8 15,0 0-8-15,0 0 2 0,0 0-6 16,0 0 12-16,0-20-3 0,0 20 2 0,0 0-1 16,0 0 0-16,0 0 9 15,0 0 1-15,0 0 4 0,0 0 5 0,0 0 3 16,0 0 3-16,0 0 0 0,0 0 7 16,0 0-10-16,0 0 2 0,0 0-2 15,0 0-9-15,0 0 0 0,0 0-6 16,0 0 1-16,0 0-4 0,0 0-1 15,0 0-5-15,0 0-5 0,0 0-3 16,0 0-1-16,0 0-1 0,0 0 1 16,0 0-1-16,0 0 1 0,8 29 4 0,1-11 0 15,1 2-3-15,-10-20 3 0,17 34-3 16,-17-34 1-16,14 30 8 0,-14-30-3 16,20 36 6-16,-10-15-4 0,-3 2-11 15,3 2 10-15,-3-1-4 0,3 3 2 16,0-5 4-16,-3-4-7 0,0-1-4 15,-7-17 6-15,13 26-1 0,-13-26 0 16,7 18 2-16,-7-18-4 0,0 0 0 0,5 20-5 16,-5-20 1-16,0 0 3 0,0 0 0 15,0 0 1-15,0 0 0 0,0 0 2 16,0 0-5-16,0 0 4 0,0 0 5 16,0 0 0-16,0 0 7 0,0 0 0 15,0 0 2-15,0 0 1 0,0 0 0 16,0 0-2-16,5-22-7 0,-5 5-4 15,3-8-8-15,3-4 0 0,4-6 0 16,-2-7 1-16,2 8 5 0,5-2-5 16,-8 0 8-16,6 12-10 0,-6-7-1 0,0-9 3 15,3-1-7-15,-6 0 4 16,2 12 6-16,-6 29-3 0,0 0 3 0,0 0 4 16,20 13-8-16,-20-13 8 0,0 0-8 15,0 0-1-15,7-23 2 0,-7 23-8 16,0-17-2-16,0 17-9 0,0 17-16 15,0-17-29-15,0 0-31 0,0 0-35 16,0 0-8-16,0 0 9 0,4 21 37 0,-4-21 47 16,0 0-167-16</inkml:trace>
  <inkml:trace contextRef="#ctx0" brushRef="#br0" timeOffset="9090.57">2229 2258 446 0,'0'0'81'0,"0"0"1"0,0 0-56 15,0 0-21-15,0 0-10 0,0 0 3 16,0 0 9-16,-7 18-4 0,7-18-2 0,4 23 5 16,-1-4-7-16,-3-19 0 15,3 24 2-15,-3-24-6 0,0 0-4 0,6 20-8 16,-6-20-19-16,0 0-20 0,0 0-9 16,0 0 1-16,8 20-171 0</inkml:trace>
  <inkml:trace contextRef="#ctx0" brushRef="#br0" timeOffset="9284.291">2226 1936 490 0,'0'0'78'0,"0"0"-8"0,-17-4-65 15,17 4-11-15,0 0-10 0,0 0-28 16,0 0-32-16,0 0 4 0,0 0 14 0,0 0-167 16</inkml:trace>
  <inkml:trace contextRef="#ctx0" brushRef="#br0" timeOffset="9509.025">2346 1770 428 0,'0'0'86'16,"0"0"2"-16,-7-17-24 0,7 17-71 15,0 0-16-15,0 0-2 0,0 0 4 16,-2 31 8-16,2-7-18 0,-3 8-19 15,3 7-12-15,-54-61-80 0</inkml:trace>
  <inkml:trace contextRef="#ctx0" brushRef="#br0" timeOffset="10623.11">2966 2235 348 0,'0'0'61'0,"0"0"-5"16,0 0 1-16,-4-17-19 0,4 17-18 15,0 0 7-15,-17-7 20 0,17 7 4 16,0 0-8-16,0 0-11 0,-20-14-15 16,20 14-8-16,0 0-14 0,0 0-1 0,-20 8-5 15,20-8-7-15,-20 17 8 0,20-17 4 16,-20 24 1-16,20-24 5 0,-14 33 0 16,8-10-7-16,5-5 2 0,-2 1-8 15,6 1-5-15,-3-20 2 0,4 27-7 16,-4-27 3-16,0 0-5 0,14 17-6 15,-14-17 4-15,0 0 3 0,20 4 11 16,-20-4 14-16,24-21 1 0,-8 2 2 0,-3-6-8 16,2-4-3-16,-2-6-12 15,0-5-7-15,-6 3 1 0,-1-3-15 0,-5-4 9 16,-1-4 9-16,-4-1 0 0,-2 4 13 16,-2-2 6-16,-2 1 0 0,-2 1 20 15,4 13 11-15,-2 8 16 0,10 24 19 16,-20-25 11-16,20 25 15 0,0 0-4 15,0 0-17-15,-17-12-34 0,17 12-31 16,0 0-13-16,-3 20 1 0,6 1 15 16,0 16 5-16,-2 8 7 0,6-1-3 0,2 5-12 15,1-10 6-15,1 1-10 16,2 2 3-16,-2 3 6 0,1-6-7 0,2-2 5 16,0-8-5-16,-2-4-2 0,0-3-3 15,-2-4-6-15,0-1-8 0,-10-17-12 16,20 22-2-16,-20-22-4 0,0 0 2 15,20 0 13-15,-20 0 10 0,0 0 7 16,0 0 5-16,24-25 7 0,-24 25-5 0,17-29-5 16,-9 9 7-16,-4-2-8 0,1 5-2 15,-5 17 8-15,3-24 0 0,-3 24 4 16,-1-17 12-16,1 17 10 0,0 0 2 16,0 0 4-16,0 0-13 0,0 0-8 15,0 0-9-15,0 0-14 0,0 0-1 16,0 0-18-16,0 0 2 0,0 0 7 15,6 21 9-15,-6-21 14 0,10 23-8 0,-10-23 0 16,10 24-10-16,-10-24-2 16,14 22-2-16,-14-22 1 0,20 12-1 0,-20-12-2 15,24 6 1-15,-24-6-3 0,33 6 6 16,-33-6 2-16,25-3 5 0,-25 3 7 16,0 0 2-16,23-19-3 0,-23 19 4 15,10-25-3-15,-10 25-2 0,7-36 3 16,-7 36-1-16,-3-27 13 0,3 27 1 15,-4-20 17-15,4 20 20 0,-7-20 7 16,7 20 19-16,0 0 7 0,0 0-6 0,0 0-12 16,0 0-22-16,0 0-22 15,0 0-16-15,0 0-12 0,0 0-14 0,0 0 4 16,0 0 4-16,0 0 4 0,0 29 14 16,0-29-3-16,14 38-7 0,-14-38-11 15,13 36-26-15,-5-13-33 0,-8-23-37 16,19 32-16-16,-5-13 3 0,-14-19-173 15</inkml:trace>
  <inkml:trace contextRef="#ctx0" brushRef="#br0" timeOffset="10904.841">3319 2545 525 0,'0'0'129'0,"-16"-23"5"0,16 23-70 16,0 0-25-16,0 0-2 0,0 0-5 15,0 0-30-15,0 0-53 0,0 0-65 16,0 0-44-16,0 0 7 0,0 0-154 16</inkml:trace>
  <inkml:trace contextRef="#ctx0" brushRef="#br0" timeOffset="12109.564">1969 2734 373 0,'0'0'25'0,"0"0"22"0,0 0 4 16,0 0 10-16,0 0-3 0,0 0-12 15,0 0 8-15,0 0-5 0,0 0-14 0,0 0-17 16,0 0-4-16,0 0-6 16,0 0-20-16,0 0 9 0,0 0-1 0,0 0-1 15,0 0 14-15,0 0-2 0,20 2-4 16,-20-2 0-16,17 4-2 0,-17-4 2 16,23 7 8-16,-23-7 5 0,31 9 0 15,-13-6 2-15,9-2-10 0,2 2-4 16,4 0 6-16,3-2 3 0,4 5-2 15,4-8 4-15,1 5-4 0,-1-3-7 16,0 0 1-16,0 2-3 0,0-7 0 0,0 1 2 16,-3-4 0-16,1 2-3 15,-3-1 0-15,-2 4 1 0,0-3-14 0,-7-1 15 16,2 4 1-16,-4-2-2 0,-1 5 14 16,-1 0-31-16,-2-2 14 0,0 1 3 15,-3 1-4-15,2 0 17 0,-3 4-12 16,-1-3-4-16,-19-1 4 0,29 5-2 15,-29-5-2-15,30-3 3 0,-30 3 1 0,34-3 0 16,-34 3-1-16,29-6-13 16,-29 6 10-16,26 0 2 0,-26 0-16 0,24-4 17 15,-24 4-2-15,30-3-2 0,-30 3 20 16,27 0-8-16,-27 0-21 0,24-3 13 16,-24 3-3-16,0 0 6 0,20 2-5 15,-20-2 0-15,0 0-11 0,0 0 8 16,0 0 4-16,17-7 0 0,-17 7 9 15,0 0-10-15,0 0 0 0,0 0-13 16,0 0 20-16,0 0-1 0,0 0 1 0,0 0 15 16,0 0-27-16,0 0 15 15,0 0-3-15,0 0 2 0,0 0 10 0,0 0-17 16,0 0 13-16,0 0-17 0,0 0-12 16,0 0-32-16,0 0-36 0,0 0-50 15,0 0-40-15,0 0 22 0,0 0-147 16</inkml:trace>
  <inkml:trace contextRef="#ctx0" brushRef="#br0" timeOffset="12510.032">3733 2252 650 0,'0'0'180'0,"-16"-21"-17"0,16 21-117 16,0 0-37-16,0 0-7 0,0 0-1 15,0 0-8-15,0 0-13 0,0 0-35 16,0 0-55-16,0 0-39 0,0 0-7 15,0 0 35-15,0 0-147 0</inkml:trace>
  <inkml:trace contextRef="#ctx0" brushRef="#br0" timeOffset="12698.997">3764 2447 585 0,'0'0'134'0,"0"0"-19"16,0 0-76-16,0 0-22 0,0 0-1 0,0 0-14 15,0 0-39-15,0 0-48 0,0 0-55 16,0 0-2-16,0 0-173 0</inkml:trace>
  <inkml:trace contextRef="#ctx0" brushRef="#br0" timeOffset="18896.342">4399 1959 599 0,'0'0'123'0,"0"0"-33"0,-19-11-65 0,19 11-11 16,0 0 17-16,0 0 18 0,0 0 3 15,0 0 2-15,0 0-11 0,0 0-15 16,0 0-16-16,0 0 0 0,0 0-9 16,0 0 2-16,0 0 9 0,0 0-2 15,0 0 10-15,0 0 1 0,0 0-4 16,0 0-1-16,0 0-5 0,0 0-2 16,0 0 2-16,0 0 0 0,0 0-2 0,0 0 2 15,0 0-6-15,0 0-2 16,0 0 2-16,0 0-4 0,0 0 5 0,0 0-4 15,0 0-4-15,0 0 4 0,0 0-2 16,0 0-1-16,0 0 4 0,0 0-6 16,0 0-3-16,0 0 6 0,0 0-4 15,0 0 1-15,0 0-1 0,0 0-4 16,0 0-1-16,0 0-1 0,0 0-8 0,0 0 2 16,0 0 0-16,17-7 4 15,0 8 9-15,8-2 5 0,3-5 1 0,5-1-4 16,2 1-1-16,1 5-6 0,-2-1-2 15,3-1 7-15,0 2 4 0,1-3 0 16,-1-3-2-16,0 7-1 0,-2-6-3 16,-6 2-2-16,0 6 1 0,-5-10 1 15,-4 5 2-15,-20 3-2 0,24-4 2 16,-24 4 2-16,0 0-6 0,0 0 6 16,0 0-4-16,0 0 4 0,0 0 3 0,17 6 2 15,-17-6 2-15,0 0-7 16,0 0-4-16,0 0-14 0,0 0-19 0,0 0-39 15,0 0-79-15,0 0-51 0,0 0 5 16,-20 2-152-16</inkml:trace>
  <inkml:trace contextRef="#ctx0" brushRef="#br0" timeOffset="20585.343">4693 2070 356 0,'0'0'36'0,"0"0"12"0,0 0-2 16,0 0-14-16,0 0-15 0,0 0-8 0,0 0 1 15,0 0-6-15,0 0 2 0,0 0 9 16,0 0 5-16,0 24 16 0,0-24-1 16,3 37 0-16,-2-15-12 0,2-1-5 15,0 6-8-15,-3-10-5 0,0 4 3 16,0 2-6-16,0-23 2 0,3 34-2 16,-2-14-2-16,2-1-1 0,0 2 6 15,1-1-4-15,1-3 0 0,-5-17 3 0,5 30-6 16,-5-30-1-16,5 18-1 0,-5-18-5 15,0 0-7-15,12 17 4 0,-12-17-4 16,0 0 2-16,0 0 2 0,13 19-2 16,-13-19 4-16,0 0 3 0,0 0-5 15,0 0 9-15,19-9-1 0,-19 9 2 16,0 0 12-16,0 0-10 0,20-1 2 16,-20 1 0-16,0 0-3 0,24-11 4 0,-24 11-1 15,0 0 2-15,23-17-6 0,-23 17-5 16,0 0 4-16,18-5-3 0,-18 5 4 15,0 0 0-15,26-20 0 0,-26 20 2 16,13-21-1-16,-13 21 2 0,17-23 0 16,-17 23-4-16,14-21 5 0,-14 21-1 15,10-17-5-15,-10 17 3 0,0 0-2 16,7-23 2-16,-7 23 7 0,0 0-3 0,0 0-4 16,1-17-1-16,-1 17-2 15,0 0 1-15,0 0 1 0,0 0 0 0,0 0-10 16,0 0-2-16,0 0 3 15,0 0-1-15,0 0 12 0,16 18 1 0,-16-18 1 16,0 0 3-16,17 28 5 0,-17-28 5 16,14 25 5-16,-7-8 2 0,-7-17-11 15,10 19 0-15,-10-19-7 0,10 17 1 16,-10-17 5-16,9 23-2 0,-9-23 2 16,0 0-2-16,0 0-5 0,6 17-2 0,-6-17-1 15,0 0 2-15,0 0 1 0,0 0 3 16,0 0 7-16,0 0 1 0,0 0 3 15,0 0 12-15,0 0 0 0,0 0-4 16,0 0 13-16,0 0-12 0,0 0-11 16,0 0-7-16,0 0-13 0,2-26-20 15,-2 26-4-15,7-28-1 0,-4 10-4 16,-3 18 6-16,13-25 5 0,-13 25-3 16,0 0 1-16,13-21 9 0,-13 21 0 15,0 0 9-15,0 0-1 0,21-12 1 0,-21 12 0 16,0 0-4-16,22-18 1 15,-22 18 0-15,18 5 2 0,-18-5 2 0,17 3 5 16,-17-3 0-16,0 0 0 0,24 3-1 16,-24-3-2-16,0 0 5 0,20 19 2 15,-20-19 6-15,10 18 1 0,-10-18 1 16,9 18 2-16,-9-18-4 0,10 19 2 16,-10-19-6-16,7 20 0 0,-7-20 1 0,0 0-2 15,0 0 1-15,0 0-2 0,3 17 0 16,-3-17-2-16,0 0 4 0,0 0 1 15,0 0-1-15,0 0 7 0,0 0-7 16,0 0 2-16,0 0 4 0,0 0-4 16,0 0-1-16,0 0-1 0,0 0-4 15,0 0 1-15,0 0 5 0,0 0-5 16,0 0 3-16,0 0-2 0,0 0-3 0,0 0 3 16,0 0-3-16,0 0 1 15,0 0 1-15,0 0-3 0,0 0-9 0,0 0 3 16,0 0-9-16,0 0 10 0,0 0 7 15,0 0-1-15,0 0 7 0,0 0-7 16,0 0 3-16,0 0-3 0,0 0 6 16,0 0 1-16,0 0-5 0,0 0-2 15,0 0-6-15,0 0-8 0,0 0 0 16,-3-20-1-16,3 20-3 0,1-26 6 16,1 8 1-16,-2 18 0 0,4-19 11 0,-4 19 0 15,0 0-6-15,9-22-6 0,-5 5-16 16,-4 17-12-16,13-23 6 0,-13 23 12 15,0 0 3-15,24-20 14 0,-24 20-2 16,0 0-2-16,20-7 0 0,-20 7 4 16,0 0 1-16,0 0 7 0,0 0 0 15,17-2 1-15,-17 2 11 0,0 0-2 16,17 30 8-16,-17-30-3 0,13 27-4 16,-13-27 0-16,14 30 9 0,-11-10 3 15,-3-20-1-15,7 31 0 0,-7-31-2 0,8 30-5 16,-8-30 9-16,3 30 0 15,-3-30-12-15,3 30 5 0,-3-30-16 0,0 0-5 16,0 0 3-16,0 0 0 0,0 0 0 16,10 17 0-16,-10-17-4 0,0 0-5 15,0 0-4-15,0 0-9 0,0 0-7 16,0 0-14-16,21-6-18 0,-21 6-18 16,23-22-13-16,-60-37-79 0</inkml:trace>
  <inkml:trace contextRef="#ctx0" brushRef="#br0" timeOffset="21210.87">5597 2229 350 0,'0'0'7'0,"22"-17"-3"16,-22 17 8-16,10-21-3 0,-10 21-6 16,7-34 0-16,-4 12-7 0,-1-7 4 15,-2 4 0-15,-2-3 0 0,1 4-4 16,-3 4 3-16,-2 0-4 0,6 20 7 16,-11-24 6-16,11 24 10 0,0 0 8 0,-23-20 13 15,23 20-6-15,0 0 1 16,-17-2-8-16,17 2-18 0,0 0 2 0,-19 6-8 15,19-6 3-15,-15 26 6 0,10-8 1 16,2 8 13-16,6 5-1 0,-1 10 4 16,6 1-7-16,-1 0-1 0,0 1 8 15,3-3 4-15,0 1 7 0,2 0-11 16,1-8-11-16,-1-4-8 0,-2-2-6 16,2-5 1-16,-2 1 3 0,-6-2-1 15,-4-21 4-15,10 17-3 0,-10-17-6 0,0 0 8 16,0 0 8-16,0 0 11 15,0 0 24-15,0 0-6 0,0 0-5 0,0 0-9 16,-1-18-29-16,1 18 1 0,-6-28-10 16,2 6-5-16,4 2 2 0,1 2-4 15,0-1 5-15,7 2 0 0,-8 17-4 16,14-32-1-16,-14 32-13 0,17-19 0 16,-17 19 7-16,20-23-2 0,-20 23 12 0,17-17 1 15,-17 17-3-15,0 0 10 0,21 7-4 16,-21-7 7-16,17 13-2 0,-17-13 1 15,17 21 6-15,-17-21-3 0,19 32 8 16,-19-32-7-16,15 37-1 0,-15-37 7 16,16 25 0-16,-16-25 0 0,14 25 0 15,-14-25-10-15,20 28-4 0,-20-28-12 16,32 18-25-16,-10-12-41 0,-2-4-35 0,4-5-36 16,-63-40-66-16</inkml:trace>
  <inkml:trace contextRef="#ctx0" brushRef="#br0" timeOffset="21956.482">4941 2215 490 0,'0'0'158'0,"0"0"31"16,0 0-22-16,0 0-83 0,0 0-29 0,0 0-10 15,0 0-1-15,0 0-3 0,0 0-16 16,0 0-10-16,0 0-8 0,0 0-5 16,0 0-5-16,0 0-4 0,0 0-14 15,0 0-15-15,0 0-19 0,0 0-52 16,0 0-70-16,0 0-30 0,0 0 20 0,0 0-143 16</inkml:trace>
  <inkml:trace contextRef="#ctx0" brushRef="#br0" timeOffset="22412.335">5210 2023 533 0,'0'0'134'16,"0"0"14"-16,0 0-68 0,17-10-28 16,-17 10-8-16,0 0-1 0,0 0-5 15,0 0-15-15,17-7-6 0,-17 7 1 16,31-18-6-16,-10 5 4 0,5 0-6 0,1 0-14 15,-1 3-10-15,1-3-30 0,-5 3-39 16,1 0-51-16,-3-1-42 0,-3 5 10 16,-17 6-156-16</inkml:trace>
  <inkml:trace contextRef="#ctx0" brushRef="#br0" timeOffset="25112.485">6651 2366 363 0,'0'0'35'0,"0"0"12"15,0 0 16-15,0 0 8 0,0 0-15 16,0 0 4-16,0 0 9 0,0 0-5 16,0 0 3-16,0 0-6 0,0 0-14 15,0 0-2-15,0 0-13 0,0 0-12 0,0 0-2 16,0 0-6-16,0 0-1 0,0 0 2 15,0 0 2-15,0 0 1 0,0 0-9 16,0 0-5-16,-10-17-7 0,10 17-3 16,0 0 7-16,-26-2 0 0,26 2-4 15,-18 0 3-15,18 0-6 0,-20-4 0 16,20 4 4-16,-20 6-4 0,20-6-1 16,-17 7-2-16,17-7-7 0,0 0 1 0,0 0-9 15,-14 18-1-15,14-18 0 0,0 0-5 16,0 0 10-16,0 26 7 0,0-26 10 15,0 0 2-15,8 26-3 0,-8-26-3 16,0 0-10-16,23 21 10 0,-23-21-1 16,23 10-1-16,-23-10 4 0,25 13-1 15,-25-13-2-15,26 15-5 0,-26-15 1 16,24 8-8-16,-24-8 4 0,17 4 7 16,-17-4 3-16,0 0 3 0,0 0 3 15,0 0-4-15,17 13 5 0,-17-13 4 0,0 0 9 16,0 0 19-16,-17 24 4 0,17-24 2 15,-28 25-4-15,28-25-1 0,-33 22 2 16,33-22-5-16,-30 17 1 0,30-17-13 16,-25 10-9-16,25-10-2 0,-18 7-5 15,18-7-2-15,0 0 4 0,0 0-8 16,0 0-20-16,0 0-15 0,0 0-32 16,0 0-23-16,0 0-5 0,0 0 1 0,0 0 14 15,15-19 16-15,-15 19 22 16,8-24-181-16</inkml:trace>
  <inkml:trace contextRef="#ctx0" brushRef="#br0" timeOffset="25834.318">7028 2417 353 0,'0'0'2'0,"0"0"0"0,0 0 6 16,0 0 8-16,0 0 1 0,0 0 7 16,0 0 1-16,-17-13-4 0,17 13 6 15,0 0 1-15,0 0 1 0,-19-7 3 16,19 7-10-16,0 0-5 0,0 0-5 16,-18-1-2-16,18 1-2 0,0 0-6 0,-17 8-3 15,17-8-3-15,-14 19 5 0,14-19 4 16,-13 24 3-16,13-24-4 0,-7 30-1 15,7-13 5-15,0 0-3 0,0 0 10 16,0 3-5-16,0-20-6 0,7 29 3 16,-7-29-9-16,7 19 5 0,-7-19-3 15,13 18-6-15,-13-18 3 0,17 11-4 16,-17-11 6-16,20 1 3 0,-20-1 3 16,31-11-1-16,-14 0 0 0,0-4-10 15,0-5-3-15,-5 2 1 0,-3 1-3 0,-3-5 7 16,-6 22 2-16,6-29 2 0,-6 29 5 15,-3-30 2-15,3 30 5 0,-10-26 2 16,10 26 4-16,-17-16 10 0,17 16-6 16,-20-8-6-16,20 8-10 0,-23-7-12 15,23 7-9-15,-18 1-8 0,18-1-16 16,-20 6-24-16,20-6-18 0,0 0-5 16,-17 13 14-16,17-13-173 0</inkml:trace>
  <inkml:trace contextRef="#ctx0" brushRef="#br0" timeOffset="26117.032">6917 2184 348 0,'0'0'16'0,"23"-21"5"16,-23 21 4-16,0 0 8 0,20-22-11 15,-20 22-9-15,0 0 5 0,21-18-16 16,-21 18 4-16,20-13-9 0,-20 13-14 16,0 0-4-16,21 10-15 0,-21-10 9 0,0 0 5 15,20 27 10-15,-20-27 8 0,13 21 0 16,-13-21-191-16</inkml:trace>
  <inkml:trace contextRef="#ctx0" brushRef="#br0" timeOffset="26326.808">7267 1923 419 0,'0'0'45'16,"0"0"2"-16,0 0-23 0,-19 5-16 16,19-5-1-16,-10 24-8 0,10-24 5 15,-2 34-6-15,2-34-8 0,-3 36-13 16,0-18-25-16,1 2 1 0,-2 9-192 16</inkml:trace>
  <inkml:trace contextRef="#ctx0" brushRef="#br0" timeOffset="27632.428">7560 2598 490 0,'0'0'63'16,"0"0"-4"-16,0 0-41 0,0 0-15 15,0 0 10-15,0 0 11 0,18-24 10 16,-18 24 0-16,33-25-6 0,-11-2-19 16,-3-4-10-16,3 1 1 0,1-4-11 15,-6 0 12-15,0 3-3 0,-7-6-5 0,-3 3 10 16,-2-2-9-16,0-2-3 0,-5 1 3 15,0-2 0-15,-6 8-4 0,2 0 7 16,-3 5 3-16,-2 9-3 0,9 17 8 16,-14-20 2-16,14 20 6 0,0 0 10 15,-19-6-1-15,19 6 2 0,0 0-14 16,0 0-18-16,-20 9-2 0,20-9-3 16,-17 25 7-16,7 2 8 0,2 8 10 0,2 4 3 15,3 8 8-15,3 6 4 16,0 0-1-16,0 2 8 0,3-1-9 0,3-7-8 15,2-1-2-15,2-6-15 0,0-9 7 16,5-3-2-16,-4-6-8 0,2-5 3 16,-13-17-3-16,27 22 0 0,-27-22 5 15,27 12-4-15,-7-12-10 0,-3 1-8 16,-17-1-1-16,34-13-2 0,-34 13 13 0,27-15-3 16,-27 15-7-16,24-27-11 15,-14 4-11-15,0 3 0 0,-3 0-1 0,-3-1 19 16,2 4 6-16,-3-2 13 0,-3 19 10 15,4-30-4-15,-4 30 3 0,-3-24 1 16,3 24 11-16,0 0 2 0,-4-18 11 16,4 18 3-16,0 0 3 0,0 0 1 15,0 0-9-15,0 0-7 0,0 0-12 16,0 0-10-16,0 0-3 0,0 0 0 16,0 0-4-16,0 0 3 0,-13 18 2 0,13-18 4 15,3 26 2-15,-3-9 3 16,4 4-3-16,2-1-3 0,-3-3-1 0,-3-17-3 15,10 29-5-15,-10-29 2 0,16 22 3 16,-16-22-2-16,18 15-8 0,-18-15-11 16,19 4-1-16,-19-4 6 0,18 0 8 15,-18 0 9-15,17-6 1 0,-17 6-3 16,22-15 9-16,-22 15-4 0,19-29-12 0,-16 11 1 16,3-1-4-16,-6 19 1 15,6-38 13-15,-6 38 5 0,0-37-5 0,0 37 11 16,-5-29 5-16,5 29 8 0,-5-20 17 15,5 20 2-15,0 0 6 0,0 0 2 16,-7-20-7-16,7 20-5 0,0 0-14 16,0 0-19-16,0 0-10 0,0 0-5 15,-6 19 3-15,6-19 8 0,3 23 2 16,-3-23 0-16,5 34 5 0,-2-17-9 16,4 3 7-16,1-2-8 0,-1-1-11 0,-7-17-6 15,12 29-28-15,-12-29-7 16,19 21-28-16,-19-21-14 0,20 9-5 0,-20-9 14 15,20-7-163-15</inkml:trace>
  <inkml:trace contextRef="#ctx0" brushRef="#br0" timeOffset="27865.603">8029 2191 345 0,'0'0'1'0,"0"0"8"0,0 0-1 16,18-9 0-16,-18 9 1 0,0 0 1 16,19-14-7-16,-19 14 3 0,0 0-4 15,19 4-2-15,-19-4 4 0,0 0 2 16,0 0-3-16,11 22 2 0,-11-22-2 16,-3 20-2-16,3-20-9 0,-7 30-2 0,7-30-8 15,-12 28 0-15,6-9 11 16,6-19-186-16</inkml:trace>
  <inkml:trace contextRef="#ctx0" brushRef="#br0" timeOffset="28434.986">8321 2404 348 0,'0'0'5'0,"0"0"1"15,0 0 11-15,0 0 12 0,0 0-1 16,0 0 1-16,0 0-5 0,0 0 2 16,0 0 1-16,0 0-3 0,-17 5-5 15,17-5-15-15,0 0 6 0,-17 17-3 0,17-17-4 16,-10 27 8-16,10-10-6 0,0-17-4 15,-3 31 8-15,3-31-2 0,4 31-2 16,2-14-7-16,-6-17 0 0,13 22-2 16,-13-22 9-16,0 0 7 0,21 17 5 15,-21-17 6-15,23 3-1 0,-23-3-4 16,20-6-4-16,-20 6-6 0,17-23-7 16,-17 23 7-16,19-30-7 0,-10 13 1 0,-1-4-3 15,-3 1 0-15,-3-7-4 16,-1 9 5-16,-4 0 2 0,3 18-8 0,-5-18 7 15,5 18-7-15,0 0 3 0,-15-17 4 16,15 17-17-16,0 0-6 0,-24-6-12 16,24 6-13-16,0 0-8 0,-17 10-9 15,17-10 1-15,-13 17 18 0,13-17-180 16</inkml:trace>
  <inkml:trace contextRef="#ctx0" brushRef="#br0" timeOffset="28881.702">8546 2403 371 0,'0'0'-6'0,"16"28"14"16,-16-28 1-16,0 0 9 0,10 22 3 0,-10-22 2 15,4 18 5-15,-4-18-8 0,0 0 1 16,1 23 0-16,-1-23-2 0,0 0 0 16,-4 23 3-16,4-23-4 0,0 0 2 15,0 0 7-15,0 0 12 0,0 0 15 16,0 0-6-16,0 0-2 0,0 0-12 16,0 0-18-16,-14-26-2 0,14 26-1 15,-6-24-11-15,6 24 5 0,-1-28-4 0,1 28 0 16,8-30-1-16,-2 10-8 0,4 3-2 15,-5-2-2-15,-5 19 3 0,18-25 4 16,-18 25 6-16,17-19-2 0,-17 19-3 16,21-14-2-16,-21 14 0 0,20 1 1 15,-20-1 1-15,24 16 1 0,-24-16 3 16,20 30 2-16,-20-30 5 0,17 31 2 16,-17-31-4-16,13 37-3 0,-6-16-2 0,-3 1-10 15,-1-1-21-15,1-2-42 16,-1-1-25-16,1-1-25 0,-4-17 7 0,15 17 42 15,-15-17-175-15</inkml:trace>
  <inkml:trace contextRef="#ctx0" brushRef="#br0" timeOffset="29521.631">8956 2369 386 0,'0'0'27'0,"-10"-17"10"15,10 17 12-15,0 0 1 0,0 0 10 0,-20-19 17 16,20 19 3-16,0 0-6 0,0 0-14 15,0 0-20-15,-17-3-21 0,17 3-16 16,0 0-18-16,0 0-11 0,0 0 4 16,0 0 0-16,-7 20 12 0,1-1 5 15,2-1-8-15,4-18 5 0,-7 37-5 16,7-20 2-16,0-17 6 0,0 37 1 16,0-37-4-16,4 30-10 0,-4-30-5 0,8 23-2 15,-8-23 2-15,0 0 9 16,25 14 0-16,-25-14 0 0,24 2 5 0,-24-2 1 15,20-6 7-15,-20 6 3 0,17-24-2 16,-17 24-8-16,14-36-2 0,-14 36 0 16,7-30 9-16,-4 12-2 0,-3 18 6 15,-3-30 12-15,3 30 5 0,-7-21 24 16,7 21 5-16,0 0-2 0,0 0-3 16,0 0-16-16,0 0-11 0,-17 5-7 15,17-5-10-15,0 0 3 0,-12 33 7 0,10-10-5 16,2 2 3-16,0 7-9 0,2 2 1 15,4 0 0-15,3 3 5 0,1-1 10 16,0 1-7-16,0 0 5 0,-2 0-5 16,2 5-5-16,0 1 0 0,-4-3-8 15,1 0-6-15,-3-11-3 0,-1-6-5 0,-2-3-2 16,-1-20-1-16,-7 20-1 16,7-20 0-16,0 0 3 0,-27 17-10 0,27-17 1 15,-27 17 3-15,10-13 5 16,-1-1 13-16,-5-8 0 0,2-10-7 0,-4 4 2 15,5-5 5-15,0-2 6 0,-2 4 9 16,2-5 3-16,1 3 6 0,19 16 11 16,-27-24 10-16,27 24 11 0,-14-21 2 15,14 21-3-15,-3-21-5 0,3 21-12 16,0 0-4-16,17-22 6 0,-17 22-1 16,30-31 0-16,-9 15-7 0,1-1-14 15,3 3-6-15,-3 1-5 0,1 0-1 0,-4 1-8 16,6-1-24-16,-4 3-32 15,-4-2-44-15,0 0-35 0,-17 12-5 0,30-25 27 16,-30 25-157-16</inkml:trace>
  <inkml:trace contextRef="#ctx0" brushRef="#br0" timeOffset="30045.494">8304 2242 475 0,'0'0'96'0,"0"0"4"16,0 0-38-16,0 0-51 0,0 0-11 16,0 0 4-16,17-18-1 0,-17 18 8 15,0 0-2-15,24-2-8 0,-24 2 1 0,0 0-5 16,20 12-3-16,-20-12 6 0,0 0 0 15,12 20-4-15,-12-20 5 0,5 22-3 16,-5-22-11-16,-4 26-23 0,-2-9-35 16,1 3-29-16,-4 4 12 0,-1 2-170 15</inkml:trace>
  <inkml:trace contextRef="#ctx0" brushRef="#br0" timeOffset="30632.901">8317 2898 445 0,'0'0'114'0,"0"0"29"0,0 0 25 0,0 0-36 15,0 0-33-15,0 0-9 0,0 0-14 16,0 0-15-16,0 0-8 0,0 0-17 16,0 0-17-16,0 0-9 0,0 0-9 0,0 0-8 15,0 0-11-15,0 0-18 0,0 0-38 16,0 0-82-16,0 0-70 0,0 0-6 15,0 0-162-15</inkml:trace>
  <inkml:trace contextRef="#ctx0" brushRef="#br0" timeOffset="46836.445">9496 2443 359 0,'0'0'4'0,"0"0"-6"0,0 0 1 16,0 0 4-16,0 0-3 0,0 0 7 15,0 0 3-15,0 0 7 0,0 0 6 16,0 0 4-16,0 0 12 0,0 0 3 0,0 0-6 15,6-17-7-15,-6 17-6 0,0 0-5 16,0 0 1-16,0 0 14 0,0 0 7 16,0 0-1-16,0 0-1 0,0 0-4 15,0 0-14-15,0 0-2 0,0 0-11 16,0 0-5-16,0 0-2 0,0 0-7 0,0 0-4 16,0 0-3-16,0 0 8 15,0 0 11-15,-6 25 9 0,12-5-2 0,-3 0-3 16,-2-1-5-16,5-1-1 15,-6-18 3-15,3 29 2 0,-3-29-4 0,8 21-2 16,-8-21-3-16,0 0-2 0,20 27 0 16,-20-27-4-16,0 0-9 0,16 24-6 15,-16-24-5-15,0 0-1 0,0 0 9 16,18 3 1-16,-18-3 4 0,0 0 7 16,17 7-2-16,-17-7 0 0,0 0 3 15,13-17-4-15,-13 17 3 0,0 0-5 16,17-21 5-16,-17 21-12 0,13-24-1 0,-9 6 4 15,-4 18-9-15,3-34 5 16,2 12 4-16,-5 22 6 0,2-32 5 0,-2 32 12 16,0-21-8-16,0 21-4 0,0-20 4 15,0 20-3-15,0 0 10 0,0 0 3 16,-7-17 3-16,7 17 2 0,0 0 1 16,0 0 6-16,0 0-7 0,0 0-4 15,0 0-3-15,0 0-10 0,0 0 6 0,0 0 14 16,5 20 14-16,-5-20 9 15,2 33 2-15,3-6-6 0,0 0-5 0,0 0-8 16,0 0-7-16,2-3-1 0,-2-3-12 16,2-2-1-16,-7-19 2 0,7 27-3 15,-7-27-6-15,8 22-11 0,-8-22-26 16,0 0-29-16,20 16-20 0,-20-16-27 16,0 0 25-16,23 3-173 0</inkml:trace>
  <inkml:trace contextRef="#ctx0" brushRef="#br0" timeOffset="47332.438">9969 2501 426 0,'0'0'46'0,"0"0"1"0,0 0-14 15,0 0-19-15,-17-14 1 0,17 14 6 16,0 0-5-16,-18-4-6 0,18 4 3 0,0 0-8 15,0 0-4-15,-17 2 0 0,17-2-9 16,0 0-1-16,0 0 7 0,-14 22-3 16,14-22 7-16,-7 20 5 0,7-20-7 15,3 20-3-15,-3-20 7 0,8 24-9 16,-8-24 3-16,16 24 0 0,-16-24-1 16,20 21 4-16,-20-21 3 0,24 22-2 15,-24-22 1-15,20 22-7 0,-20-22 1 0,0 0 4 16,17 9-4-16,-17-9 8 15,0 0 0-15,0 0 12 0,0 0 10 0,0 0 7 16,0 0 14-16,0 0-8 0,0 0-10 16,0 0-10-16,-17 9-13 0,17-9-8 15,0 0-6-15,0 0-7 0,0 0-25 16,0 0-40-16,0 0-32 0,0 0 5 16,0 0-175-16</inkml:trace>
  <inkml:trace contextRef="#ctx0" brushRef="#br0" timeOffset="47722.791">10232 2589 360 0,'0'0'2'0,"0"0"2"15,17-7-2-15,-17 7 1 0,10-20 1 16,-10 20-1-16,11-27 5 0,-11 27-11 0,9-24 4 16,-9 24-2-16,4-27-5 0,-4 27 6 15,-3-21-7-15,3 21 5 0,0 0-1 16,-18-19 5-16,18 19 0 0,0 0 5 16,0 0 5-16,-20-13-4 0,20 13 6 15,0 0-6-15,-17 16 3 0,17-16 2 16,-13 20 4-16,13-20 11 0,-10 34 4 0,6-17 6 15,1 3-4-15,3 0-5 16,0 0-5-16,3 1-11 0,4-2 5 0,-7-19-4 16,11 27-2-16,-11-27-4 0,17 18-5 15,-17-18 2-15,26 15-3 0,-26-15 2 16,27 7-4-16,-27-7-18 0,31 0-16 16,-11-6-24-16,0-5-26 0,-1-7 13 15,-4 0-184-15</inkml:trace>
  <inkml:trace contextRef="#ctx0" brushRef="#br0" timeOffset="48246.838">10550 2444 382 0,'0'0'22'16,"19"22"8"-16,-19-22 8 0,0 0-8 16,9 22 5-16,-9-22-7 0,7 26-8 15,-5-9-3-15,3 0-3 0,-5-17 0 0,10 29-6 16,-10-29 3-16,0 17-4 15,0-17-7-15,0 0 8 0,0 0-6 0,0 0 7 16,0 0 11-16,0 0 14 0,0 0 18 16,0 0 4-16,0 0-2 0,0 0-10 15,0 0-15-15,0 0-18 0,0 0-12 16,0-22-3-16,0 22-6 0,-6-31 0 16,6 7-5-16,3 4-10 0,4-6-4 0,-1 3 2 15,1 5 3-15,3-1 3 16,-10 19 0-16,17-28 3 0,-17 28 2 0,20-20 9 15,-20 20 3-15,20-11 1 16,-20 11-1-16,0 0 4 0,22-10-3 0,-22 10 8 16,0 0-5-16,23 10 4 0,-23-10-3 15,0 0-1-15,23 13 10 0,-23-13-5 16,18 22 10-16,-18-22 4 0,13 24-7 16,-13-24 0-16,13 25-6 0,-13-25-16 15,7 25-6-15,-7-25-27 0,0 22-28 0,0-22-28 16,-3 21 2-16,3-21-177 15</inkml:trace>
  <inkml:trace contextRef="#ctx0" brushRef="#br0" timeOffset="48813.345">11081 2363 360 0,'0'0'8'0,"0"0"11"15,0 0 3-15,0 0 10 0,-20-14 3 16,20 14 1-16,0 0 1 0,0 0 1 16,-21-6-6-16,21 6-3 0,0 0-8 0,-17 6-8 15,17-6 0-15,0 0-14 16,0 0 6-16,0 0-1 0,-14 17-5 0,14-17 5 15,0 0 2-15,0 0-8 0,0 28 4 16,0-28-2-16,14 26-2 0,-14-26 3 16,17 30-4-16,-17-30 6 0,20 28-6 15,-20-28 7-15,18 22-1 0,-18-22-4 16,23 17 0-16,-23-17-2 0,17 21 5 16,-17-21-1-16,0 0 3 0,10 17 5 15,-10-17 3-15,0 0 11 0,0 0 12 16,0 0 9-16,0 0 16 0,0 0-8 15,-17 4-14-15,17-4-16 0,-20 12-17 0,20-12-3 16,-21 6 3-16,21-6-5 0,0 0-25 16,-23 4-32-16,23-4-50 0,0 0-32 15,-24 5 3-15,24-5 28 0,-22 3-150 16</inkml:trace>
  <inkml:trace contextRef="#ctx0" brushRef="#br0" timeOffset="60146.256">11942 2409 367 0,'0'0'-5'0,"0"0"5"16,0 0 7-16,0 0 22 0,1-17 13 15,-1 17 6-15,0 0 2 0,0 0-16 0,0 0-5 16,0 0 0-16,0 0 5 0,0 0 1 15,0 0 1-15,0 0 5 0,0 0-8 16,0 0 6-16,0 0-4 0,0 0-3 16,0 0-3-16,0 0-4 0,0 0-1 15,0 0-5-15,0 0-1 0,0 0-7 16,0 0-3-16,0 0-2 0,0 0-2 16,0 0-1-16,0 0-2 0,0 0-7 15,0 0 3-15,0 0 1 0,-18-13-6 16,18 13 10-16,0 0 1 0,0 0-1 0,0 0 0 15,-17-16-6-15,17 16-1 0,0 0-3 16,0 0-1-16,0 0-4 0,-20-7 1 16,20 7 1-16,0 0-2 0,0 0-2 15,0 0-2-15,-20-7-3 0,20 7 4 16,0 0 3-16,0 0-3 0,-20 13 10 16,20-13-2-16,0 0 6 0,0 0 3 15,-13 17 3-15,13-17-1 0,-1 18-1 0,1-18 2 16,-4 22-3-16,4-22 1 15,-3 24 0-15,3-24-4 0,0 18-1 0,0-18 2 16,1 17 2-16,-1-17 1 0,6 19 1 16,-6-19-1-16,4 21-3 0,-4-21 2 15,9 20-3-15,-9-20 0 0,0 0-1 16,0 0 3-16,14 20-1 0,-14-20 0 16,13 19-1-16,-13-19 2 0,0 0-7 15,24 17 0-15,-24-17-4 0,17 7-10 16,-17-7-4-16,20 1-15 0,-20-1-10 0,21 2-13 15,-21-2-15-15,24-3 0 0,-7-4 14 16,6-5-180-16</inkml:trace>
  <inkml:trace contextRef="#ctx0" brushRef="#br0" timeOffset="60612.145">12152 2421 362 0,'0'0'2'0,"0"0"-2"0,0 0 19 15,0 0 21-15,0 0 1 0,0 0 4 16,0 0-20-16,0 0-19 0,0 0-5 0,0 0 5 15,0 0 8-15,0 0 5 0,-19 27-1 16,19-27-1-16,-6 25-6 0,6-25-7 16,1 27 4-16,4-7-6 0,-3-3-3 15,-2-17 6-15,9 32-6 0,-9-32 0 16,18 23 3-16,-18-23-5 0,25 14 6 16,-25-14 2-16,27 0 4 0,-27 0 8 15,28-5-4-15,-28 5-1 0,27-15 1 16,-27 15-11-16,23-24 5 0,-23 24 1 15,13-27 2-15,-13 27 5 0,14-23 3 0,-14 23 5 16,7-24 0-16,-7 24-1 0,-3-28 0 16,3 28-2-16,-10-26-4 0,10 26 0 15,-11-17-15-15,11 17-3 0,0 0-3 16,-17-11-5-16,17 11-1 0,0 0-14 16,-20-16-19-16,20 16-19 0,0 0-21 15,0 0-8-15,-20-1 2 0,20 1 22 16,0 0-168-16</inkml:trace>
  <inkml:trace contextRef="#ctx0" brushRef="#br0" timeOffset="61013.334">12488 1958 361 0,'0'0'15'0,"0"0"26"15,0 0-1-15,0 0 3 0,0 0-28 16,-18 2-15-16,18-2 2 0,0 0 2 16,0 0 12-16,-24 29 7 0,24-29-5 15,-15 30-5-15,8-13-7 0,4 7-18 0,2 3-10 16,-2 3-22-16,0 0-9 15,-1 0 5-15,-2-3 11 0,3 3-173 0</inkml:trace>
  <inkml:trace contextRef="#ctx0" brushRef="#br0" timeOffset="61492.208">12878 2126 370 0,'11'-22'-5'0,"-11"22"2"16,0 0 18-16,0 0 44 0,0 0 29 16,0 0 11-16,0 0-13 0,0 0-40 15,0 0-28-15,0 0-17 0,0 0 4 16,0 0-10-16,0 0 6 0,0 0 11 0,0 0 0 15,8 24 12-15,-6 2-1 0,0-2-5 16,2 7-3-16,-3-2-7 0,5-3-2 16,-2 8-2-16,-1-6-3 0,4 3 0 15,-7-1-7-15,0-6-7 0,3 4-13 16,-1 1-14-16,5 0-18 0,-6-6-8 16,1-6-6-16,-2-17-3 0,-2 21 12 15,2-21 16-15,0 0 14 0,0 0 20 0,0 0 8 16,0 0-199-16</inkml:trace>
  <inkml:trace contextRef="#ctx0" brushRef="#br0" timeOffset="61693.513">12801 2285 371 0,'0'0'-1'0,"22"4"43"0,-22-4 16 0,0 0 5 15,0 0-9-15,0 0-34 16,18-10-12-16,-18 10-5 0,21-4 6 0,-21 4-4 16,37-13-5-16,-15 7-20 0,3 1-29 15,1 0-19-15,-6 0 4 0,3 3 22 16,-23 2-175-16</inkml:trace>
  <inkml:trace contextRef="#ctx0" brushRef="#br0" timeOffset="62596.742">13211 2005 377 0,'0'0'-10'0,"0"0"5"15,0 0 12-15,0 0 10 0,0 0 14 0,0 0 0 16,-1 29 0-16,2-10 3 15,0 2 2-15,2 9 6 0,-3 0-1 0,3 3-5 16,0-2-1-16,1 3-11 0,-2-5-4 16,2 3-9-16,0-3-9 0,-1-8 7 15,1-1-7-15,-1-3 2 0,-3-17 3 16,4 22-8-16,-4-22 6 0,0 0 1 16,0 0-4-16,3 17 2 0,-3-17-3 15,0 0 1-15,0 0 0 0,0 0 1 16,0 0 1-16,0 0 8 0,0 0 9 0,0 0-5 15,0-20-5-15,0 20-17 16,2-19-21-16,0 2-3 0,-2 0-3 0,6-3 6 16,-6 2 10-16,0 18 2 0,10-27-5 15,-10 27-7-15,20-25 2 0,-20 25 1 16,24-18 12-16,-24 18 7 0,0 0-2 16,17-14 5-16,-17 14 2 0,0 0 4 15,17 7-1-15,-17-7 5 0,15 20 1 0,-15-20 0 16,12 30 10-16,-4-12-4 0,-1 2 2 15,-2-3-3-15,0 4-1 0,-1 1-3 16,-4-22-8-16,8 34 5 0,-8-34-6 16,16 28-2-16,-16-28 0 0,13 20-5 15,-13-20 1-15,0 0 0 0,17 12-7 16,-17-12 1-16,0 0 0 0,20-2 1 16,-20 2 11-16,17-10-4 0,-17 10 1 0,16-25-2 15,-16 25-9-15,17-36-2 16,-10 19 1-16,0-3-2 0,-7 20 13 0,7-31 6 15,-7 9 2-15,0 22-4 0,-6-37-1 16,6 37 2-16,-1-19-1 0,1 19 11 16,0 0 6-16,-6-19 6 0,6 19 1 15,0 0 0-15,0 0-10 0,0 0-5 16,0 0-8-16,0 0-4 0,0 0-1 16,-20 11 4-16,20-11 4 0,-4 29-2 15,4-29 5-15,-6 26-3 0,6-26 3 0,0 32 2 16,2-9-2-16,1-3 0 0,1 0 0 15,-4-20-1-15,7 30-1 0,-7-30-4 16,10 20-1-16,-10-20 2 0,17 17 0 16,-17-17 0-16,17 7-4 0,-17-7 0 15,21 4-9-15,-21-4-3 0,26-6-12 16,-26 6-24-16,26-21-12 0,-26 21-19 16,22-23-2-16,-17 1 22 0,-5 22 20 15,10-37-174-15</inkml:trace>
  <inkml:trace contextRef="#ctx0" brushRef="#br0" timeOffset="62827.288">13494 2113 375 0,'0'0'-4'0,"26"-19"5"16,-26 19-2-16,24-7 8 15,-24 7 17-15,0 0 3 0,14-18 7 0,-14 18-9 16,0 0-11-16,21-13-7 0,-21 13-13 16,0 0 2-16,20 0-14 0,-20 0-11 15,0 0 1-15,23 10-3 0,-23-10 15 16,17 20 15-16,-17-20 3 0,10 22-199 16</inkml:trace>
  <inkml:trace contextRef="#ctx0" brushRef="#br0" timeOffset="63085.449">13767 1915 375 0,'0'0'-4'15,"22"6"7"-15,-22-6 19 0,0 0 14 0,19 0 11 16,-19 0 10-16,0 0-11 15,18 0-15-15,-18 0-7 0,0 0-14 0,0 0-3 16,21 12 0-16,-21-12 0 0,0 0-2 16,0 0 6-16,0 23-9 0,0-23-7 15,-20 26-13-15,4-9-23 0,-2 0-11 16,1 3-17-16,-3-3 10 0,1 6 15 16,4 1 23-16,-2-3-184 0</inkml:trace>
  <inkml:trace contextRef="#ctx0" brushRef="#br0" timeOffset="64382.672">14345 2404 405 0,'0'0'2'0,"0"0"-3"16,0 0-2-16,0 0 0 0,0 0 1 16,7-24 0-16,-7 24 6 0,0 0 2 15,-20-20 2-15,20 20 8 0,0 0 3 16,-17-14 6-16,17 14 9 0,0 0-8 16,0 0-1-16,-19-8-7 0,19 8-12 15,0 0-2-15,-25 8-14 0,25-8 4 16,-13 19 4-16,13-19-2 0,-11 22 4 0,11-22-3 15,-13 27-1-15,13-27 6 0,-10 29 4 16,10-29-5-16,-4 25-3 0,6-8-1 16,-2-17 4-16,5 18-4 0,-5-18-3 15,0 0-4-15,13 17-5 0,-13-17 6 16,0 0 3-16,0 0 6 0,19-3 5 16,-19 3 4-16,22-12 3 0,-22 12-1 15,23-32-10-15,-9 6-4 0,0 2 0 0,-1-5-8 16,-6-5-6-16,3 6 4 15,-3-6-5-15,3 2 1 0,0 1 6 0,-9-10-7 16,5 1 3-16,-6-4 3 0,-4 1 4 16,4 12 4-16,-3 2-2 0,0 11 3 15,3 18 6-15,-7-26 13 0,7 26 15 16,0 0 13-16,0 0 13 0,0 0-6 16,0 0-9-16,0 0-12 0,0 0-18 0,0 0-4 15,0 0-4-15,0 0 5 16,0 0 5-16,-13 32 7 0,16-4 4 0,-6 1 4 15,3 3-5-15,3 4-4 0,0-2-5 16,1-1-4-16,3-2-3 0,-1 0 2 16,1-2-4-16,0-1-3 0,-1-4 0 15,4 1-4-15,-3-8 0 0,-7-17-2 16,24 25-4-16,-24-25-2 0,24 14-4 16,-24-14 5-16,20-1 7 0,-20 1 0 15,24-6 1-15,-24 6 3 0,27-14-1 16,-27 14 3-16,18-23 2 0,-18 23-2 15,17-28 1-15,-10 11-6 0,-2-3 3 0,-2 3 1 16,-3 17 8-16,5-20 17 0,-5 20 9 16,0 0 12-16,0 0-3 0,0 0-4 15,1-19-6-15,-1 19-8 0,0 0-11 16,0 0-4-16,0 0-11 0,0 0-3 16,0 0-7-16,0 0-13 0,0 0-6 15,0 0-13-15,0 0 1 0,0 0 12 16,-4 26 13-16,14-6 8 0,-5 1 9 0,0-4 2 15,0 2-11-15,0-2-6 0,-5-17-10 16,12 21-8-16,-12-21 2 0,0 0 3 16,22 12 4-16,-22-12-4 0,17 4 7 15,-17-4 6-15,17-10 5 0,-17 10 6 16,17-20-1-16,-17 20 3 0,17-27-2 16,-10 9 5-16,0-1-2 0,-1-1 3 15,-3 2 1-15,-3 18 6 0,4-29 8 0,-4 29 5 16,3-18 11-16,-3 18 2 15,0 0 7-15,0 0-5 0,0 0-9 0,0 0-7 16,0 0-17-16,0 0-7 0,0 0-1 16,0 0-7-16,0 0-2 0,0 0-3 15,0 0 1-15,0 0 5 0,0 30 6 16,0-30 4-16,7 32-13 0,-7-32-19 16,11 29-25-16,-2-11-37 0,-9-18-21 15,14 27 2-15,-14-27 0 0,20 16 25 16,-20-16 27-16,20 1 12 0,-20-1 22 0,21-15 18 15,-21 15-197-15</inkml:trace>
  <inkml:trace contextRef="#ctx0" brushRef="#br0" timeOffset="64616.815">14786 2040 389 0,'0'0'-4'16,"0"0"4"-16,0 0-1 15,0 0-4-15,17-18 6 0,-17 18-5 0,18-13 8 16,-18 13-7-16,19-7 8 0,-19 7-2 16,17-2-6-16,-17 2 9 0,0 0-6 15,0 0 0-15,19 16 4 0,-19-16 4 16,1 17-1-16,-1-17 0 0,-11 26-3 16,11-26-7-16,-27 31 0 0,27-31-4 15,-33 31 2-15,14-12-2 0,-2-6 7 16,1-2-2-16,20-11-195 0</inkml:trace>
  <inkml:trace contextRef="#ctx0" brushRef="#br0" timeOffset="64888.08">14318 2160 393 0,'21'11'-6'16,"-21"-11"15"-16,0 0 25 0,23-6 26 16,-23 6 7-16,14-18-12 0,3 6-24 15,6 0-16-15,4-3-15 0,1 4-15 16,5 0-13-16,-4-2-27 0,-4 7-4 0,-1 2 5 15,-5 1 17-15,2 4-182 0</inkml:trace>
  <inkml:trace contextRef="#ctx0" brushRef="#br0" timeOffset="65583.076">15201 2329 394 0,'0'0'-3'0,"0"0"2"0,0 0 6 16,0 0 16-16,0 0 1 0,6-19 12 15,-6 19 6-15,0 0-2 0,0 0-2 16,-17-15-8-16,17 15-7 0,0 0-7 16,0 0 2-16,0 0-12 0,-17-2-7 0,17 2 0 15,0 0-3-15,-20 22 5 16,20-22 8-16,-17 17 0 0,17-17 4 0,-14 28-1 15,11-8-5-15,3 0 0 0,0-20 1 16,-3 34-5-16,3-34 6 0,4 23-4 16,-4-23-4-16,16 19 7 0,-16-19 7 15,17 8 3-15,-17-8 14 0,27-3 3 16,-27 3-8-16,30-11 6 0,-30 11-5 16,31-19-8-16,-31 19 6 0,27-31-14 15,-15 13-8-15,-4-2 1 0,-1 3-3 0,0-2 4 16,-1 2 1-16,-6 17-1 15,4-31-1-15,-4 31-3 0,-7-22 4 0,7 22-2 16,0 0-2-16,-20-12-11 0,20 12-14 16,-17-2-16-16,17 2-21 0,-21 3-11 15,21-3-7-15,-22 16-3 0,22-16 9 16,-21 20 15-16,21-20 23 0,-11 18 13 16,11-18-184-16</inkml:trace>
  <inkml:trace contextRef="#ctx0" brushRef="#br0" timeOffset="65956.225">15547 2342 389 0,'0'0'20'15,"0"0"29"-15,0 0 11 0,-10-19 14 0,10 19-5 16,0 0-5-16,-17-17 1 0,17 17-5 16,0 0 5-16,0 0-14 0,-20-15-9 15,20 15-14-15,0 0-14 0,0 0-8 16,-18-2-7-16,18 2 1 0,0 0-3 16,-19 16 3-16,19-16-3 0,-14 18 1 0,14-18 2 15,-14 26 3-15,9-9 1 16,3 1-8-16,3 2 4 0,-1-20-7 0,6 30 4 15,-6-30 3-15,17 27-3 16,-17-27 2-16,15 20-5 0,-15-20-1 0,29 12-9 16,-29-12-11-16,33 2-8 0,-15-6-19 15,5 1-16-15,-6-7-11 0,1 0-10 16,-18 10 1-16,29-31 12 0,-29 31 25 16,18-34-186-16</inkml:trace>
  <inkml:trace contextRef="#ctx0" brushRef="#br0" timeOffset="66194.778">15228 2113 387 0,'0'0'4'0,"23"-19"26"16,-23 19 8-16,30-15 10 0,-30 15 0 15,26-12-10-15,-26 12-5 0,25-6-15 16,-25 6-7-16,24-2-13 0,-24 2-6 0,0 0-2 16,20 18-13-16,-20-18-9 0,10 27-12 15,-10-10-10-15,0 6 13 0,-3 4 11 16,-4 4-194-16</inkml:trace>
  <inkml:trace contextRef="#ctx0" brushRef="#br0" timeOffset="66387.323">15153 2845 636 0,'0'0'234'16,"0"0"9"-16,0 0-37 0,-4-20-148 16,4 20-44-16,0 0-9 0,0 0-6 15,0 0-8-15,0 0-15 0,0 0-23 16,0 0-44-16,0 0-45 0,15-17-40 0,-15 17-9 15,0 0 31-15,0 0-150 0</inkml:trace>
  <inkml:trace contextRef="#ctx0" brushRef="#br0" timeOffset="75562.113">16093 1988 432 0,'0'0'62'16,"0"0"-6"-16,0 0-25 0,0 0-21 15,0 0 6-15,-2 17 18 0,2-17 13 16,5 27 8-16,-2-6-11 0,1 5-7 16,3 2-19-16,-4-5-2 0,4 2 0 15,-2-5-11-15,0 0 10 0,1 2-6 0,-2-4 3 16,-1-1 5-16,-1 2-7 0,-2-19-3 15,5 30-4-15,-5-30-2 0,2 22-7 16,-2-22 8-16,0 0-4 0,0 0 1 16,0 0 10-16,-7 19-7 0,7-19 0 15,0 0 0-15,0 0-4 0,0 0 2 16,0 0 6-16,0 0-3 0,0 0 0 16,0 0 3-16,0 0-2 0,0 0 9 15,0 0 2-15,0 0 0 0,0 0-2 16,0 0-11-16,2-17-14 0,-2 17-4 0,0-29-10 15,0 29-5-15,5-28 2 0,0 11-5 16,-5 17 5-16,10-24-1 0,-10 24-1 16,12-18-1-16,-12 18 7 0,15-17 6 15,-15 17 9-15,0 0 10 0,22-11-3 16,-22 11-3-16,0 0 5 0,24 6-3 16,-24-6 6-16,23 14 7 0,-23-14-1 15,24 18 1-15,-24-18-4 0,20 29 2 0,-20-29 8 16,14 33 5-16,-7-16 5 15,0 4 1-15,-1 0-7 0,1-4-5 0,-1 0-4 16,-6-17-10-16,4 25 2 0,-4-25-12 16,6 17-32-16,-6-17-35 0,0 0-32 15,11 18-7-15,-56-60 26 0,45 42-158 16</inkml:trace>
  <inkml:trace contextRef="#ctx0" brushRef="#br0" timeOffset="75966.739">16638 2271 388 0,'0'0'38'0,"0"0"21"0,0 0 2 15,0 0-7-15,0 0-16 0,0 0-3 16,0 0 7-16,0 0 7 0,0 0-4 15,-13-17 2-15,13 17-8 0,0 0-12 0,0 0-10 16,0 0-11-16,0 0-10 0,0 0 6 16,-14 17-5-16,14-17 8 0,-13 20 2 15,6-3-8-15,-1 0 4 0,6 0-9 16,-2 0 8-16,4-17 6 0,0 31-10 16,1-14 0-16,-1-17-10 0,8 22-11 15,-8-22-2-15,0 0-4 0,0 0-2 16,22 12 10-16,-22-12 8 0,0 0 11 0,17-10 12 15,-17 10 3-15,0 0 5 16,18-18-6-16,-18 18-2 0,9-19-6 0,-9 19-1 16,3-21 2-16,-3 21-11 0,5-21 4 15,-5 21-19-15,0 0-11 0,-5-22-13 16,5 22-18-16,0 0-5 0,0 0-7 16,-5-21 5-16,5 21 8 0,0 0-177 15</inkml:trace>
  <inkml:trace contextRef="#ctx0" brushRef="#br0" timeOffset="76184.989">16537 2118 515 0,'4'-21'72'0,"-4"21"-17"0,13-27-48 0,-13 27-2 15,19-24-3-15,-19 24 3 16,18-19-2-16,-18 19-19 0,17-11-12 0,-17 11-17 16,22 6-23-16,-22-6 6 0,24 10 12 15,-24-10 24-15,16 17-181 0</inkml:trace>
  <inkml:trace contextRef="#ctx0" brushRef="#br0" timeOffset="76423.584">16745 1993 360 0,'0'0'6'0,"0"0"3"0,0 0 1 16,0 0 3-16,16 19 4 0,-16-19 7 16,0 0 5-16,18 10 8 0,-18-10 4 15,24-6 6-15,-24 6-6 0,29-13-18 16,-29 13-9-16,28-24-15 0,-28 24-7 0,20-26 0 15,-20 26-8-15,10-18-14 0,-10 18-1 16,0 0-11-16,0-23-6 0,0 23 10 16,0 0 2-16,0 0 8 0,-71-64-196 15</inkml:trace>
  <inkml:trace contextRef="#ctx0" brushRef="#br0" timeOffset="76885.416">17318 1956 374 0,'0'0'52'0,"0"0"32"15,0 0 10-15,0 0-5 0,0 0-37 0,0 0-31 16,0 0-10-16,0 0-5 0,0 0 9 16,0 0 20-16,-10 33 12 0,9-10 3 15,2 8-6-15,4 7-18 0,-5-2-9 16,4 1-6-16,-3-3-7 0,-1 2-1 16,3-1 1-16,0 7-8 0,1 0-18 0,-7-5-33 15,3-3-43-15,-2-5-17 16,-4-6 5-16,4-5 7 0,1 1 34 0,1-19 19 15,0 0 21-15,0 0-177 0</inkml:trace>
  <inkml:trace contextRef="#ctx0" brushRef="#br0" timeOffset="77044.2">17199 2258 372 0,'0'0'33'0,"0"0"40"0,17-7 12 0,-17 7-4 16,0 0-26-16,0 0-38 15,24-19-16-15,-24 19 2 0,27-17-10 0,-7 10-17 16,-3-3-24-16,4 7-29 0,2 0-5 16,-4 2 15-16,-2-2-169 0</inkml:trace>
  <inkml:trace contextRef="#ctx0" brushRef="#br0" timeOffset="77622.593">17610 2222 370 0,'0'0'3'0,"20"13"-4"0,-20-13 5 15,0 0 1-15,0 0 9 0,17 30 10 16,-17-30 5-16,3 31 2 0,-2-9-9 0,2-5 1 15,0 1-9-15,-2 2-1 0,-1-20 3 16,3 29-2-16,-3-29 3 0,0 0-2 16,0 0 9-16,0 0 2 0,0 0 10 15,0 0 21-15,0 0 15 0,0 0 9 16,0 0-18-16,0 0-19 0,0 0-30 16,-14-20-14-16,10 3 9 0,-1-2-10 15,4-1 2-15,-3-1 0 0,8 4-6 0,-4 17 6 16,10-27 3-16,-10 27-4 15,18-36 1-15,-8 13-8 0,3 3 1 0,1 3-10 16,-14 17 7-16,30-21 6 0,-30 21-3 16,23-9 13-16,-23 9-12 0,21-1 5 15,-21 1 0-15,16 7-9 0,-16-7 12 16,17 19-9-16,-17-19 5 0,17 32 3 16,-17-32-3-16,14 33 4 0,-14-33-14 0,3 27-23 15,2-10-40-15,-5 0-38 16,0-17-25-16,2 32 14 0,-2-32-158 0</inkml:trace>
  <inkml:trace contextRef="#ctx0" brushRef="#br0" timeOffset="78152.795">18071 2238 376 0,'0'0'-3'16,"0"0"8"-16,0 0 10 0,0 0 18 15,0 0 20-15,0 0 7 0,0 0 1 16,-19-4-18-16,19 4-10 0,0 0-12 16,0 0-14-16,0 0 2 0,0 0-13 15,-17 8 1-15,17-8 7 0,-11 26-6 0,11-26 8 16,-10 34-4-16,6-16 2 15,2 8 3-15,1-6-6 0,1 3 0 0,3-3 1 16,-3-20-4-16,8 27 2 0,-8-27 2 16,0 0-2-16,17 14 7 0,-17-14 10 15,20 0 9-15,-20 0 6 0,26-13 2 16,-26 13-8-16,25-23-9 0,-25 23-6 16,23-22-5-16,-23 22 7 0,12-30-4 15,-7 13 4-15,-2 0-12 0,-3 17-5 16,-3-23-10-16,3 23-13 0,-7-20-14 0,7 20-21 15,-13-17-15-15,13 17-19 0,-18-14 1 16,18 14 20-16,-30-13-173 0</inkml:trace>
  <inkml:trace contextRef="#ctx0" brushRef="#br0" timeOffset="78357.434">18041 2046 365 0,'0'0'10'16,"20"-4"26"-16,-20 4 15 0,0 0 7 16,17-15-4-16,-17 15-18 0,0 0-10 15,20-1-9-15,-20 1-8 0,0 0-5 16,0 0-4-16,17 16-2 0,-17-16-9 16,7 19-13-16,-5 1-21 0,-1 3-16 0,-4 1-3 15,-1 5 16-15,-2-1-176 16</inkml:trace>
  <inkml:trace contextRef="#ctx0" brushRef="#br0" timeOffset="78537.379">17983 2742 636 0,'0'0'196'0,"0"0"7"16,0 0-73-16,0 0-104 0,0 0-22 15,0 0-12-15,0 0-24 0,0 0-51 0,0 0-37 16,7-18-34-16,-7 18-10 0,18-4 38 16,-18 4-157-16</inkml:trace>
  <inkml:trace contextRef="#ctx0" brushRef="#br0" timeOffset="79073.007">18769 2002 374 0,'0'0'26'15,"0"0"42"-15,0 0 51 0,0 0 29 16,0 0-17-16,0 0-35 0,0 0-46 16,0 0-34-16,0 0-7 0,0 0-5 15,0 0-7-15,0 0-2 0,0 0 13 0,0 0 3 16,6 37 4-16,-3-10 8 15,3 5-11-15,-2 3-4 0,-1-1-1 0,1-4-4 16,-1 0-16-16,0 2-10 0,-2 7-30 16,2-4-35-16,0-2-26 0,-3-5-12 15,-3-5 8-15,3-4 21 0,0-19 39 16,-4 22 18-16,4-22-174 0</inkml:trace>
  <inkml:trace contextRef="#ctx0" brushRef="#br0" timeOffset="79233.441">18671 2255 376 0,'0'0'24'0,"0"0"31"16,0 0 35-16,0 0 9 0,0 0-16 15,0 0-27-15,0 0-29 0,0 0-6 16,26-17-6-16,-26 17-7 0,33-11-1 16,-13 1-24-16,5 0-28 0,1 1-34 15,1 2-40-15,-2 6 10 0,-2 2-169 0</inkml:trace>
  <inkml:trace contextRef="#ctx0" brushRef="#br0" timeOffset="79812.145">19080 2236 382 0,'0'0'1'0,"0"0"7"0,17 16 7 16,-17-16 12-16,0 0 6 0,5 23 4 15,-5-23-5-15,5 34-5 0,-3-15-9 16,1-1-4-16,2 1 8 0,-5-2-7 16,0-17-3-16,4 21 3 0,-4-21-14 15,0 0 9-15,0 0 9 0,0 0 10 16,0 0 16-16,0 0 12 0,0 0 15 0,0 0-3 15,0 0-12-15,0 0-20 0,0 0-25 16,-4-24-8-16,4 24-3 0,-3-34 0 16,3 34 4-16,3-35-2 0,-1 17 2 15,6-2-2-15,-1 0-7 0,-7 20-5 16,20-33-7-16,-20 33 3 0,21-25 6 16,-21 25 1-16,24-19 9 0,-24 19-7 15,23-14 0-15,-23 14-1 0,23-8-4 0,-23 8 4 16,21 8-4-16,-21-8 3 15,0 0 1-15,23 23 0 0,-23-23 7 0,14 30 0 16,-14-30 0-16,13 27-5 0,-13-27-21 16,14 27-23-16,-11-10-41 0,1 0-28 15,-4-17-11-15,3 26 22 0,-3-26-164 16</inkml:trace>
  <inkml:trace contextRef="#ctx0" brushRef="#br0" timeOffset="80286.009">19521 2258 387 0,'0'0'-5'0,"0"0"10"0,0 0-2 15,0 0-2-15,-7-17 9 0,7 17 9 16,0 0 4-16,0 0 8 0,0 0-1 15,0 0-9-15,0 0-2 0,0 0-9 0,0 0-2 16,0 0-1-16,0 0-5 0,0 0 1 16,0 0-1-16,0 0-1 0,0 0 7 15,0 0-1-15,-20 14 3 0,20-14 7 16,-6 20 0-16,6-20-1 0,-6 28 2 16,6-28-6-16,-5 36-6 0,2-19-6 0,3-17-1 15,-2 30 0-15,2-30 1 16,5 28 8-16,-5-28-6 0,4 20-2 0,-4-20-5 15,0 0 5-15,17 19 0 0,-17-19 4 16,0 0 9-16,0 0 0 0,23-10 7 16,-23 10-3-16,20-17-5 0,-20 17-7 15,24-32-7-15,-17 11-5 0,3 3-3 16,-6-2 3-16,2-2 6 0,-6 5 6 16,0 17 7-16,-3-25-1 0,3 25-5 15,0 0-1-15,-10-22-3 0,10 22-2 0,0 0 0 16,-21-15-12-16,21 15-6 15,0 0-13-15,-17-10-12 0,17 10-7 0,0 0-14 16,0 0-2-16,0 0 5 0,0 0 23 16,-70-30-150-16</inkml:trace>
  <inkml:trace contextRef="#ctx0" brushRef="#br0" timeOffset="80672.247">19782 2248 386 0,'-1'23'17'0,"1"-23"13"16,0 0-2-16,-3 21-2 0,3-21-4 16,0 23-4-16,0-23 4 0,4 27 0 15,-4-27 0-15,3 23-1 0,-3-23-3 0,0 0-2 16,0 0-8-16,0 18-3 15,0-18 5-15,0 0 4 0,0 0 21 0,0 0 23 16,0 0 16-16,0 0-7 0,0 0-18 16,0 0-29-16,-3-27-18 0,3 27-1 15,8-30-3-15,-3 12 4 0,5 1-2 16,-3-3-1-16,0 1-2 0,-7 19 6 16,22-27-7-16,-22 27-2 0,23-20 7 15,-23 20-5-15,17-14 3 0,-17 14-5 16,0 0-6-16,0 0-6 0,0 0-9 0,20 3-2 15,-20-3-15-15,0 0-14 0,12 24-6 16,-12-24-13-16,10 26-9 0,-10-26 13 16,16 34 19-16,-16-34 21 0,23 25-176 15</inkml:trace>
  <inkml:trace contextRef="#ctx0" brushRef="#br0" timeOffset="81332.361">20221 2214 390 0,'0'0'8'15,"0"0"19"-15,0 0 14 0,0-20 23 0,0 20 14 16,0 0-1-16,-20-17 2 0,20 17-17 16,0 0-13-16,0 0-14 0,0 0-14 15,0 0-12-15,0 0-19 0,0 0-13 16,0 0-7-16,0 0 0 0,-19 14 10 16,15 4 12-16,4-18-2 0,-9 35 1 15,7-17-7-15,0-1-7 0,2-17 9 16,0 27-3-16,0-27 6 0,7 23 1 0,-7-23-3 15,12 20-4-15,-12-20 8 0,0 0 3 16,27 11 1-16,-27-11 9 0,22 0-3 16,-22 0 1-16,25-11-4 0,-25 11 6 15,24-14-3-15,-24 14 5 0,17-29 3 16,-17 29-4-16,16-28 4 0,-16 28 8 16,7-26 17-16,-7 26 10 0,0-20 11 15,0 20 3-15,0 0 5 0,0 0-2 0,0 0-15 16,0 0-16-16,0 0-16 15,0 0-20-15,0 0-5 0,0 0-3 0,-20 16-6 16,20-16 13-16,-7 33 2 0,5-11 2 16,1 10 6-16,2-1-4 0,3 2 6 15,1 5-4-15,2 2 1 0,0 3 3 16,3 1-1-16,-4-2-1 0,-1-2-11 16,1 0-11-16,-3-6-8 0,0-4-3 15,-3-6 4-15,0-24 2 0,-7 26 10 16,7-26 1-16,-18 17-7 0,18-17-6 0,-37 28-14 15,15-18 5-15,0 0 13 0,-2-10 9 16,1-3 2-16,2-9 4 0,1-3 2 16,0-2 11-16,3-1 14 0,17 18 8 15,-24-21 12-15,24 21 2 0,-14-25 0 16,14 25-5-16,-6-21-10 0,6 21-10 16,0 0-10-16,0 0-3 0,13-24-4 15,-13 24 4-15,18-23-4 0,-18 23 0 0,27-26-3 16,-27 26-2-16,33-25 2 15,-33 25-12-15,34-21 2 0,-14 6-5 0,-1-3 7 16,3 4 4-16,0-5 3 0,1 8-1 16,-4-1-2-16,0 2 1 0,-19 10-16 15,26-10-13-15,-26 10-15 0,0 0-21 16,17-12-16-16,-17 12-8 0,0 0 18 16,0 0-188-16</inkml:trace>
  <inkml:trace contextRef="#ctx0" brushRef="#br0" timeOffset="82062.505">21064 2427 396 0,'0'0'56'0,"0"0"10"0,0 0 3 15,0-27-2-15,0 10-38 0,7-1 1 16,-4-4 3-16,4-2 3 0,0-4-3 15,-2-1 4-15,2 1 10 0,-1 1 0 16,-2 1-4-16,-1 0-10 0,-1 1-5 0,1 6 1 16,2-1 6-16,-3 3-3 0,-2 17-4 15,2-24-4-15,-2 24-7 0,0 0 0 16,0 0-3-16,0 0-2 0,0 0-3 16,0 0-2-16,0 0-5 0,0 0-6 15,0 0-3-15,-4 19 2 0,4 2 6 0,0 7 8 16,0 5 3-16,0-2-2 15,-3-4-1-15,3 2-6 0,-2-1 3 0,2-2-3 16,2 1-3-16,1-6 3 0,-3-2-23 16,2-2-21-16,-2-17-56 0,0 0-75 15,2 21-35-15,-2-21 19 0,0 0-152 16</inkml:trace>
  <inkml:trace contextRef="#ctx0" brushRef="#br0" timeOffset="82921.974">21566 2246 387 0,'42'-24'2'0,"-15"9"-7"0,0-8 6 16,-6-6-1-16,-4 9 1 0,-1-12-4 16,-2-1 4-16,-4 5 4 0,-4 1 0 0,1 2 9 15,-3 0-4-15,-1 3-2 16,-6-5 16-16,0 10 3 0,3 17 2 0,-11-21 17 15,11 21-7-15,0 0 5 0,-16-19 11 16,16 19-15-16,0 0-9 0,0 0-11 16,-18 15-13-16,18-15-1 0,-10 35 11 15,3-6 9-15,1 1 6 0,2 2 6 16,2 5 1-16,2 2-9 0,0 1-3 16,2-1-7-16,1-4-6 0,1-6-1 15,0 1-4-15,2-6 4 0,-2-5-7 16,-4-19 0-16,6 26-6 0,-6-26-6 15,0 0 3-15,0 0 1 0,0 0 7 0,0 0 5 16,0 0 6-16,0 0 3 0,0 0-2 16,18-19-5-16,-18 19-2 0,16-34-9 15,-5 15 6-15,-1 0-3 0,3 1-2 16,-13 18 2-16,17-22-5 0,-17 22-1 16,10-17 1-16,-10 17-4 0,0 0-9 0,0 0 0 15,0 0-5-15,0 0-2 16,0 0 10-16,0 0 1 0,17 18 6 0,-17-18 10 15,7 29-1-15,-4-12 0 0,1 0-2 16,6 0-7-16,-3 0-3 0,-7-17-8 16,22 27-7-16,-22-27-2 0,27 24 0 15,-10-14 6-15,1-1 5 0,2-7 3 16,-1 1 1-16,1-3 7 0,0-5-2 16,-3-1 4-16,-17 6 2 0,24-24 1 15,-24 24 4-15,21-30-5 0,-9 13 2 0,-5-5-1 16,0 4 6-16,0-1 7 15,-4 2 11-15,-3 17 12 0,3-18 1 0,-3 18 2 16,0 0-4-16,0 0-3 0,0 0-2 16,0 0-2-16,0 0-9 0,0 0-15 15,0 0-8-15,-19-9-10 0,19 9 2 16,0 0-5-16,0 0 9 0,-14 30 1 16,7-10 5-16,0 6 1 0,4-4-4 15,0-2 0-15,6 0-2 0,-3-20-4 16,11 26 0-16,-11-26-11 0,19 21-5 0,-19-21 6 15,24 14-6-15,-24-14 0 0,30 3-12 16,-13-6-33-16,1-2-33 0,1-8-36 16,2-8-18-16,-4-4 34 0,-3-4-156 15</inkml:trace>
  <inkml:trace contextRef="#ctx0" brushRef="#br0" timeOffset="83087.808">22059 1942 445 0,'0'0'52'0,"0"0"2"0,17 1-9 0,-17-1-42 15,21-1-9-15,-21 1-5 0,26-3-3 16,-26 3-19-16,31 10-9 0,-31-10 1 16,29 20 0-16,-29-20-179 0</inkml:trace>
  <inkml:trace contextRef="#ctx0" brushRef="#br0" timeOffset="83258.525">22005 2616 608 0,'0'0'118'0,"0"0"-19"15,0 0-86-15,0 0-56 0,0 0-31 0,7-20-10 16,-7 20-10-16,20-17 25 15,-69-17-76-15</inkml:trace>
  <inkml:trace contextRef="#ctx0" brushRef="#br0" timeOffset="83754.015">22764 1914 463 0,'0'0'97'0,"0"0"6"15,0 0-5-15,0 0-49 16,0 0-25-16,0 0 1 0,0 0-1 0,5 24 4 16,-7-6 5-16,2 4-1 0,5 3-2 15,-4 6-9-15,5 1-8 0,-2 2-2 16,2 1-8-16,-2-2-3 0,2 0-4 0,-5 2-18 16,-1-2-14-16,-1 4-43 15,-5 2-26-15,-1-7-8 0,2-9-4 0,5-23 36 16,-15 19 22-16,15-19 24 15,0 0-179-15</inkml:trace>
  <inkml:trace contextRef="#ctx0" brushRef="#br0" timeOffset="83913.405">22676 2155 501 0,'0'0'84'16,"0"0"6"-16,0 0-30 0,0 0-35 15,0 0 3-15,0 0-3 0,27-4 1 16,-27 4-19-16,34-11-15 0,-14 8-17 0,6 3-14 15,2 0-23-15,4-3-8 0,2-1-10 16,0-2 4-16,-1 0 18 0,-8-6 22 16,8 4-171-16</inkml:trace>
  <inkml:trace contextRef="#ctx0" brushRef="#br0" timeOffset="84375.627">23110 1970 393 0,'0'0'31'0,"-23"-17"14"0,23 17 28 16,-17-2 1-16,17 2-5 15,0 0-1-15,0 0-12 0,0 0-17 0,0 0-10 16,-17-10-16-16,17 10-12 0,0 0 0 16,-7 22 1-16,1-2-1 0,2-1-2 15,1 6 3-15,2 2-3 0,-2-4 3 16,3 7 4-16,1-3-7 0,1 0 6 16,-1 2-3-16,4-10 0 0,-3 3 2 15,4-1-8-15,-4-4 6 0,-1 6-6 16,3-5-1-16,-4-18 2 0,3 25-12 0,-3-25-5 15,0 0-7-15,0 0 6 0,0 0 8 16,0 0 7-16,0 0 7 0,0 0 8 16,0 0 8-16,0 0 17 0,0 0 5 15,0 0-12-15,0 0-6 0,0 0-14 16,0 0 1-16,-8-25 3 0,8 25 5 16,-2-24-1-16,2 24-6 0,0-32-3 15,2 14-13-15,3 1 2 0,-5 17 2 0,12-31-5 16,-12 31 7-16,20-27-4 15,-20 27 1-15,27-21 1 0,-27 21 5 0,24-13-1 16,-24 13-5-16,20-9 6 0,-20 9 0 16,22 5-6-16,-22-5 8 0,25 12-2 15,-25-12 0-15,22 19-1 0,-10-2 6 16,-12-17 1-16,14 36 5 0,-7-15 2 16,-1-4-2-16,-2 2-5 0,-4-19-6 15,7 28-5-15,-7-28-29 0,6 21-34 16,-6-21-36-16,0 0-39 0,6 23 3 0,-6-23-170 15</inkml:trace>
  <inkml:trace contextRef="#ctx0" brushRef="#br0" timeOffset="84735.194">23491 2195 405 0,'0'0'44'0,"0"0"5"15,-21-24 11-15,21 24-12 0,0 0-9 0,0 0 1 16,0 0-18-16,0 0-11 0,0 0 0 16,0 0-7-16,-13 20-6 0,9-3 9 15,4-17-6-15,-11 33-2 0,5-13 11 16,3 0-9-16,0 1 0 0,3-3 2 16,0-18-10-16,4 23 3 0,-4-23 3 0,0 0 11 15,18 14 7-15,-18-14 10 16,0 0 10-16,25 3-8 0,-25-3 6 0,19-13-8 15,-19 13-4-15,17-18 0 0,-17 18-3 16,17-17 3-16,-17 17 4 0,10-27 0 16,-10 27-4-16,3-31-9 0,-1 12-5 15,-2 19-3-15,-2-27-4 0,2 27 0 16,-7-20-10-16,7 20-13 0,0 0-21 16,0 0-25-16,-18-17-31 0,18 17-33 15,0 0-8-15,0 0 22 0,-19 1-167 0</inkml:trace>
  <inkml:trace contextRef="#ctx0" brushRef="#br0" timeOffset="85106.818">23655 2231 388 0,'0'0'24'16,"0"0"2"-16,0 0 4 0,0 0 1 0,9 21-3 15,-9-21 13-15,0 0 4 0,1 17-8 16,-1-17-1-16,0 0-7 0,-1 20-6 16,1-20 0-16,0 0-6 0,0 0-5 15,0 0-1-15,-8 17 5 0,8-17 10 16,0 0 15-16,0 0 16 0,0 0 7 16,0 0 3-16,0 0-10 0,0 0-7 15,0 0-18-15,0 0-13 0,5-18-5 0,-5 18-11 16,0 0 0-16,10-33-3 15,-7 14-4-15,5 0 1 0,-8 19 1 0,19-18 0 16,-19 18 2-16,0 0-1 0,0 0 1 16,17-11-3-16,-17 11 2 0,0 0-4 15,0 0 4-15,0 0 1 0,0 0-3 16,0 0-2-16,18 21-9 0,-18-21-10 16,10 18-24-16,-10-18-24 0,10 27-41 15,0-9-36-15,0 3-16 0,-10-21-171 16</inkml:trace>
  <inkml:trace contextRef="#ctx0" brushRef="#br0" timeOffset="85801.97">24059 2259 392 0,'0'0'60'0,"-17"-14"3"0,17 14 18 16,-21-24-5-16,21 24-14 0,-17-14 4 15,17 14-4-15,-17-8-7 0,17 8-22 0,0 0-11 16,0 0-20-16,-20-11-31 15,20 11-27-15,0 0-5 0,0 0-3 0,-22 26 19 16,22-26 18-16,-17 30 10 0,11-12 12 16,1 1-6-16,1-2 5 0,2 3-5 15,1 1-8-15,4-3 3 0,1-1 0 16,-4-17 0-16,15 22-1 0,-15-22 1 16,20 8-1-16,-20-8-3 0,29 6-1 0,-29-6-3 15,28-7 3-15,-28 7 5 16,29-20 6-16,-29 20 9 0,24-21-9 0,-24 21 6 15,13-24 6-15,-13 24 0 0,7-29 12 16,-7 29 14-16,0-27 3 0,0 27 15 16,-7-20 7-16,7 20 0 0,0 0-2 15,-17-11-12-15,17 11-6 0,0 0-17 16,0 0-7-16,-20 17-2 0,20-17 0 16,-15 30 0-16,10-8 2 0,1 8 1 15,4 4-3-15,0-4 8 0,2 3 4 0,3 4-3 16,-1-4 0-16,-3 4 1 15,1-2-8-15,1-3-1 0,-3 0-7 0,0 1-4 16,0-2 3-16,-3-4 0 0,1 0 3 16,2-27-3-16,-5 25-2 0,5-25-5 15,-7 20-2-15,7-20 2 0,0 0-13 16,-18 21 4-16,18-21 1 0,-27 20-6 16,27-20 12-16,-27 18-1 0,27-18 0 15,-27-3 7-15,27 3 1 0,-32-19 0 16,13 7 4-16,2-4 4 0,-3 2 12 0,5-4 21 15,15 18 17-15,-26-29 21 16,26 29 5-16,-17-22-10 0,17 22-15 0,0 0-21 16,0 0-14-16,-3-18-10 0,3 18-5 15,0 0-3-15,0 0-2 0,20-17 0 16,-20 17-1-16,28-27-6 0,-9 12-2 16,-2 5-4-16,0-3-4 0,0 3 9 15,2 1-6-15,-2-3-2 0,3 3 5 0,-1-1-9 16,1-1 6-16,-1 4 2 0,-2-3-7 15,-17 10 0-15,28-6-8 0,-28 6-19 16,25-10-17-16,-25 10-22 0,17-10-22 16,-17 10-8-16,0 0-8 0,0 0 23 15,11-21-173-15</inkml:trace>
  <inkml:trace contextRef="#ctx0" brushRef="#br0" timeOffset="86306.795">23580 2036 569 0,'0'0'124'0,"0"0"17"15,0 0-51-15,20-19-25 0,-20 19 5 16,19-10-3-16,-19 10-26 0,0 0-11 0,18-12-9 15,-18 12-13-15,0 0-1 0,0 0-13 16,17 1-11-16,-17-1-23 16,0 0-32-16,21 9-32 0,-21-9-28 0,0 0-15 15,26 21 4-15,-26-21-162 0</inkml:trace>
  <inkml:trace contextRef="#ctx0" brushRef="#br0" timeOffset="86517.461">23944 1828 569 0,'0'0'138'0,"0"0"-3"0,0 0-81 15,-9-20-37-15,9 20-6 0,0 0-1 0,-18 23-7 16,4 0-13-16,-5 2-35 15,-4 2-43-15,1-4-37 0,3 4-8 0,-1 2-163 16</inkml:trace>
  <inkml:trace contextRef="#ctx0" brushRef="#br0" timeOffset="88277.901">4764 3663 444 0,'0'0'99'0,"0"0"17"16,0 0 8-16,0 0-42 0,0 0-6 16,0 0-3-16,0 0-8 0,0 0-5 15,-2-17-16-15,2 17-11 0,0 0-5 16,0 0-8-16,0 0-4 0,0 0 0 0,0 0-3 15,0 0 0-15,0 0 1 16,0 0-3-16,0 0-2 0,0 0 0 16,0 0-1-16,0 0-3 0,0 0 0 0,0 0-2 15,0 0-5-15,0 0 2 0,0 0-1 16,0 0-6-16,0 0-3 0,0 0-4 16,0 0 2-16,-8 19 3 0,8-19 5 15,0 33 2-15,0-11 2 0,0 7 2 0,0 1-1 16,0 0 3-16,0 1-3 15,2-1-1-15,-2 1 0 0,1 0 5 0,-1 1 2 16,0-4-2-16,0 2 1 0,0-7-7 16,2-6-2-16,-2-17-1 0,3 23-1 15,-3-23 2-15,0 0 0 0,0 21 0 16,0-21 0-16,0 0-2 0,0 0 2 16,0 0 0-16,0 0-3 0,0 0 0 15,-5 18-1-15,5-18-5 0,0 0 5 16,0 0-7-16,0 0-6 0,0 0-11 0,0 0-31 15,0 0-34-15,0 0-36 16,0 0-38-16,0 0 11 0,0 0-163 0</inkml:trace>
  <inkml:trace contextRef="#ctx0" brushRef="#br0" timeOffset="88630.661">4734 3705 421 0,'0'0'92'16,"0"0"17"-16,0 0 18 0,0 0-38 16,0 0-23-16,0 0-11 0,0 0-11 0,0 0-10 15,0 0-7-15,20-13-2 0,-20 13-4 16,27-16-6-16,-27 16-6 0,32-15-9 16,-32 15-6-16,30-15-10 0,-30 15-20 15,27-5-22-15,-27 5-27 0,18-2-23 16,-18 2-14-16,0 0-8 0,20 3 31 15,-20-3-168-15</inkml:trace>
  <inkml:trace contextRef="#ctx0" brushRef="#br0" timeOffset="88918.483">4722 3955 415 0,'0'0'66'0,"0"0"10"0,0 0 6 16,0 0-32-16,0 0-8 0,0 0 0 15,0 0-1-15,22-11-4 0,-22 11-11 16,29-16-7-16,-11 5-7 0,4-2-10 15,0 2-8-15,0 3-26 0,1 1-25 0,-6 4-21 16,-17 3-12-16,28-14-3 0,-28 14 14 16,20-3 24-16,-20 3-182 0</inkml:trace>
  <inkml:trace contextRef="#ctx0" brushRef="#br0" timeOffset="89320.279">4733 4230 430 0,'0'0'74'0,"0"0"13"15,0 0 8-15,0 0-28 0,0 0-6 16,0 0-5-16,0 0-6 0,0 0-13 15,0 0-10-15,0 0-1 0,0 0 2 16,0 0 2-16,24-10-5 0,-24 10-7 16,29-6-10-16,-29 6-14 0,34-7-26 0,-17 1-31 15,0 2-45-15,1-3-31 0,0 5-15 16,0 1-171-16</inkml:trace>
  <inkml:trace contextRef="#ctx0" brushRef="#br0" timeOffset="89997.915">5188 3969 492 0,'0'0'70'16,"0"17"-2"-16,0-17-47 0,0 0-18 16,0 0 2-16,15 29 14 0,-11-12 0 15,2 3 7-15,1 4-4 0,0 0-4 16,0 0-5-16,-1 1-5 0,1-4 3 0,-4-3-1 15,-3-18 4-15,2 22 5 16,-2-22-4-16,0 0 6 0,0 0 0 16,0 0 6-16,0 0 9 0,2 17 7 0,-2-17 7 15,0 0 2-15,0 0-9 0,0 0-15 16,-4-21-12-16,4 21-11 0,-10-29-3 16,4 11-2-16,2-7 0 0,-1-2-3 15,4 6 0-15,-1 0 2 0,4-4-6 16,-1 6 2-16,4-1-2 0,-5 20 1 15,4-26 2-15,-4 26 4 0,13-21 3 0,-13 21-1 16,17-19 0-16,-17 19-3 0,20-10-1 16,-20 10 3-16,21-7 0 0,-21 7-4 15,26 0 3-15,-26 0-3 0,25 7-1 16,-25-7 5-16,23 12-3 0,-23-12 2 16,20 12 1-16,-20-12-3 0,0 0-11 15,17 12-19-15,-17-12-34 0,0 0-36 16,0 0-35-16,0 0-20 0,7 23-169 0</inkml:trace>
  <inkml:trace contextRef="#ctx0" brushRef="#br0" timeOffset="90380.556">5641 3550 417 0,'0'0'50'0,"0"0"8"0,0 0 3 15,0 0-17-15,5 18 3 0,0 3 17 16,-2 5 21-16,1 4-1 0,2 7-13 16,2 0-11-16,1 4-17 0,-1 2-10 0,2 1-4 15,0-1-4-15,0 1 0 0,0-3-7 16,0-1-6-16,-4-3-1 0,1-4-9 16,0-5-1-16,-4-4 1 0,1-4-5 15,-1-1-9-15,-3-19-22 0,1 21-59 16,-1-21-58-16,0 0-40 0,0 0 13 15,0 0-146-15</inkml:trace>
  <inkml:trace contextRef="#ctx0" brushRef="#br0" timeOffset="91068.024">6124 4005 386 0,'0'0'29'0,"0"0"19"0,0 0 6 0,0 0 6 15,0 0-19-15,0 0-10 0,0 0 10 16,-15-16 16-16,15 16 15 0,0 0 8 16,0 0-1-16,-22-17-16 0,22 17-17 15,0 0-10-15,0 0-11 0,-22-11-2 16,22 11-8-16,0 0-7 0,-20-2 4 0,20 2-11 15,0 0-3-15,-19 3 3 16,19-3-6-16,-13 17 3 0,13-17 1 0,-14 24-4 16,14-24-1-16,-8 28-3 0,3-11 1 15,5 3 0-15,0-2 2 0,-2 0 3 16,4 1 0-16,-2-19-9 0,8 28-4 16,-8-28-3-16,12 25-4 0,-12-25 2 15,0 0 2-15,22 18 2 0,-22-18 6 16,20 0 5-16,-20 0 4 0,24-14-3 15,-24 14 2-15,23-27 1 0,-23 27-5 0,18-31 2 16,-18 31-3-16,16-35 1 16,-12 17 4-16,2-1-2 0,-6 0 4 0,0 19 3 15,0-28 6-15,0 28 16 0,0 0 10 16,-3-19 17-16,3 19 1 0,0 0 0 16,0 0-6-16,0 0-19 0,0 0-8 15,0 0-10-15,0 0-8 0,0 0-2 16,0 0-3-16,0 0-1 0,0 0 1 0,0 0 2 15,-3 31 2-15,9-14 1 16,-5 1-1-16,-1-18-8 0,9 32-11 0,-9-32-14 16,11 31-32-16,-11-31-32 0,16 30-30 15,-16-30-27-15,17 24-1 0,-63-40 24 16,46 16-145-16</inkml:trace>
  <inkml:trace contextRef="#ctx0" brushRef="#br0" timeOffset="91462.01">6312 3945 452 0,'0'0'56'16,"0"0"-1"-16,0 0-10 0,0 0-26 16,20 24 11-16,-20-24 0 0,10 25 0 15,-3-7-4-15,0 2-5 0,0-2-7 16,-1 1 0-16,-6-19-6 0,12 30-3 0,-12-30 0 15,4 24-4-15,-4-24 0 16,0 0-3-16,-2 18 2 0,2-18 6 0,0 0 5 16,0 0 11-16,0 0 14 0,0 0 7 15,0 0 7-15,0 0-9 0,0 0-15 16,0-21-10-16,0 21-12 0,0-27-1 16,5 7 0-16,-5 20-7 0,12-34 3 15,-2 14 1-15,0 3-5 0,-1-1 5 16,-9 18-2-16,17-23-8 0,-17 23 8 15,0 0-5-15,20-7-3 0,-20 7 10 0,0 0-6 16,0 0 5-16,20 11-1 0,-20-11-3 16,0 0 7-16,15 20-1 0,-15-20-1 15,10 20 4-15,-10-20-14 0,12 30-25 16,-12-30-33-16,11 28-45 0,-11-28-27 16,20 23 15-16,-20-23-164 0</inkml:trace>
  <inkml:trace contextRef="#ctx0" brushRef="#br0" timeOffset="92142.249">6797 3918 395 0,'0'0'55'0,"-14"-17"15"16,14 17 13-16,-18-14 2 0,18 14-12 16,0 0 5-16,-19-13 4 0,19 13-7 15,0 0-26-15,0 0-19 0,0 0-19 16,0 0-25-16,0 0-14 0,0 0-3 15,0 0-1-15,-13 23 11 0,13-23 10 0,-1 40-3 16,1-16-3-16,1 1-1 0,2-3-6 16,-1-5 1-16,0 0 4 0,1 1-3 15,-3-18 5-15,10 27-5 0,-10-27 1 16,19 13 0-16,-19-13 6 0,21 4 6 16,-21-4 4-16,19-1 3 0,-19 1 2 15,0 0 1-15,24-20 1 0,-24 20 1 16,15-27 0-16,-15 27 1 0,8-31-2 0,-8 14 2 15,0 17-1-15,-5-33 2 0,5 33 8 16,-5-27 5-16,5 27 12 0,-7-17 10 16,7 17-2-16,0 0-5 0,0 0-16 15,0 0-13-15,0 0-22 0,0 0-2 16,0 0 6-16,-10 27 2 0,10-10 13 16,0 7 6-16,2 0-7 0,3 2-1 15,0 4 4-15,2-2-1 0,1 2 5 16,2 6 5-16,4-2-2 0,-1 0 4 15,-2 2-4-15,2-2-6 0,-2-3-1 0,2 5-10 16,0-5 2-16,-3 2-8 16,-6-3-1-16,2-5 0 0,-5-2-8 0,-1-3 6 15,0-20-9-15,-11 24 7 0,11-24 6 16,-20 23 3-16,20-23 12 0,-30 18 6 16,13-16 5-16,-2-1 1 0,-2-5-1 15,-3 4-4-15,2-6 11 0,-2-7 17 16,0 2 18-16,6-2 12 0,1 3-2 0,17 10-3 15,-20-11-7-15,20 11-8 16,0 0-11-16,0 0-12 0,0 0-11 0,0 0-10 16,0 0 2-16,-2-23-6 0,2 23 3 15,17-24-2-15,-17 24-4 0,27-37-4 16,-10 13-5-16,0 2-1 0,-2 4-4 16,2-1 0-16,0 4 1 0,-2-4 2 15,3 5-1-15,-18 14-5 0,28-24-14 16,-28 24-20-16,18-17-15 0,-18 17-21 15,0 0-17-15,0 0-16 0,18-9-12 16,-18 9-166-16</inkml:trace>
  <inkml:trace contextRef="#ctx0" brushRef="#br0" timeOffset="92768.045">7620 3733 392 0,'0'0'55'16,"0"0"26"-16,0 0 24 0,0 0 8 15,0 0-24-15,0 0-19 0,0 0-9 0,0 0-21 16,0 0-11-16,0 0 5 0,3 24 8 16,-1-2 5-16,3 2 0 0,-2 7-9 15,-1-2-16-15,0 1-9 0,1-3 1 16,-1-5-9-16,1 4 3 0,2-2 1 16,-5 3-8-16,2-3 2 0,-2-4-1 15,2-1-8-15,-2-19-9 0,3 27-12 16,-3-27-24-16,0 23-34 0,0-23-36 0,3 25-30 15,-3-25-22-15,0 17 31 16,0-17-155-16</inkml:trace>
  <inkml:trace contextRef="#ctx0" brushRef="#br0" timeOffset="93428.309">7615 3836 388 0,'0'0'41'15,"0"0"5"-15,0 0 3 0,0 0-6 16,0 0-20-16,12-22 2 0,-12 22 8 16,15-18-7-16,-15 18-3 0,0 0-2 15,25-14-7-15,-25 14 2 0,20-5-2 16,-20 5-5-16,20-5-1 0,-20 5-6 15,0 0-5-15,24 1 3 0,-24-1-3 16,0 0 2-16,17 16 1 0,-17-16-2 0,10 21 3 16,-10-21-2-16,4 24 1 0,-4-24 2 15,-1 23-4-15,1-23 3 0,-3 18-2 16,3-18 1-16,-9 23 1 0,9-23 4 16,-14 17-2-16,14-17-3 0,-21 16 5 15,21-16-9-15,-20 16 3 0,20-16 3 0,-20 10 1 16,20-10 14-16,0 0 9 15,-17 5 14-15,17-5 11 0,0 0 0 0,0 0-2 16,0 0-11-16,0 0-14 0,0 0-6 16,0 0-9-16,0 0-6 0,0 0 1 15,0 0-6-15,0 0 2 0,0 0 1 16,10-17 0-16,-10 17 1 0,20-10 1 16,-20 10 1-16,20-3-7 0,-20 3-4 15,24 0-1-15,-24 0-2 0,28-2-4 16,-28 2-2-16,30 5-8 0,-13 1 1 0,-17-6 4 15,31 17 3-15,-31-17 5 16,26 26 1-16,-26-26 3 0,20 34 2 0,-12-17 4 16,-2 1 0-16,-2-1 6 0,-4-17 3 15,0 32 5-15,-4-15 8 0,4-17 7 16,-14 28 6-16,14-28 4 0,-20 23-2 16,20-23-7-16,-24 20-4 0,24-20-1 15,-30 14 4-15,30-14 3 0,-31 7 1 16,31-7-8-16,-27-5-9 0,27 5-4 15,-25-6-4-15,25 6-2 0,0 0-6 0,-18-6-12 16,18 6-15-16,0 0-19 0,0 0-26 16,-14-17-50-16,14 17-50 0,0 0-26 15,-5-27-168-15</inkml:trace>
  <inkml:trace contextRef="#ctx0" brushRef="#br0" timeOffset="108558.776">8748 3981 398 0,'0'0'18'16,"0"0"3"-16,0 0-2 0,0 0-7 15,0 0-7-15,0 0-2 0,-10-19 3 16,10 19 5-16,0 0 4 0,0 0 4 0,0 0 2 16,0 0-6-16,0 0 3 15,0 0 1-15,0 0 5 0,0 0 10 0,0 0 0 16,0 0 8-16,0 0 1 0,0 0 1 16,0 0 2-16,0 0 0 0,0 0-5 15,0 0-3-15,0 0-8 0,0 0-5 16,0 0-7-16,0 0 0 0,0 0-3 15,0 0-2-15,0 0-3 0,0 0 0 0,0 0-1 16,0 0-1-16,0 0 2 0,0 0-1 16,0 0 2-16,0 0-4 0,0 0 0 15,0 0-3-15,0 0-2 0,0 0 1 16,0 0 0-16,0 0-4 0,0 0 2 16,0 0 3-16,0 0-3 0,0 0 1 15,0 0-5-15,0 0-7 0,0 0-5 16,0 0 4-16,0 0 2 0,0 0 6 0,4 22 5 15,-1-5-2-15,4 1 1 16,0 1-1-16,-7-19 2 0,12 34-2 0,-12-34 0 16,8 18 3-16,-8-18-4 15,0 0 0-15,7 22 0 0,-7-22-3 0,0 0 2 16,7 18 0-16,-7-18-1 0,0 0-1 16,10 19 2-16,-10-19 0 0,0 0-2 15,0 0 1-15,0 0-3 0,0 0 1 16,0 0 2-16,0 0 0 0,0 0 3 15,0 0-1-15,0 0 1 0,0 0 3 0,0 0 5 16,0 0 3-16,0 0 0 16,0 0 3-16,0 0-5 0,0 0-2 0,10-23-3 15,-7 4-3-15,1-3 1 0,1 2 0 16,-2-3-1-16,-1-1 2 0,1 4-3 16,2-4-6-16,0 1 8 0,0 4-8 15,-5 19 0-15,7-20 7 0,-7 20-8 16,0 0 6-16,0 0-2 0,0 0-7 0,0 0-7 15,0 0-16-15,0 0-15 16,0 0-9-16,0 0-10 0,0 0-8 0,0 0-9 16,0 0-12-16,20 20-11 0,-20-20 21 15,-23-24 24-15,23 24-174 0</inkml:trace>
  <inkml:trace contextRef="#ctx0" brushRef="#br0" timeOffset="109179.2">9133 4008 405 0,'0'0'21'0,"0"0"4"0,0 0 10 15,-7-19-2-15,7 19 0 0,0 0 8 16,0 0 2-16,-18-3-6 0,18 3-6 16,0 0-12-16,0 0-12 0,-17 12-3 15,17-12 0-15,-17 28 0 0,8-9 2 16,5 4 4-16,1-1-6 0,2 5 4 0,-2-4-1 15,3-2-6-15,3-1 2 16,-3-20-5-16,11 23 0 0,-11-23 3 0,11 19 0 16,-11-19 0-16,20 5 2 0,-20-5 0 15,30-4 3-15,-30 4 1 0,30-9 0 16,-30 9 0-16,20-22 3 16,-20 22 5-16,21-32-1 0,-15 15 5 0,0 0 5 15,-6 17 2-15,0-25 0 0,0 25-4 16,-9-19-6-16,9 19-5 0,-18-14-5 15,18 14-9-15,-22-11-9 0,22 11-20 0,-22-8-17 16,22 8-19-16,-25 2-18 16,25-2-7-16,-21 8-3 0,21-8 19 0,-67-32 24 15,67 32-180-15</inkml:trace>
  <inkml:trace contextRef="#ctx0" brushRef="#br0" timeOffset="109520.125">9317 4086 454 0,'0'0'51'0,"0"0"-1"0,0 0-13 16,0 0-29-16,0 0-6 0,0 0 0 16,0 0 4-16,0 0 6 0,16 31-1 15,-13-12-1-15,-3 1-4 0,4-2-7 16,0 4-6-16,2-5-10 0,-6-17-18 15,7 32-22-15,-7-32 1 0,-21-1 9 16,21 1-184-16</inkml:trace>
  <inkml:trace contextRef="#ctx0" brushRef="#br0" timeOffset="109639.932">9380 4029 398 0,'0'0'3'15,"-20"7"-2"-15,20-7-3 0,0 0-204 16</inkml:trace>
  <inkml:trace contextRef="#ctx0" brushRef="#br0" timeOffset="109863.935">9152 3733 441 0,'18'-17'36'0,"-18"17"4"16,23-20-9-16,-4 12-10 15,-19 8-1-15,32-13-5 0,-32 13-5 0,23-3-8 16,-23 3-1-16,0 0-3 0,17 11-4 16,-17-11 0-16,5 25-6 0,-8-6-10 15,0 3-6-15,-6 8-16 0,-1 1-4 16,-5 0-183-16</inkml:trace>
  <inkml:trace contextRef="#ctx0" brushRef="#br0" timeOffset="110042.725">9442 3551 442 0,'0'0'76'0,"0"0"-2"0,0 0-1 15,0 0-47-15,0 0-27 0,0 0-10 16,-20 16-9-16,12 5-17 0,-1 6-14 0,1 4-8 16,-1 5 3-16,5-2-184 0</inkml:trace>
  <inkml:trace contextRef="#ctx0" brushRef="#br0" timeOffset="110952.112">10209 4126 392 0,'0'0'33'15,"0"0"7"-15,-4-22 14 0,4 22 2 16,-10-22-7-16,10 22 2 0,0 0-4 16,-20-17-5-16,20 17-5 0,0 0-8 15,-24-9-11-15,24 9-7 0,-22 2-17 16,22-2-7-16,-20 7-3 0,20-7-5 0,-19 18 5 15,19-18 6-15,-18 31 0 16,13-13 3-16,1 3 4 0,4-1-3 0,2 3-1 16,0 1-5-16,3-6-2 0,3 1 1 15,-8-19 1-15,21 30 3 0,-21-30 1 16,28 18 0-16,-28-18-1 0,32 6 0 16,-15-9-1-16,3-6-1 0,0-5-1 15,4-6 1-15,-3-4-1 0,3-10 2 16,-1 0-7-16,1-5-9 0,-4 0 2 15,-6 2-9-15,-1-3 3 0,-6-3 5 0,-7-1 3 16,0-3 7-16,-3-1 8 16,-1 4 4-16,-3-1 3 0,-3 7 3 0,0 8-1 15,0 6 1-15,10 24 4 16,-21-20 11-16,21 20 20 0,-19-3 6 0,19 3 2 16,0 0-20-16,0 0-15 0,-10 17-6 15,10-17-5-15,-4 41 23 0,7-4 10 16,1 13 3-16,3 0 1 0,2 0-9 15,2 0-9-15,-1-1-3 0,3 0-4 16,-3-1-5-16,4-4 3 0,-1-8-1 0,1-5 4 16,-1-7-1-16,-3-5-2 0,4-2-2 15,-14-17-4-15,13 20-2 0,-13-20-2 16,0 0 3-16,0 0 6 0,0 0 8 16,19-14 2-16,-19 14 1 0,19-33-8 15,-9 4-6-15,0 2-3 0,-1 5 2 16,-1 0 8-16,-8 22 3 0,0 0 1 15,10-20-4-15,-10 20-9 0,0 0-2 16,0 0-3-16,0 0 0 0,12 17 1 16,-12-17-1-16,0 0-5 0,20 26-6 0,-20-26-6 15,14 29-19-15,-14-29-28 0,10 34-35 16,-4-17-27-16,1 1 7 0,4 1-171 16</inkml:trace>
  <inkml:trace contextRef="#ctx0" brushRef="#br0" timeOffset="111429.488">10849 4146 390 0,'0'0'0'15,"0"0"13"-15,-7-19 11 0,7 19 3 16,0 0 9-16,-18-20-2 0,18 20 5 15,0 0 1-15,0 0-3 0,0 0-3 16,-19-15-10-16,19 15-7 0,0 0-11 16,-20 1-2-16,20-1-8 0,0 0-2 0,0 0-1 15,-21 21-2-15,21-21 3 0,-11 26 0 16,3-7 5-16,8-19-1 0,-8 37 0 16,8-37 2-16,0 25-4 0,0-25 1 15,7 23-1-15,-7-23-2 0,9 17 5 16,-9-17-2-16,17 9 3 0,-17-9 1 15,18 9 0-15,-18-9 5 0,0 0 8 16,24 2 4-16,-24-2 1 0,0 0-4 0,20-21 0 16,-20 21-8-16,12-30-2 0,-5 8-4 15,-2 0 0-15,-3-1-1 0,-1 6 1 16,-1 17 1-16,-1-24 5 0,1 24 12 16,0 0 14-16,0 0 7 0,0 0 0 15,0 0-9-15,-12-19-15 0,12 19-10 16,0 0-11-16,0 0-11 0,0 0 2 15,0 0-1-15,0 19 2 0,0-19 6 0,0 35-14 16,0-11-18-16,3-2-22 16,2 2-19-16,3-7-7 0,-8-17 3 0,21 26 20 15,-21-26-177-15</inkml:trace>
  <inkml:trace contextRef="#ctx0" brushRef="#br0" timeOffset="111674.882">11054 3881 488 0,'0'0'87'0,"-18"-7"20"0,18 7-20 0,0 0-35 16,0 0-17-16,0 0-19 0,0 0-8 16,0 0 3-16,-3 30 1 0,3-6 4 15,3 6 2-15,1 3-3 0,-1-1-3 16,1 1-4-16,2-2 0 0,1 1-7 15,-3 0 1-15,2 3-10 0,2 0-28 0,-2-1-31 16,0 0-44-16,-2-7-11 16,-3-2 12-16,4-8 30 0,-5-17 42 0,0 0-179 15</inkml:trace>
  <inkml:trace contextRef="#ctx0" brushRef="#br0" timeOffset="111819.964">11043 4109 497 0,'0'0'101'0,"0"0"3"0,0 0-22 16,0 0-63-16,0 0-23 0,0 0-2 0,0 0 1 16,0 0-5-16,24-5-16 0,-24 5-27 15,27-12-30-15,-10 7-10 0,-17 5 20 16,27-1-172-16</inkml:trace>
  <inkml:trace contextRef="#ctx0" brushRef="#br0" timeOffset="112044.151">10656 3935 470 0,'0'0'68'0,"0"-25"2"15,0 25-9-15,4-29-33 0,-4 29 0 16,20-23-1-16,-20 23-12 0,27-18-7 0,-7 11-13 15,-20 7-13-15,31-10-19 16,-11 10-16-16,-20 0-13 0,31 10-7 0,-11 1 10 16,-20-11 18-16,27 29-179 0</inkml:trace>
  <inkml:trace contextRef="#ctx0" brushRef="#br0" timeOffset="112231.895">11043 3528 639 0,'0'0'168'0,"0"0"2"15,0 0-90-15,0 0-64 0,0 0-15 16,0 0-4-16,0 0-2 0,-10 37-8 16,10-8-14-16,-3 6-45 0,2 7-51 15,1 0-33-15,4 1 11 0,-1 0-157 16</inkml:trace>
  <inkml:trace contextRef="#ctx0" brushRef="#br0" timeOffset="112839.761">11814 4211 405 0,'0'0'39'0,"20"-3"7"15,-20 3 18-15,0 0-11 0,27-31-10 16,-10 10-3-16,-4-6-10 0,5 1-10 15,-2-4-4-15,-2-4 2 0,-3 4-4 0,-5-4-1 16,1 0-3-16,-4 1-7 16,-1-2-2-16,-2 3 2 0,-5 7 12 0,2 5 14 15,3 20 14-15,-11-20 7 0,11 20-2 16,0 0-10-16,-21-13-7 0,21 13-9 16,0 0-8-16,0 0-8 0,-19-1-1 15,19 1-3-15,-4 17-2 0,4-17 5 16,-17 37-4-16,11-7 1 0,-2 4 2 0,6 7 4 15,1 0-1-15,1 0 1 16,1 1-4-16,-1-4-3 0,6-1 1 0,-6 3-3 16,4-7-3-16,5-2-12 0,1-1-14 15,1-9-18-15,-1-1-28 0,-10-20-25 16,27 21-22-16,-10-19-9 0,3-4 19 16,6 0 37-16,-4-7-168 0</inkml:trace>
  <inkml:trace contextRef="#ctx0" brushRef="#br0" timeOffset="113644.874">12326 4146 387 0,'0'0'1'0,"0"0"-2"0,0 0 12 16,-10-20 13-16,10 20 11 0,0 0 6 16,0 0-6-16,-17-13-4 0,17 13-6 0,0 0-2 15,0 0-5-15,-20-3-6 0,20 3-6 16,0 0-5-16,0 0-5 0,-21 7 0 16,21-7-1-16,-10 19 0 0,10-19 1 15,-13 31-3-15,9-14 5 0,-1 3-2 16,5-1-1-16,0-19-1 0,0 31-8 15,0-31-1-15,0 33-1 0,0-33-4 16,12 27-2-16,-12-27-2 0,21 11 2 0,-21-11 4 16,23 3 6-16,-23-3 4 15,27-9 5-15,-10-3-1 0,0-6 0 0,-4 1-1 16,4-4-2-16,-7 0 3 0,-3 4 1 16,-3-3 1-16,-1 1 2 0,-3 19 2 15,0-34 10-15,0 34 12 0,-4-18 19 16,4 18 18-16,0 0 13 0,0 0 0 15,-19-9-10-15,19 9-14 0,0 0-20 16,0 0-12-16,-11 17-5 0,7 0-3 16,1 7 4-16,0 3-1 0,-1 8-2 0,5-4-4 15,2 0 0-15,3 5 0 0,5 1 2 16,-1 4-1-16,1 0-4 0,-1-2-1 16,3-5-3-16,-3 0 1 0,-3 1 1 15,0-3-1-15,-2-1-1 0,-4-5-3 16,-1-5 2-16,0 2-1 0,0-23-7 15,-10 31-1-15,10-31-5 0,-23 23-2 16,23-23-3-16,-28 20 3 0,11-13 1 0,0-3 6 16,-3-4 6-16,3-6 6 15,-3 1 10-15,3-5 7 0,17 10 6 0,-26-19 10 16,26 19 1-16,-17-18-2 0,17 18 3 16,-8-23-15-16,8 23-9 0,0-26-6 15,0 26-8-15,14-25-6 0,-14 25-17 16,15-27-23-16,-15 27-35 0,22-31-32 15,-22 31-17-15,24-29 5 0,-24 29 35 0,27-17-162 16</inkml:trace>
  <inkml:trace contextRef="#ctx0" brushRef="#br0" timeOffset="113973.357">12198 4489 645 0,'0'0'208'0,"0"0"1"15,0 0-65-15,0 0-130 0,0 0-26 16,0 0-19-16,0 0-40 0,0 0-55 16,0 0-44-16,0 0-7 0,0 0 39 15,0 0-144-15</inkml:trace>
  <inkml:trace contextRef="#ctx0" brushRef="#br0" timeOffset="118059.291">13252 4117 413 0,'0'0'-1'15,"20"10"-1"-15,-20-10-1 0,0 0 4 16,0 0 0-16,0 0 9 0,0 0 9 15,17-5 10-15,-17 5 12 0,0 0 9 16,0 0 13-16,0 0 17 0,0 0 2 16,0 0-10-16,0 0-11 0,0 0-24 0,0 0-5 15,-15-19 0-15,15 19-3 0,0 0-4 16,-19-13-7-16,19 13-8 0,0 0-6 16,-20-8-9-16,20 8-10 0,-30 0-7 15,30 0 4-15,-24 7 3 0,24-7 7 16,-23 8 3-16,23-8-6 0,-27 15 5 15,27-15-2-15,-24 31 2 0,11-11 5 16,13-20-9-16,-11 27 2 0,11-27-5 0,-3 24-4 16,3-24 1-16,-3 21-2 0,3-21 1 15,0 23 1-15,0-23-6 0,0 0-4 16,0 0-3-16,20 19-3 0,-20-19 9 16,19 7 9-16,-19-7 5 0,25-2 9 15,-25 2 0-15,34-12 1 0,-15 0 2 16,2-2-1-16,-5-9-2 0,2-4-4 15,2-6-4-15,-3-1-5 0,-4 2-1 0,-6-1-1 16,-7-1-2-16,2-6-2 16,1-3-2-16,-1 2 4 0,-4-2 0 0,-1 6 7 15,-2 3 5-15,-6 3 7 0,5 5 9 16,-4 3 8-16,10 23 17 0,-14-24 14 16,14 24 14-16,0 0 3 0,0 0-8 15,0 0-19-15,0 0-18 0,0 0-13 16,0 0-11-16,0 0-2 0,0 0 3 15,-13 26 4-15,16 2 2 0,0 9 8 16,4 6 4-16,0 2 0 0,-4 4 2 0,6-2-6 16,2-5-6-16,-4-5-1 15,5-5-4-15,-5-1-2 0,0-1-1 0,6-2-1 16,-1-3-3-16,0-7-5 0,-12-18-6 16,17 23-3-16,-17-23-1 0,17 8 6 15,-17-8 9-15,26-2 3 0,-26 2 4 16,24-10 0-16,-24 10-1 0,27-25-1 15,-16 8 1-15,-2-4 0 0,-2 1 1 0,1 2 2 16,-5 0 0-16,-3 18 7 16,9-21 7-16,-9 21 15 0,0 0 13 0,1-20 8 15,-1 20 3-15,0 0-8 0,0 0-13 16,0 0-13-16,0 0-13 0,0 0-5 16,0 0-7-16,0 0-1 0,0 0-3 15,0 0 3-15,-4 30 1 0,5-10 3 16,5 0 1-16,-3-3-3 0,4 0 1 15,-7-17-9-15,11 27-13 0,-11-27-23 16,12 24-36-16,-12-24-34 0,5 19-24 0,-5-19-2 16,0 0 15-16,23 4 31 15,-23-4 34-15,17-26 28 0,-7 2-186 0</inkml:trace>
  <inkml:trace contextRef="#ctx0" brushRef="#br0" timeOffset="118204.061">13597 3848 405 0,'0'0'13'0,"0"0"14"0,-19 6 10 16,19-6 5-16,0 0-16 16,0 0-12-16,0 0-16 0,0 0-7 0,0 0-6 15,-7 17-6-15,7-17-9 0,-3 22-5 16,3-22 6-16,10 28 10 0,-10-28-188 16</inkml:trace>
  <inkml:trace contextRef="#ctx0" brushRef="#br0" timeOffset="118922.519">13888 4053 414 0,'0'0'0'0,"0"0"4"16,0 0 5-16,0 0 6 16,-8-18 7-16,8 18 2 0,0 0 2 0,0 0 2 15,-20-7-8-15,20 7 0 0,0 0-2 16,0 0-9-16,-24 4-2 0,24-4-5 16,-13 17-4-16,13-17 4 0,-17 28 1 15,11-10 2-15,2 3-4 0,1-1 3 16,1 0-5-16,5-2-2 0,2 2 0 15,-5-20-6-15,11 27-3 0,-11-27 2 16,16 17 2-16,-16-17 5 0,27 5 6 0,-10-5 2 16,3-9-1-16,4-2 1 15,0-5 0-15,0-5-5 0,2-6-1 0,-5-2-7 16,2-2-3-16,-5-10-6 0,-3 2-5 16,2-2-4-16,-6-5-3 0,0 7 4 15,-1-3 3-15,-7-3 8 0,-3 2 6 16,-1 5 6-16,-3 1 3 0,-1 11 0 15,5 26 2-15,-20-33 2 0,20 33 11 16,-24-10 6-16,24 10 2 0,-25 2 3 16,25-2-3-16,-18 14-2 0,18-14 0 0,-14 26-1 15,10-2-1-15,-3 7 1 0,4 9 2 16,3 8 3-16,1 2-5 0,1-3 2 16,5 0-6-16,-4-3-4 0,3-7-2 15,2-1-5-15,-4-6 0 0,3-2 0 16,-1-2-3-16,1-6-1 0,-7-20 2 0,10 24-1 15,-10-24-1-15,0 0 3 16,0 0 4-16,0 0 11 0,0 0 13 0,20-5 4 16,-20 5 2-16,14-17-5 0,-14 17-5 15,25-31-6-15,-25 31-2 0,22-26-1 16,-22 26-5-16,24-17-1 0,-24 17-4 16,18-12-6-16,-18 12 1 0,0 0-3 15,0 0 1-15,22 1-4 0,-22-1-1 16,0 0 1-16,19 13-3 0,-19-13 2 15,13 21-9-15,-13-21-13 0,17 30-26 0,-12-11-33 16,1-1-35-16,-6-18-10 16,6 28 13-16,-6-28 21 0,3 26 43 0,-3-26-183 15</inkml:trace>
  <inkml:trace contextRef="#ctx0" brushRef="#br0" timeOffset="119423.272">13612 4457 420 0,'0'0'28'0,"0"0"21"16,0 0 31-16,-21 9 82 0,21-9 27 15,0 0-2-15,0 0-22 0,0 0-91 16,0 0-41-16,0 0-16 0,0 0-7 15,0 0-9-15,0 0-13 0,0 0-14 0,0 0-25 16,0 0-56-16,0 0-69 16,0 0-33-16,0 0 7 0,0 0 56 0,17-17-125 15</inkml:trace>
  <inkml:trace contextRef="#ctx0" brushRef="#br0" timeOffset="120688.647">14695 4046 419 0,'0'0'5'16,"0"0"22"-16,0 0 17 0,0 0 25 15,0 0 19-15,0 0 6 0,0 0-15 16,0 0-24-16,0 0-22 0,0 0-28 15,0 0 0-15,17 23 1 0,-10-5 0 16,-7-18 4-16,16 33-2 0,-16-33 2 0,8 26 4 16,-8-26-4-16,13 30-1 0,-13-30-2 15,10 25-4-15,-10-25 1 0,0 0-4 16,20 22 0-16,-20-22-1 0,0 0 1 16,17 11 0-16,-17-11-1 0,0 0 3 15,18-7-2-15,-18 7 3 0,0 0 2 16,20-20-1-16,-10 3-3 0,-1-7-7 15,-1-6-3-15,-2 1-3 0,1 2 3 16,-5 6 2-16,3 4 5 0,-5 17 1 16,3-23 3-16,-3 23 2 0,0 0 1 0,-3-20 8 15,3 20 1-15,0 0 3 0,0 0-3 16,0 0-7-16,0 0-9 0,0 0-12 16,0 0-10-16,0 0-11 0,0 0 9 15,0 0 8-15,-10 22 11 0,13-4 8 16,-3 3-2-16,3-2-4 0,1-2-7 15,-1 0-6-15,-3-17-9 0,12 20-4 16,-12-20 4-16,19 16 3 0,-19-16 8 0,32 12 4 16,-32-12 4-16,34 3 4 0,-16-10 1 15,-1 0 5-15,2-6-2 0,-1 2-1 16,-18 11 0-16,29-30-1 0,-29 30 1 16,17-26 1-16,-17 26 4 0,9-25 3 15,-9 25 5-15,4-26 6 0,-4 26 6 16,-3-20 8-16,3 20 3 0,0 0 10 15,0 0 0-15,-14-17-4 0,14 17-6 0,0 0-17 16,0 0-10-16,0 0-14 16,0 0-16-16,0 0-8 0,0 0-4 0,0 0 9 15,0 0 13-15,-6 24 11 0,6-4 2 16,1 0-4-16,4 2-8 0,-4 0-1 16,-1-22-6-16,10 32-3 0,-10-32 3 15,20 27-1-15,-20-27 7 0,30 21 7 16,-13-17 0-16,0-2 2 0,-17-2 0 0,33-7 2 15,-33 7 3-15,31-22 2 16,-14 11 1-16,-17 11 0 0,27-30 1 0,-20 13 1 16,3-2-1-16,-5 1 3 15,-3-3 7-15,-2 3 9 0,-4 1 11 0,4 17 12 16,-3-20 6-16,3 20 4 0,0 0-5 16,0 0-11-16,0 0-11 0,0 0-15 15,0 0-8-15,0 0-6 0,0 0-1 16,0 0-1-16,0 0 1 0,-17 19 0 15,17-2 1-15,-3 3-4 0,3 1-1 16,3 3-5-16,1-2-7 0,4-4-11 16,-8-18-30-16,17 36-34 0,-17-36-38 0,15 33-20 15,-10-16 4-15,-5-17 34 0,0 0-163 16</inkml:trace>
  <inkml:trace contextRef="#ctx0" brushRef="#br0" timeOffset="120900.61">15204 4456 494 0,'0'0'128'16,"0"0"24"-16,0 0-12 0,0 0-62 15,0 0-54-15,0 0-28 0,0 0-15 16,0 0-5-16,0 0-14 0,20-10-19 15,-20 10-24-15,0 0-21 0,0 0-10 0,10-27 23 16,-10 27-177-16</inkml:trace>
  <inkml:trace contextRef="#ctx0" brushRef="#br0" timeOffset="121878.212">16625 3692 437 0,'0'0'75'15,"2"-20"6"-15,-2 20-6 16,-2-18-25-16,2 18-16 0,-12-20 4 0,12 20 20 16,-12-20 7-16,12 20 6 0,0 0-4 15,-17-16-15-15,17 16-18 0,0 0-17 16,-23-7-6-16,23 7-6 0,-20 1-4 15,20-1 4-15,-29 13 0 0,10-1-7 16,-5 2 1-16,1 1-3 0,2 7-1 0,1-5 5 16,4 6 0-16,1 2-2 0,-1-2-2 15,6 8-1-15,-1-2-1 0,8 1-1 16,-3-1 4-16,8 4-1 0,2 4 2 16,-1-4-2-16,4 2-12 0,0-5-8 15,3-5-6-15,0-4 0 0,1-4 10 16,-11-17 7-16,30 26 5 0,-13-17 4 15,3 0 3-15,1-2 2 0,2-5 4 16,1-4 0-16,-4 2 1 0,4-6 0 16,-4 2-1-16,2-3 0 0,-4-4-2 0,-18 11 1 15,26-30 1-15,-26 30 2 0,13-33 3 16,-11 13 4-16,-2 20 4 0,5-33 3 16,-5 33 5-16,-3-29 2 0,3 29 8 15,-7-22 3-15,7 22-2 0,0 0-2 16,0 0-5-16,0 0-7 0,0 0-11 15,0 0-2-15,0 0-10 0,0 0-8 16,0 0 0-16,0 0-11 0,0 0 5 16,0 0 9-16,-12 17 6 0,12-17 4 15,-2 39-4-15,-1-18-3 0,1-2-4 0,4 2-5 16,1-4-8-16,-3-17-10 0,4 26-9 16,-4-26-13-16,7 17-16 0,-7-17-16 15,0 0-29-15,0 0-9 0,17 18 2 16,-17-18 8-16,0 0 33 0,17-16 29 15,-17 16-181-15</inkml:trace>
  <inkml:trace contextRef="#ctx0" brushRef="#br0" timeOffset="122043.955">16571 3883 450 0,'0'0'114'0,"0"0"17"15,0 0 10-15,0 0-49 0,0 0-48 16,0 0-18-16,0 0 0 0,17 0 3 15,-17 0-5-15,25-3 2 0,-5 3-15 16,1-2-37-16,5 4-45 0,1-4-60 0,1 2-45 16,-1 2 19-16,-1-4-157 15</inkml:trace>
  <inkml:trace contextRef="#ctx0" brushRef="#br0" timeOffset="123019.459">17206 3809 382 0,'0'0'9'0,"4"-17"48"0,-4 17 31 15,-7-19 15-15,7 19 9 0,-10-17-18 16,10 17-8-16,0 0 5 0,0 0-8 15,-21-13-22-15,21 13-17 0,0 0-12 16,-20-10-18-16,20 10-8 0,0 0-8 0,-23 13-2 16,23-13 6-16,-18 30-1 0,5-6 2 15,-1 4 2-15,4 2-6 0,2 3 1 16,3-4 3-16,2-1-3 0,4 2 3 16,1-2-1-16,3-1-5 0,3-5-2 15,2-5-1-15,-10-17-1 0,24 24 2 16,-4-13-1-16,-3-4 3 0,0-2 1 15,3-7 2-15,0-2 2 0,2-5 1 16,-3-2 0-16,-19 11 0 0,30-28 1 16,-19 8-1-16,-4-2 4 0,0 0-3 0,-1-5 0 15,-6 2 0-15,-3-3 1 0,-1 1-2 16,-2 0 3-16,-1 7-3 0,7 20 1 16,-21-30 0-16,21 30-3 0,-20-20-4 15,20 20-10-15,-23-10-10 0,23 10-14 16,-21-4-38-16,21 4-50 0,-19 4-40 15,19-4-17-15,0 0 34 0,-21 17 55 16,21-17-152-16</inkml:trace>
  <inkml:trace contextRef="#ctx0" brushRef="#br0" timeOffset="123504.141">17732 3809 395 0,'0'0'-8'0,"10"-22"35"16,-10 22 27-16,3-20 8 0,-3 20 11 15,-10-22-7-15,10 22-8 0,-10-19 3 16,10 19-4-16,0 0-14 0,-21-11-9 0,21 11-6 16,0 0-7-16,-19-2-5 0,19 2-7 15,0 0-6-15,-21 13-5 0,21-13-4 16,-13 21 2-16,13-21-2 0,-4 30 1 16,4-11 3-16,1 1-4 0,5-2 0 15,4-1 2-15,0 0 2 0,4 0 5 16,2 2-1-16,2 1 5 0,2-5-5 15,-20-15 2-15,30 30 5 0,-30-30-6 16,29 27 5-16,-29-27-4 0,25 26 0 16,-25-26 2-16,0 0-2 0,9 20 3 0,-9-20 7 15,0 0 12-15,0 0 10 0,0 0 1 16,-24 8-3-16,6-3-14 0,-1-1-8 16,-6-5-8-16,1 3 0 0,1-2-8 15,4-1-19-15,0 1-40 0,2-3-57 16,17 3-47-16,-20-1-10 0,20 1 37 15,0 0-147-15</inkml:trace>
  <inkml:trace contextRef="#ctx0" brushRef="#br0" timeOffset="123994.541">18361 3912 384 0,'0'0'58'0,"0"0"51"0,0 0 13 16,0 0 7-16,0 0-40 0,0 0-32 0,20 6-1 15,-20-6 3-15,27 2-11 0,-10-1-17 16,0 3-8-16,0 1-11 0,0-1-8 16,-17-4-3-16,30 5-19 0,-30-5-37 15,30 2-55-15,-30-2-46 0,24 4-19 16,-24-4 28-16,0 0-146 0</inkml:trace>
  <inkml:trace contextRef="#ctx0" brushRef="#br0" timeOffset="124209.169">18343 4103 400 0,'0'0'1'0,"14"20"51"0,-14-20 30 16,0 0 13-16,0 0 17 0,0 0-28 16,0 0-17-16,27 6-3 0,-27-6-21 0,30 3-19 15,-13-3-18-15,1 0-38 0,2 1-52 16,-1 2-52-16,2-2-21 0,-4-2 31 16,-17 1-156-16</inkml:trace>
  <inkml:trace contextRef="#ctx0" brushRef="#br0" timeOffset="125339.006">19633 3881 409 0,'0'0'17'0,"0"0"16"16,0 0 18-16,6-17 11 15,-6 17-5-15,0 0 0 0,0 0 2 0,0 0 11 16,-13-20 10-16,13 20 0 0,0 0-7 16,0 0-20-16,0 0-16 0,0 0-12 15,0 0-14-15,-21 2-4 0,21-2-3 16,-19 11-3-16,19-11 1 0,-21 26 0 15,7-5 1-15,4 0 0 0,0 3 0 0,2 2-2 16,6 1 1-16,-4 2 0 16,6 3-4-16,1-5 2 0,4 0-3 0,0-3 1 15,7-6-1-15,-2 1 2 0,-10-19-3 16,27 23 1-16,-27-23 0 0,34 12-1 16,-17-10 7-16,3-4-5 0,-2-7 3 15,1-7 3-15,-1-5-4 0,-1-2 7 16,-1-1-2-16,-5-1-3 0,2-2 2 15,-7-2-3-15,0-2-3 0,-4 4 0 16,-2 1-2-16,-2-1 1 0,-4 7 0 0,0-1-5 16,-5 4-3-16,11 17-11 0,-20-19-16 15,20 19-20-15,-20-10-23 0,20 10-27 16,-20-1-12-16,20 1 2 0,-21 4 15 16,21-4 33-16,-20 21-173 0</inkml:trace>
  <inkml:trace contextRef="#ctx0" brushRef="#br0" timeOffset="125603.829">19940 4159 450 0,'0'0'63'16,"0"0"5"-16,0 0 8 0,0 0-11 0,2 18 5 16,-2-18 11-16,0 0 3 15,0 0-11-15,-5 19-20 0,5-19-19 0,0 0-15 16,-12 25-15-16,12-25-27 0,-13 23-34 16,13-23-52-16,-16 17-42 0,16-17-7 15,-17 14 33-15,17-14-154 0</inkml:trace>
  <inkml:trace contextRef="#ctx0" brushRef="#br0" timeOffset="126194.923">20245 3861 444 0,'0'0'48'0,"8"17"8"15,-8-17 16-15,0 0-17 0,5 29-6 16,-5-29 0-16,0 27-12 0,0-27-9 15,2 23-8-15,-2-23-8 0,0 22-4 16,0-22-2-16,6 17-6 0,-6-17 1 0,0 0 1 16,19 13-1-16,-19-13 5 0,20 7 5 15,-20-7-3-15,24 12 2 0,-24-12-2 16,20 5-3-16,-20-5-1 0,0 0 2 16,17 6 0-16,-17-6 3 0,0 0 0 15,0 0 4-15,0 0 7 0,0 0 7 16,10 19 9-16,-10-19 2 0,0 0 2 15,0 0-6-15,0 0-6 0,-16 19-8 0,16-19-11 16,-17 12-5-16,17-12-6 16,-21 14-11-16,21-14-20 0,-30 9-35 0,30-9-59 15,-32 1-32-15,32-1-13 0,-31-13 35 16,31 13-147-16</inkml:trace>
  <inkml:trace contextRef="#ctx0" brushRef="#br0" timeOffset="126343.683">20280 3769 402 0,'19'3'34'0,"-19"-3"19"0,0 0 11 15,25 0 5-15,-25 0-22 0,22-3-19 16,-22 3-14-16,33 0-27 0,-16 0-34 16,0 1-28-16,0 1-6 0,0-8-181 15</inkml:trace>
  <inkml:trace contextRef="#ctx0" brushRef="#br0" timeOffset="126883.725">21061 3769 411 0,'0'0'-3'0,"0"0"27"16,0 0 27-16,0 0 26 0,-5-19 24 0,5 19 2 15,0 0-13-15,0 0-10 0,0 0-18 16,0 0-15-16,0 0-12 0,0 0-14 16,-17-10-9-16,17 10-7 0,0 0-5 15,-12 17-2-15,12-17-2 0,-14 33 0 16,7-14-2-16,4 0-3 0,0-1-1 15,3-1-8-15,0-17-2 0,5 27-1 16,-5-27-2-16,0 0 8 0,22 15 7 0,-22-15 2 16,23-7 8-16,-23 7-2 15,28-11-1-15,-28 11 1 0,28-22-4 0,-28 22 2 16,19-29 2-16,-14 10 0 0,-5 19 1 16,5-23-3-16,-5 23-4 0,0 0-10 15,-20-18-25-15,20 18-23 0,-22-7-22 16,22 7-13-16,-29 1 7 0,29-1 17 15,-25 7 26-15,25-7-182 0</inkml:trace>
  <inkml:trace contextRef="#ctx0" brushRef="#br0" timeOffset="127382.901">21197 4149 409 0,'0'0'-1'0,"0"0"9"0,0 0 19 0,0 0 5 16,0 0 1-16,0 0-2 0,-13 20-9 15,13-20 6-15,-4 28 8 0,4-28-1 16,1 28-1-16,-1-28-8 0,6 25-4 0,-6-25-3 15,0 0-3-15,14 20-4 16,-14-20-3-16,0 0 8 0,0 0 7 0,21 7 13 16,-21-7 14-16,19-9-4 0,-19 9-6 15,21-27-8-15,-21 27-13 0,23-26-4 16,-23 26-2-16,10-27 0 0,-9 10-1 16,-1 17-2-16,3-24-1 0,-3 24-8 15,0 0-14-15,-4-20-22 0,4 20-31 16,0 0-34-16,-17-24-25 0,17 24-6 15,-17-4 6-15,17 4-163 0</inkml:trace>
  <inkml:trace contextRef="#ctx0" brushRef="#br0" timeOffset="127848.701">21400 3848 406 0,'0'0'19'0,"0"0"5"0,0 0 7 16,-18 6 4-16,18-6 0 0,-19 11 15 0,19-11 15 15,-31 20 20-15,12-10 10 0,1 2-3 16,-2 3-9-16,-6 2-12 0,3 6-21 16,-2 3-15-16,1-2-6 0,-3 3-13 15,0 0 0-15,0-3-2 0,0 3-5 16,0 2-3-16,-1-2-4 0,-1 0 1 0,3 0-1 15,-1-4 0-15,1 2 1 16,5-2-2-16,4-6-1 0,0-4 1 0,17-13-4 16,-24 17-2-16,24-17-6 0,0 0-6 15,0 0-8-15,0 0-12 0,0 0-21 16,0 0-28-16,0 0-32 0,0 0-24 16,0 0 1-16,0 0 26 0,-37-41 42 15,37 41-167-15</inkml:trace>
  <inkml:trace contextRef="#ctx0" brushRef="#br0" timeOffset="128354.395">21740 4385 452 0,'0'0'108'0,"0"0"32"0,0 0 13 16,0 0-21-16,0 0-52 0,0 0-21 16,0 0-7-16,0 0-17 0,0 0-13 15,0 0-11-15,0 0-8 0,0 0 1 16,0 0-4-16,0 0-2 0,0 0-1 15,0 0 0-15,0 0 0 0,0 0 1 16,0 0 2-16,0 0 1 0,0 0 3 0,0 0 7 16,0 0 7-16,0 0 7 0,0 0 6 15,0 0-2-15,0 0-5 0,0 0-8 16,0 0-9-16,0 0-5 0,0 0-11 16,0 0-16-16,0 0-33 0,0 0-88 15,0 0-82-15,0 0-203 0</inkml:trace>
  <inkml:trace contextRef="#ctx0" brushRef="#br0" timeOffset="135450.593">22370 3703 441 0,'0'0'64'0,"0"0"10"16,0 0-1-16,0 0-28 0,0 0-12 16,0 0 8-16,0 0 11 0,0 0 0 15,0 0-5-15,0 0-16 0,0 0-12 0,0 0-9 16,0 0-6-16,-10 19-1 16,10-19 7-16,-2 23 13 0,2-23 8 0,-5 34 5 15,4-14-4-15,1-20-7 0,-2 34-8 16,0-14-2-16,2 4 0 0,-6 0-5 15,4 2-2-15,-2-1 1 0,1-1-4 16,2 3-1-16,-3 1-3 0,2-4-11 16,-1 0-5-16,3 1-12 0,0-3-26 15,0-2-32-15,0 3-37 0,0-23-25 16,-2 28-1-16,2-28 35 0,-8 24-164 0</inkml:trace>
  <inkml:trace contextRef="#ctx0" brushRef="#br0" timeOffset="135644.163">22110 3948 512 0,'0'0'72'0,"0"0"-2"15,20-11-42-15,-20 11-24 0,37-10-4 16,-6 4-12-16,-1 5-19 0,4-2-23 15,0 1-16-15,-2 2 10 0,0 0-189 16</inkml:trace>
  <inkml:trace contextRef="#ctx0" brushRef="#br0" timeOffset="136131.175">22683 3947 409 0,'3'18'18'16,"-3"-18"3"-16,4 29-4 0,-4-29 2 15,-2 34-2-15,-1-13 3 0,1 0 2 16,-1 1 0-16,3-22-2 0,-4 24-2 0,4-24-1 16,0 0-1-16,0 0 2 15,0 0 7-15,0 0 20 0,0 0 31 0,0 0 8 16,0 0-2-16,0 0-22 0,0 0-34 15,-17-20-8-15,14 3-8 0,3-2-3 16,0-5 0-16,7 4-1 0,1 0 0 16,4 3-6-16,-12 17 1 0,23-30-2 15,-23 30 0-15,29-25 5 0,-29 25-2 0,27-12 1 16,-27 12-3-16,22 2-1 16,-22-2 0-16,25 11 3 0,-25-11 0 0,19 20 0 15,-19-20-10-15,15 27-31 0,-8-8-43 16,-7-19-52-16,7 35-29 0,-4-18 22 15,-3-17-161-15</inkml:trace>
  <inkml:trace contextRef="#ctx0" brushRef="#br0" timeOffset="136535.153">23083 3985 412 0,'0'0'5'0,"0"0"30"0,0 0 11 16,0 0 5-16,0 0 7 0,0 0-11 15,0 0 1-15,0 0 3 0,-18-19-10 0,18 19-14 16,0 0-8-16,0 0-9 16,-22 0-4-16,22 0-8 0,-21 6-7 0,21-6-4 15,-20 17-1-15,20-17 5 0,-20 24 0 16,20-24 1-16,-13 27 1 0,13-27 0 15,-4 35 3-15,4-18 0 0,0 1 4 16,3-1-2-16,-3-17-2 0,11 30 0 16,-11-30-4-16,17 24 2 0,-17-24-1 15,20 12 2-15,-20-12 2 0,27-5 3 16,-27 5 2-16,29-18 1 0,-11 5 2 0,-6-11-5 16,0 3-2-16,-2-4 1 15,-5 4 0-15,-3 1 4 0,-2 20 3 0,0-33 1 16,0 33 1-16,-9-22-4 0,9 22-8 15,0 0-8-15,-23-17-25 0,23 17-18 16,-17-6-19-16,17 6-1 0,-19 4 19 16,19-4-183-16</inkml:trace>
  <inkml:trace contextRef="#ctx0" brushRef="#br0" timeOffset="136956.523">23329 4048 416 0,'0'0'22'16,"0"0"4"-16,0 0 8 15,3 18 3-15,-3-18 0 0,0 0 5 0,-1 17-1 16,1-17 0-16,0 0-8 0,0 0-4 15,0 0 0-15,0 0-6 0,0 0 1 16,-9 17 4-16,9-17 8 0,0 0 15 16,0 0 14-16,0 0 6 0,0 0-8 15,0 0-15-15,0 0-16 0,0 0-17 16,-3-18-4-16,3 18-4 0,0 0-3 16,0-26-4-16,0 26-5 0,16-33-6 0,-5 13-2 15,5 1 2-15,-3 0-1 16,-13 19 6-16,25-21-1 0,-25 21 4 0,20-10 2 15,-20 10-3-15,0 0 5 0,27 1-4 16,-27-1-1-16,17 13 6 0,-17-13 0 16,16 24-2-16,-16-24 2 0,14 27-16 15,-14-27-26-15,7 32-25 0,-4-15-41 16,-3-17-29-16,0 35-17 0,2-14 21 0,-2-2-162 16</inkml:trace>
  <inkml:trace contextRef="#ctx0" brushRef="#br0" timeOffset="137580.193">23756 3952 352 0,'0'0'136'0,"0"0"-61"0,0 0 9 16,-20-17 4-16,20 17-18 16,0 0-9-16,-21-18-7 0,21 18-25 0,0 0-22 15,0 0-16-15,-20 4-11 0,20-4-11 16,-16 20 1-16,16-20 4 0,-17 31 8 15,9-8 3-15,0-3-1 0,6 4-3 16,-4 0 2-16,5-5 0 0,1 1-1 16,1-3 6-16,5 0-4 0,1 0 2 15,-7-17 4-15,20 21-2 0,-20-21 5 16,30 3 0-16,-13-9 0 0,0-2-6 0,0 1 2 16,-17 7 0-16,31-26 1 15,-31 26 10-15,20-33-2 0,-20 33 5 0,14-28 4 16,-14 28 6-16,3-23 8 0,-3 23 12 15,-10-20 9-15,10 20 10 0,0 0 2 16,-21-20-3-16,21 20-14 0,0 0-12 16,-19-3-11-16,19 3-7 0,0 0-6 15,-21 29 0-15,14-9-1 0,0 10-1 16,4 0 2-16,0 2-2 0,3 5 1 16,3-1 3-16,-2 4-1 0,2-2 0 0,3 2-1 15,-2-3-2-15,2 6 0 0,-2-2 1 16,2-3 0-16,-2 2 0 0,-3-10 0 15,-1-4-6-15,-1-5-9 0,1-21-9 16,-6 23-9-16,6-23 1 0,0 0 2 16,-18 20-16-16,18-20 0 0,-26 7 3 15,9-7 5-15,-1-4 21 0,-2-6 13 16,0-3 2-16,3-4 7 0,-3-3 9 0,6-2 6 16,-4 4 18-16,9-1 15 0,9 19 14 15,-23-28 13-15,23 28-1 0,-10-23-10 16,10 23-17-16,0 0-21 0,3-17-17 15,-3 17-10-15,17-21-1 0,0 7 1 16,6-1-3-16,5 3-1 0,2 0-2 16,3 1-9-16,-5 4-5 0,2-3-19 15,-6 5-20-15,0 1-33 0,-1-4-24 0,-3 5-12 16,-3-4-3-16,-17 7 36 16,24-13-173-16</inkml:trace>
  <inkml:trace contextRef="#ctx0" brushRef="#br0" timeOffset="141783.449">4951 5460 401 0,'0'0'59'16,"0"0"14"-16,0 0 9 0,0 0-10 16,0 0-15-16,0 0 1 0,0 0 6 15,0 0-3-15,0 0-5 0,0 0-6 0,0 0-9 16,0 0-11-16,0 0-13 16,0 0-9-16,-6-20-4 0,6 20-1 0,0 0 1 15,0 0 0-15,-14-20 0 0,14 20-5 16,0 0-4-16,-23-18-5 0,23 18-6 15,-24-7 0-15,24 7 4 0,-30 1 1 16,13 2 5-16,0 4 6 0,17-7-5 16,-26 16 4-16,26-16 0 0,-18 18 0 15,18-18 2-15,-17 26-1 0,17-26-4 16,-12 30 1-16,12-30 2 0,-7 33 0 0,6-16 4 16,4 4-2-16,2-2-3 0,0 0 2 15,2 0 0-15,0-1 1 0,0 0 0 16,1-1-1-16,-8-17 1 0,22 25-5 15,-22-25-19-15,27 17-27 0,-7-11-41 16,0-2-35-16,0-1-11 0,1-6 16 16,3-2-163-16</inkml:trace>
  <inkml:trace contextRef="#ctx0" brushRef="#br0" timeOffset="142290.797">5318 5486 416 0,'0'0'49'16,"0"0"7"-16,0 0 4 0,0 0-20 15,-22 0-9-15,22 0 1 0,0 0 3 16,0 0-7-16,-21 10-4 0,21-10-2 16,0 0-10-16,0 0-3 0,-17 24-4 15,17-24-1-15,-8 30 1 0,2-12-4 0,3 7 7 16,2-3-5-16,1 0 1 16,1-2-2-16,5 0-1 0,-3-3 2 0,-3-17-5 15,14 27 6-15,-14-27-6 0,0 0-3 16,24 15 3-16,-24-15-4 0,17 3 1 15,-17-3 6-15,17-7 2 0,-17 7 7 16,17-23 2-16,-10 6-1 0,2-3-3 16,-2-2 1-16,0-3-3 0,-4 1 8 0,-2 3 14 15,-1 21 15-15,-1-24 19 16,1 24 3-16,0 0-4 0,0 0-12 0,0 0-16 16,0 0-14-16,0 0-9 15,0 0-6-15,0 0-7 0,0 0-7 0,0 0-1 16,0 0-2-16,0 0 2 0,-3 31-4 15,9-8-31-15,1 1-41 0,0 2-51 16,3-4-22-16,4-3-4 0,2-5 38 16,1-1-152-16</inkml:trace>
  <inkml:trace contextRef="#ctx0" brushRef="#br0" timeOffset="142491.485">5685 5570 438 0,'0'0'76'15,"-21"3"15"-15,21-3 24 0,-20-5-25 16,20 5-4-16,-17 2-5 0,17-2-19 16,-18 3-21-16,18-3-17 0,0 0-11 0,-19 18-8 15,19-18-4-15,-5 24-3 16,5-24-1-16,5 36-7 0,0-15-6 0,4 4-16 16,-2-4-25-16,9 0-20 0,1-2-29 15,-17-19-13-15,37 21-3 0,-13-18 22 16,4-7-168-16</inkml:trace>
  <inkml:trace contextRef="#ctx0" brushRef="#br0" timeOffset="142672.199">5776 5106 619 0,'-24'0'166'0,"24"0"16"16,-23 3-86-16,23-3-48 0,0 0-21 15,-19 18-19-15,19-18-10 0,-15 33-10 16,8-6-7-16,1 7-35 0,5 6-38 16,-2 1-45-16,6 2-34 0,-11-9-167 15</inkml:trace>
  <inkml:trace contextRef="#ctx0" brushRef="#br0" timeOffset="143123.091">6526 5177 503 0,'0'0'92'0,"0"0"11"0,0 0-28 16,-6 24-21-16,5-4 7 0,1 6 4 15,1 2-7-15,2 5-8 0,0 1-15 16,0 0-13-16,2 2-10 0,1 0-7 16,0-5-6-16,-2 0-8 0,-1 0-10 0,0 4-24 15,-3-1-45-15,0 3-44 0,-3-2-20 16,0-2 7-16,3 0-157 0</inkml:trace>
  <inkml:trace contextRef="#ctx0" brushRef="#br0" timeOffset="143301.808">6403 5485 623 0,'0'0'159'16,"0"0"1"-16,0 0-90 0,0 0-56 15,0 0-10-15,0 0 3 0,22-6-2 16,-5 6 2-16,5-3-14 0,3 0-36 16,5 0-63-16,4-2-53 0,0 0 5 15,0 1-172-15</inkml:trace>
  <inkml:trace contextRef="#ctx0" brushRef="#br0" timeOffset="144190.545">6863 5847 411 0,'0'0'50'0,"0"0"16"16,0 0 13-16,0 0-20 0,23-22-10 0,-23 22-5 15,17-40-8-15,-10 7-3 0,0 2 1 16,0-2-4-16,0 2-4 0,2 2-5 16,-5 2-8-16,-1 3-4 0,-2 4-3 15,-1 20 4-15,0-24 4 0,0 24 3 16,0 0 5-16,0 0 0 0,0 0 1 0,0 0-2 16,0 0-6-16,0 0-10 15,0 0-4-15,0 0-6 0,0 0-7 0,0 0-2 16,0 0-3-16,-17 4 4 0,17-4 4 15,3 36 4-15,0-11 3 0,3 2-7 16,2-2 2-16,-1-1-1 0,3-6-4 16,3-1 3-16,-13-17-9 0,27 26-12 15,-27-26-3-15,31 20-5 0,-31-20 8 0,27 4 12 16,-27-4 3-16,27-16 5 16,-27 16-2-16,25-29 2 0,-13 10 1 0,-5-2-1 15,2-5 3-15,-3-2-1 0,-1 1 4 16,-5 2 10-16,-2 4 9 0,2 21 12 15,-2-25 11-15,2 25 7 0,0 0 9 16,-7-18 6-16,7 18-6 0,0 0-6 16,0 0-17-16,0 0-16 0,0 0-12 15,0 0-7-15,0 0-5 0,0 0-1 16,0 0 5-16,-9 27 2 0,12-8 5 0,-1 2-1 16,1 5-3-16,2-3-5 0,0-1-5 15,0 0-3-15,4-4-4 0,2-1-6 16,-11-17 0-16,26 26 2 0,-26-26 3 15,28 7 11-15,-28-7 3 0,29-10 1 16,-29 10 2-16,27-27 1 0,-16 9 3 16,0-4 0-16,1-3-2 0,-2 3 4 15,-6-2-3-15,2 1 4 0,-6 6 7 0,0-1 7 16,0 18 11-16,0-22 9 16,0 22 7-16,0 0-3 0,0 0-6 0,0 0-9 15,0 0-9-15,0 0-11 0,0 0-3 16,0 0-3-16,0 0 1 0,0 0 1 15,-10 22 0-15,10-22-2 0,3 34-2 16,-2-14-3-16,2-2-7 0,0 1-7 16,1-1-21-16,-4-18-31 0,13 32-41 15,-13-32-34-15,20 24-17 0,-20-24 24 16,24-4-159-16</inkml:trace>
  <inkml:trace contextRef="#ctx0" brushRef="#br0" timeOffset="144414.789">7312 5328 464 0,'0'0'81'0,"0"0"2"16,0 0-13-16,0 0-53 16,0 0-13-16,22-7 4 0,-22 7 1 0,0 0 3 15,24-6-6-15,-24 6-2 0,20 0 1 16,-20 0-4-16,17 9-3 0,-17-9-11 15,11 18-10-15,-11-18-10 0,6 24-14 16,-12-6-6-16,1 0-13 0,-1 6 5 16,-7 2-187-16</inkml:trace>
  <inkml:trace contextRef="#ctx0" brushRef="#br0" timeOffset="144945.223">7655 5536 386 0,'0'0'4'0,"0"0"29"0,0 0 8 16,0 0 8-16,0 0 3 15,-20-12-9-15,20 12 2 0,0 0-10 0,0 0-8 16,0 0-8-16,0 0-11 0,-17 6 4 15,17-6-7-15,-10 21-6 0,10-21 3 16,-8 37-3-16,6-14 2 0,2 1 4 16,0-1-2-16,5-3-1 0,0-3 3 15,-5-17-1-15,12 30-1 0,-12-30 2 0,18 21-2 16,-18-21-1-16,26 9 3 16,-26-9 1-16,25-4-2 0,-25 4 5 0,26-22-2 15,-26 22-1-15,23-32 2 0,-13 13 0 16,-5-1-1-16,1-1 9 0,-6 4 7 15,-1 0 8-15,1 17 9 0,-9-22-4 16,9 22-6-16,-11-17-12 0,11 17-18 16,-17-13-18-16,17 13-26 0,-20-2-27 15,20 2-29-15,-19 1-18 0,19-1-6 16,0 0 27-16,-18 16-166 0</inkml:trace>
  <inkml:trace contextRef="#ctx0" brushRef="#br0" timeOffset="145324.578">7953 5594 397 0,'0'0'25'0,"0"0"11"0,0 20 9 15,0-20-3-15,0 0 2 0,2 20 1 16,-2-20-2-16,0 0-3 0,-4 17-6 15,4-17-4-15,0 0 5 0,0 0 1 16,-10 18 4-16,10-18 9 0,0 0 5 16,0 0 2-16,0 0-6 0,0 0-3 0,-17-5-6 15,17 5-9-15,0 0-3 16,0 0-10-16,-6-23-9 0,6 23-6 0,0-23-5 16,3 6-7-16,7 0 3 15,0-1-2-15,3-1 0 0,1 2 0 0,3 1-6 16,-17 16 2-16,29-18 3 0,-29 18-1 15,18-6 3-15,-18 6-2 0,19 3-3 16,-19-3 5-16,0 0 0 0,23 19 5 16,-23-19-2-16,14 21-11 0,-14-21-22 15,10 26-32-15,-10-26-40 0,7 27-40 0,-7-27-13 16,14 27 31-16,-14-27-156 16</inkml:trace>
  <inkml:trace contextRef="#ctx0" brushRef="#br0" timeOffset="145954.717">8352 5504 400 0,'0'0'57'0,"0"0"16"15,0 0 13-15,-24-19 5 0,24 19-18 16,-17-9-3-16,17 9-6 0,0 0-17 0,0 0-23 16,0 0-14-16,-17-4-17 0,17 4-20 15,0 0-14-15,0 0-2 0,-7 21 8 16,7-21 14-16,-9 34 5 0,8-15-1 15,1 3-1-15,0 0-1 0,4-1 7 16,3 0 1-16,1-3-5 0,-8-18-7 16,18 24-5-16,-18-24 1 0,21 10 5 15,-21-10 9-15,27-2 9 0,-27 2 3 0,27-17 1 16,-27 17 1-16,25-30-2 16,-13 12-1-16,-12 18 4 0,13-33 1 0,-9 16 3 15,-4 17 7-15,0-28 6 0,0 28 12 16,-7-20 16-16,7 20 10 0,0 0 6 15,-15-17-7-15,15 17-11 0,0 0-16 16,0 0-15-16,0 0-8 0,0 0-8 16,-15 27-2-16,14-7 5 0,1 5 2 15,1 8 0-15,5 1 2 0,1 3-1 16,0 0 0-16,3 1 3 0,2 2-1 0,3 0-1 16,-5 1-3-16,2 1-1 15,1-4 0-15,-2-1-6 0,2 0-2 0,-6-1-10 16,-1-4-9-16,-2-3-6 0,-4-6-6 15,0-6-6-15,0-17 8 0,-10 19 3 16,10-19 4-16,-22 15 13 0,3-11-5 16,2-4 0-16,-8-1 8 0,3-5 2 15,-1-3 12-15,1 2 15 0,4-1 16 0,2 1 16 16,16 7 10-16,-31-16 1 16,31 16-10-16,-24-17-12 0,24 17-6 0,-16-21-6 15,16 21-8-15,-7-29-5 0,10 12-6 16,1-3-4-16,-4 20-1 0,22-33-3 15,-22 33-10-15,27-27 2 0,-27 27-3 16,25-24 1-16,-25 24 5 0,20-16 0 16,-20 16-1-16,17-9-7 0,-17 9-8 0,19-10-15 15,-19 10-22-15,25-15-15 16,-25 15-16-16,27-18-18 0,-27 18 17 0,26-22-177 16</inkml:trace>
  <inkml:trace contextRef="#ctx0" brushRef="#br0" timeOffset="146381.916">7883 5317 455 0,'0'0'55'0,"0"0"11"0,18-5 4 16,-18 5-19-16,0 0-5 0,0 0-7 15,0 0-14-15,17-1-5 0,-17 1-2 0,0 0 1 16,0 0 4-16,0 0 5 16,0 0 6-16,0 0 5 0,-4 21-4 0,4-21-10 15,-14 23-27-15,4-6-36 0,-6 3-39 16,-1-4-43-16,17-16-28 0,-31 30 22 15,31-30-173-15</inkml:trace>
  <inkml:trace contextRef="#ctx0" brushRef="#br0" timeOffset="146557.636">7921 5036 610 0,'0'0'156'0,"0"0"4"15,0 0-74-15,0 0-49 0,20 3-11 16,-20-3-3-16,22 16-10 0,-5-3-19 16,0 2-32-16,6 2-51 0,-4 3-54 15,1 4-30-15,6 2-175 0</inkml:trace>
  <inkml:trace contextRef="#ctx0" brushRef="#br0" timeOffset="147701.307">9189 5546 401 0,'0'0'29'0,"0"0"7"0,21-5 7 16,-21 5-8-16,17-18-5 0,-17 18-2 15,27-36-3-15,-12 11-5 0,0-4 0 16,1 1-1-16,-5-1-3 0,1 2-4 15,-5 0-4-15,-1-3-1 0,-2 1-9 16,-1-1-1-16,-3 0 1 0,0 4-4 16,-6 2 11-16,2 3 11 0,-3 2 6 15,7 19 2-15,-15-28 3 0,15 28-2 0,0 0 4 16,-20-22 4-16,20 22 1 16,0 0-6-16,0 0-9 0,0 0-14 0,-18 2-11 15,18-2-5-15,-2 21 0 0,-3 5 5 16,1 8 9-16,1 7 6 0,3-1 3 15,5 0 3-15,2-3 2 0,-2 1-2 16,0-2 0-16,-2-2-3 0,2-3-2 16,-3-2-4-16,3-4 0 0,0-3 0 15,2-4-4-15,-7-18 0 0,9 29-1 16,-9-29-1-16,0 0 0 0,6 20 2 0,-6-20-3 16,0 0 0-16,0 0 0 0,0 0 1 15,0 0 4-15,0 0 8 0,0 0 9 16,0 0 8-16,0 0 0 0,0 0-8 15,0 0-9-15,0 0-9 0,0 0-4 16,-5-20 5-16,5 20 0 0,0 0 1 16,0 0-1-16,0 0-3 0,0 0 0 15,-2-19-1-15,2 19 1 0,0 0-1 0,0 0 0 16,0-20 2-16,0 20 2 16,0 0 0-16,0 0 1 0,0 0-1 0,0 0-1 15,0 0 1-15,0 0 0 0,0 0-4 16,0 0-2-16,0 0-6 0,0 0-7 15,0 0 0-15,0 0-1 0,0 0 5 16,7 24 8-16,-2-5 3 0,3 1-1 16,-1 1 3-16,-7-21-2 0,7 30 0 15,-7-30 0-15,4 19-2 0,-4-19 3 16,0 0-2-16,0 0 1 0,0 0 1 0,0 0 0 16,0 0 0-16,0 0 1 0,0 0 3 15,0 0 0-15,0 0-2 0,0 0-4 16,0 0-3-16,0 0-1 0,-1-25 3 15,1 25 2-15,-3-21 0 0,3 21 0 16,-3-27-3-16,3 27-4 0,0-33-4 16,3 15-1-16,-3 18-2 0,5-27 0 15,-5 27 0-15,12-23-3 0,-12 23-1 16,13-26 2-16,-13 26 2 0,14-25-1 16,-14 25 6-16,0 0 0 0,21-15 1 0,-21 15 4 15,0 0-1-15,20-4 1 16,-20 4 2-16,20 7 1 0,-20-7 1 0,21 17 4 15,-21-17 3-15,23 30 4 0,-13-10 8 16,1-1 5-16,-1-1-2 0,-2 2-2 16,-3-1-5-16,-2-2-7 0,-3-17-4 15,10 28-8-15,-10-28-29 0,7 21-49 16,-7-21-62-16,0 0-36 0,0 0-178 0</inkml:trace>
  <inkml:trace contextRef="#ctx0" brushRef="#br0" timeOffset="148670.577">9767 5489 388 0,'0'0'39'15,"0"0"23"-15,0 0 22 0,0 0 18 16,0 0-10-16,0 0-8 0,0 0-8 15,0 0-18-15,0 0-22 0,0 0-12 16,0 0-11-16,0 0-6 0,-20 3-2 16,20-3-2-16,-10 30-5 0,4-9-1 15,0 3 3-15,3-1-4 0,1 1 1 16,2-3 1-16,2 1-1 0,1-4 0 0,-3-18 0 16,15 27-4-16,-15-27-4 0,17 13-3 15,-17-13 2-15,17 3 4 0,-17-3 8 16,20-10 1-16,-20 10 0 0,21-27-4 15,-11 7-10-15,-4-3-4 0,1-2-3 16,-4 0 0-16,-2 3 6 0,-2-1 3 16,-5 6 5-16,6 17 6 0,-13-24 6 15,13 24 5-15,0 0-3 0,-18-12-3 16,18 12-4-16,0 0-6 0,-19-8-10 16,19 8-26-16,0 0-31 0,0 0-19 0,0 0-3 15,0 0 13-15,9 17 23 0,-9-17 17 16,0 0 17-16,31 25 11 0,-15-18 6 15,2-1 6-15,2-3-2 0,0 0 2 16,1-3 1-16,-1 0-1 0,1-3 1 16,2 0-1-16,-23 3 2 0,32-11 3 15,-32 11-3-15,29-13-2 0,-29 13 2 16,20-7-2-16,-20 7 4 0,0 0 2 0,0 0 4 16,0 0 17-16,0 0 14 0,0 0 18 15,0 0 15-15,-22-17 5 0,22 17 3 16,0 0-8-16,-17-3-17 0,17 3-22 15,0 0-21-15,0 0-11 0,-2 18-4 16,2-18-1-16,-3 32 3 0,3-9 3 16,2 2 2-16,3 4-1 0,-2 0 0 15,1 4-2-15,1 1-3 0,-5 0 2 0,3 2 1 16,-3-3 1-16,-3-3-3 16,3-2-1-16,0-2 0 0,1 1-3 0,-1-2-2 15,-1 0-4-15,1 0-5 0,-2-6 0 16,-2-2-1-16,4-17 5 0,-3 24 2 15,3-24 0-15,-3 17 0 0,3-17 3 16,0 0 2-16,0 0 9 0,0 0 19 16,0 0 9-16,0 0 10 0,0 0 0 15,0 0-5-15,0 0-5 0,0 0-5 16,0 0-8-16,-17-9-6 0,17 9-2 0,0 0-2 16,0 0 3-16,0 0 2 15,0 0 1-15,0 0-3 0,0 0-3 0,0 0-4 16,0 0-3-16,0 0-1 0,0 0 0 15,0 0-3-15,0 0-2 0,0 0-3 16,0 0 0-16,0 0 0 0,0 0 1 16,0 0 1-16,0 0-2 0,0 0 0 15,0 0 2-15,0 0 0 0,0 0 3 0,0 0 1 16,0 0-1-16,0 0 0 16,0 0 0-16,0 0 1 0,0 0 1 0,0 0-1 15,0 0 1-15,0 0-7 0,0 0-9 16,0 0-13-16,0 0-12 0,0 0-6 15,0 0 3-15,0 0-13 0,0 0-20 16,0 0-21-16,0 0-11 0,-3-22 5 16,3 22 23-16,-62-83 28 0,59 63-184 15</inkml:trace>
  <inkml:trace contextRef="#ctx0" brushRef="#br0" timeOffset="149004.058">10001 5530 397 0,'0'0'33'0,"17"-3"4"0,-17 3 4 15,0 0-11-15,17-8-9 0,-17 8 2 16,20-12-3-16,-20 12-4 0,17-13-4 16,-17 13-8-16,20-8 1 0,-20 8-2 0,17-3-4 15,-17 3 0-15,0 0-2 0,20 0 1 16,-20 0 0-16,0 0 1 0,17 10 2 15,-17-10-1-15,0 0 6 0,10 20 0 16,-10-20-4-16,6 20 2 0,-6-20 1 16,4 24 5-16,-4-24 4 0,0 26 4 15,0-26-1-15,-1 24 1 0,1-24 1 16,-7 23-3-16,7-23 1 0,-14 22-7 0,14-22-5 16,-20 20-8-16,20-20-13 15,-32 15-16-15,32-15-13 0,-32 8-2 0,32-8-8 16,-29 2-3-16,29-2-3 0,-23-12 8 15,23 12-186-15</inkml:trace>
  <inkml:trace contextRef="#ctx0" brushRef="#br0" timeOffset="149255.726">9832 5227 420 0,'0'0'45'16,"0"0"7"-16,20 9 12 0,-20-9-30 0,0 0-10 16,0 0-7-16,17 5-10 15,-17-5-7-15,0 0-5 0,17 24-18 0,-11-7-16 16,1 2-17-16,-6 5-8 0,5 3 15 15,-3 7-188-15</inkml:trace>
  <inkml:trace contextRef="#ctx0" brushRef="#br0" timeOffset="149414.479">9757 5951 450 0,'0'0'140'16,"0"0"30"-16,0 0 7 0,0 0-73 15,0 0-63-15,0 0-43 0,0 0-46 16,0 0-50-16,0 0-43 0,0 0-23 16,14-23-168-16</inkml:trace>
  <inkml:trace contextRef="#ctx0" brushRef="#br0" timeOffset="150201.053">10839 5448 382 0,'0'0'18'16,"0"0"32"-16,0 0 19 0,0 0 10 0,0 0-8 16,0 0-12-16,0 0-7 0,3-20 1 15,-3 20 2-15,0 0-1 0,0 0-4 16,-20-13-2-16,20 13-8 0,0 0-10 15,-20-3-9-15,20 3-7 0,-20 4-4 16,20-4-4-16,0 0-2 0,0 0-6 16,-18 19-5-16,18-19-4 0,-2 21-3 15,5-4-3-15,2 2 0 0,-5-19-2 0,25 32-4 16,-25-32 2-16,37 29-1 16,-20-14 2-16,-17-15 3 0,30 26 2 0,-30-26-1 15,24 23 2-15,-24-23 1 0,0 0 2 16,17 23 1-16,-17-23 3 0,0 0 12 15,0 0 10-15,0 0 11 0,-18 21-6 16,18-21-3-16,-26 17-10 0,4-8-6 16,3-4 5-16,19-5-8 0,-30 5-6 15,30-5-20-15,-20 0-35 0,20 0-39 16,0 0-31-16,0 0 9 0,0 0-165 0</inkml:trace>
  <inkml:trace contextRef="#ctx0" brushRef="#br0" timeOffset="151255.482">11138 5556 386 0,'0'0'23'0,"0"0"18"15,0 0 14-15,0 0 17 0,0 0-5 16,0 0-6-16,0 0 3 0,-7-17 2 16,7 17 3-16,0 0 7 0,0 0-8 0,0 0-13 15,0 0-20-15,-20-15-17 16,20 15-8-16,0 0-3 0,0 0-3 0,-21-1 1 16,21 1-5-16,-19 1-6 0,19-1-5 15,0 0-10-15,-18 17-4 0,18-17 0 16,-16 20-3-16,16-20 3 0,-11 26 3 15,11-26-1-15,-6 31 3 0,6-31 2 16,3 32 1-16,-3-32 4 0,7 29 1 16,-7-29 3-16,13 27-1 0,-13-27-4 15,10 20-2-15,-10-20-1 0,21 15 0 0,-21-15 6 16,26 8 2-16,-26-8 1 16,22-3 3-16,-22 3 1 0,23-14 2 0,-23 14 2 15,16-24 0-15,-16 24 4 0,14-33-1 16,-10 16 1-16,1 0 1 0,-5 17 3 15,2-31 10-15,-2 31 9 0,-2-23 2 16,2 23 9-16,0 0-1 0,-8-20 0 16,8 20 3-16,0 0-7 0,0 0-12 15,0 0-7-15,0 0-14 0,0 0-11 16,0 0-11-16,0 0-14 0,0 0 1 0,0 0 8 16,-4 19 11-16,4-19 14 15,7 28 4-15,-7-28-3 0,6 33-2 0,-3-15-4 16,1-1-3-16,3 0-2 0,-1 0-3 15,-6-17-1-15,18 27 0 0,-18-27-1 16,26 16 7-16,-26-16-1 0,27 9 4 16,-27-9 1-16,29-3 1 0,-29 3 6 15,22-14 0-15,-22 14 4 0,22-23-4 0,-22 23 1 16,14-30 1-16,-14 30 4 16,13-33 3-16,-9 15-4 0,-3-4 3 0,-1 2 5 15,0 1 5-15,0 19 14 0,2-27 7 16,-2 27 4-16,0 0 7 0,-7-20-3 15,7 20-8-15,0 0-9 0,0 0-9 16,0 0-10-16,0 0-5 0,0 0-4 16,0 0-5-16,0 0-1 0,0 0 5 0,-7 18-1 15,7-18 0-15,2 34 2 16,-2-11-1-16,5 1 0 0,-5 0 1 0,3-2-1 16,4-5-2-16,-7-17-1 15,10 25 0-15,-10-25-5 0,0 0-1 0,17 20-2 16,-17-20-4-16,17 7 4 0,-17-7-1 15,17-2 1-15,-17 2 2 0,18-13 0 16,-18 13-4-16,22-19-1 0,-22 19-3 16,18-22 3-16,-18 22 1 0,13-20 5 15,-13 20 7-15,7-25-3 0,-7 25 3 16,7-31-5-16,-4 14-4 0,-3 17 6 16,0-28 0-16,0 28 5 0,-3-25 1 0,3 25-1 15,0-17 12-15,0 17 4 0,0 0 5 16,0 0 0-16,0 0-8 0,0 0-9 15,0 0-2-15,0 0-3 0,0 0-3 16,0 0-2-16,0 0-2 0,0 0 5 16,-14 17 1-16,14-17 5 0,-6 30 1 0,6-10-1 15,3 0 0-15,0 3-1 16,1-2-3-16,2-1 2 0,-2-3-5 0,-4-17 2 16,14 27-2-16,-14-27-4 0,16 22-1 15,-16-22-11-15,21 11-17 0,-21-11-31 16,23 1-41-16,-4-3-50 0,-2-7-20 15,3-4-171-15</inkml:trace>
  <inkml:trace contextRef="#ctx0" brushRef="#br0" timeOffset="153970.868">4296 6927 375 0,'0'0'40'0,"0"0"34"0,0 0 15 0,0 0 9 15,0 0-18-15,0 0-11 0,-7-17 6 16,7 17 8-16,0 0-3 0,0 0-12 15,0 0-11-15,0 0-15 0,0 0-10 16,0 0-5-16,0 0-4 0,-10-17-3 16,10 17-5-16,0 0-6 0,0 0-4 15,0 0-3-15,-13-18-2 0,13 18-2 16,0 0-2-16,-20-19-2 0,20 19 0 16,-24-10-2-16,24 10-2 0,-24-7 1 0,24 7-2 15,-23-4 1-15,23 4 3 0,-18-2 0 16,18 2 1-16,-17 0-3 0,17 0-3 15,-20 7-2-15,20-7-1 0,-17 12 1 16,17-12 2-16,-16 17-1 0,16-17 3 16,-15 30 3-16,9-10 2 0,-1 2 3 15,2 5-1-15,3-2 1 0,2-1 0 16,0 0 1-16,1-3 0 0,2 2-1 0,1 0 2 16,2-2-1-16,1-1 0 0,0-3-2 15,-7-17 0-15,20 26-4 0,-20-26-2 16,23 8-1-16,-23-8 0 0,31 3 1 15,-15-4 1-15,1-4 1 0,-17 5-3 16,31-21-4-16,-31 21-6 0,28-33-3 16,-18 15-1-16,-2-2 2 0,-3 0-10 15,0-4-1-15,-5-2 2 0,1 2 7 0,-4 1 17 16,3 23 14-16,-8-22 11 16,8 22 11-16,0 0 16 0,0 0 9 0,0 0 1 15,0 0-8-15,0 0-15 0,0 0-15 16,0 0-10-16,0 0-5 0,0 0-1 15,0 0 3-15,0 0 3 0,-10 35 1 16,15-11 1-16,5 2 0 0,-4-2-4 16,0-3 2-16,2 2-4 0,-1-3-2 15,3-3 2-15,0 0-4 0,-10-17-7 16,22 24-21-16,-22-24-38 0,25 22-41 0,-25-22-38 16,31 11-12-16,-31-11 13 0,-10-40-165 15</inkml:trace>
  <inkml:trace contextRef="#ctx0" brushRef="#br0" timeOffset="154324.38">4510 6771 431 0,'0'0'45'15,"0"0"18"-15,18 4-1 0,-18-4-2 16,33 26 2-16,-16-11-1 0,3 4-10 0,-2 2-4 16,2-1-5-16,3 4-8 0,-3 0-2 15,-2 0 1-15,-2-1-7 0,-2 0-3 16,-4-3-7-16,0 0-4 0,-7 0 3 15,1-2 1-15,-8 2 0 0,1-3-1 16,-4 0-3-16,7-17-3 0,-20 32-4 16,5-11-10-16,-2-4-10 0,-3 0-15 15,1-3-26-15,2-4-40 0,0 2-36 0,17-12-25 16,-33 14 9-16,33-14-156 16</inkml:trace>
  <inkml:trace contextRef="#ctx0" brushRef="#br0" timeOffset="155253.946">5904 6894 332 0,'0'0'130'0,"1"-19"-58"0,-1 19 22 16,-4-19-3-16,4 19-5 0,-14-20 2 15,14 20-12-15,-16-18-18 0,16 18-14 16,-17-16-11-16,17 16-7 0,-21-13-6 0,21 13-4 16,-20-10-1-16,20 10-2 0,-26-4-6 15,26 4 1-15,-28 3-3 0,8 0-2 16,3 4-2-16,-3 3-3 0,1 1 1 15,2 3-1-15,2 3 2 0,0 0 1 16,6 3-2-16,-1 2 1 0,4-2 0 16,4 1 0-16,0 2 0 0,4 2-2 15,1 7 1-15,4-3 1 0,1 0 0 0,1-3-1 16,1-5 0-16,5-4 0 16,-3 0 1-16,-12-17 0 0,32 26-2 0,-12-15-1 15,4-1 0-15,-1-3 2 0,2-3 1 16,2-1 0-16,-1-4 2 0,-1-3-3 15,1-2-4-15,-6-1 2 0,1 1 0 16,-21 6 3-16,27-14 3 0,-27 14-2 16,20-16 0-16,-20 16-1 0,0 0 1 15,19-15 1-15,-19 15 5 0,0 0 2 16,0 0 5-16,0 0-1 0,0 0-1 0,0 0-4 16,0 0-2-16,0 0-5 15,0 0-9-15,0 0-13 0,0 0-39 0,0 0-56 16,0 0-49-16,0 0-29 0,0 0 27 15,0 0-142-15</inkml:trace>
  <inkml:trace contextRef="#ctx0" brushRef="#br0" timeOffset="155611.748">6437 6958 519 0,'0'0'110'15,"0"0"3"-15,0 0-44 0,0 0-46 16,0 0-4-16,18-2 3 0,-18 2 3 16,21-5 3-16,-4 2 1 0,3 1-5 15,1-1-3-15,5 1-10 0,-8 2-6 0,2 0-3 16,0 0-2-16,-3 0-10 16,-17 0-20-16,26-1-35 0,-26 1-36 0,0 0-21 15,21 1-10-15,-21-1 35 0,0 0-168 16</inkml:trace>
  <inkml:trace contextRef="#ctx0" brushRef="#br0" timeOffset="155844.387">6449 7098 504 0,'0'0'94'16,"0"0"7"-16,0 0-34 0,17-6-22 16,-17 6 3-16,0 0 7 0,0 0-1 15,23 2-10-15,-23-2-12 0,22-3-13 0,-4 1-9 16,3 1-17-16,-1 5-39 16,4-4-63-16,-4 2-60 0,-3 0 2 0,0-3-168 15</inkml:trace>
  <inkml:trace contextRef="#ctx0" brushRef="#br0" timeOffset="156660.671">7287 6765 471 0,'0'0'69'16,"0"0"2"-16,0 0-19 0,0 0-14 15,6 24 22-15,-6-24 10 0,7 33 0 16,0-15-6-16,-4 5-13 0,-2 0-9 16,5 1-10-16,-5 2-11 0,5-5-10 15,-3-4-5-15,-3-17-3 0,0 17-1 16,0-17 0-16,0 0 0 0,0 0 1 16,0 0-2-16,0 0 1 0,0 0-1 0,0 0 0 15,0 0 1-15,0 0 0 0,0 0 0 16,0 0 1-16,0 0-5 0,0 0-1 15,0 0 1-15,0 0 0 0,0 0 5 16,17-23 1-16,-17 23-1 0,21-15 1 16,-21 15-4-16,26-19-5 0,-26 19-5 15,21-8-5-15,-21 8-1 0,21-2 3 16,-21 2 2-16,19 5 3 0,-19-5 3 0,18 11 2 16,-18-11 2-16,19 17 0 15,-19-17 0-15,15 21 2 0,-15-21 1 0,16 22 6 16,-16-22 6-16,10 22 5 0,-10-22 7 15,2 25 0-15,-2-25 2 0,0 22-1 16,0-22 3-16,-8 26 1 0,8-26-2 16,-12 21-2-16,12-21-4 0,-19 17-7 15,19-17-4-15,0 0-2 0,-24 19-5 16,24-19-1-16,-20 14-2 0,20-14-3 16,-26 13 2-16,26-13 0 0,-21 8-1 0,21-8 2 15,0 0-4-15,-23 3-3 0,23-3-4 16,0 0-9-16,-22-3-10 0,22 3-8 15,-18-8-17-15,18 8-35 0,-15-16-39 16,15 16-44-16,-14-21-21 0,14 21 36 16,-10-26-153-16</inkml:trace>
  <inkml:trace contextRef="#ctx0" brushRef="#br0" timeOffset="156895.303">7310 6769 382 0,'0'0'94'0,"0"0"-21"16,0 0 22-16,0 0-12 0,24 7 4 0,-24-7 10 15,23 2-12-15,-6-5-20 0,0 1-21 16,4 1-22-16,0-2-15 0,2 0-29 15,-6 3-48-15,3-4-73 0,-3 1-46 16,-17 3-181-16</inkml:trace>
  <inkml:trace contextRef="#ctx0" brushRef="#br0" timeOffset="166037.066">4120 8260 398 0,'0'0'45'0,"0"0"8"16,0 0 7-16,0 0-10 0,-6-20-13 15,6 20 7-15,0 0 8 0,0 0 4 16,0 0-1-16,0 0-8 0,0 0-6 0,0 0-9 16,0 0-6-16,0 0-1 0,0 0-2 15,0 0-3-15,0 0-4 0,0 0-5 16,0 0-8-16,0 0-5 0,0 0-3 15,0 0 1-15,0 0 6 0,-1 24 10 16,8 6 8-16,-1 6-1 0,1 1-2 16,-3 1-5-16,-1-2-7 0,-3-3 0 15,1-5 0-15,-1-7-3 0,0-21 3 16,2 33-2-16,-2-33 0 0,1 27-1 16,-1-27-1-16,0 20-3 0,0-20-5 0,0 0-3 15,0 0-1-15,0 0 5 0,0 0 4 16,0 0 4-16,0 0 1 0,0 0-1 15,0 0 1-15,0 0-1 0,0 0-5 16,0 0-4-16,0 0-7 0,0 0-6 16,0 0-2-16,-4-24-5 0,4 24-5 15,0-27-5-15,1 10-5 0,-1 17-6 16,13-33 7-16,-3 15 6 0,-10 18 8 16,17-25 8-16,-17 25-1 0,0 0 3 15,24-12 2-15,-24 12 5 0,23 2 5 0,-6 3 4 16,2 5-1-16,0 1 1 0,1 2-3 15,-4 1 0-15,-16-14 1 0,31 30 0 16,-31-30 1-16,19 28 4 0,-19-28 6 16,8 25 11-16,-8-25 8 0,0 21 7 15,0-21 0-15,-17 33 1 0,5-15 1 0,-6 3 9 16,4-3 8-16,-4-4-4 16,-1 0-7-16,-4-4-13 0,4 0-6 0,-3-2-3 15,22-8-2-15,-31 10-2 0,31-10-5 16,-20 3-5-16,20-3-3 0,0 0-11 15,-17 0-24-15,17 0-44 0,0 0-45 16,-20-15-36-16,20 15-18 0,-13-19 40 16,13 19-160-16</inkml:trace>
  <inkml:trace contextRef="#ctx0" brushRef="#br0" timeOffset="166486.428">4497 8206 572 0,'0'0'89'0,"0"0"-29"15,0 0-56-15,24 10 5 0,-1 10 9 0,4 7 7 16,1 2 4-16,-2 0-5 0,-2 0 1 15,0 1 3-15,-2 1 4 0,-2 2 2 16,-1-1-8-16,-3 1-4 0,-4-3 1 16,-7 1 0-16,-1 2 1 0,-4 1-2 15,-5 2-2-15,-4-1-4 0,-1-2-3 0,-3-6-2 16,1-3-6-16,-4-2-9 16,-1-5-13-16,1-2-26 0,-4-2-36 0,2-6-38 15,1-4-31-15,17-3-4 16,-29-4-168-16</inkml:trace>
  <inkml:trace contextRef="#ctx0" brushRef="#br0" timeOffset="167051.352">5769 8479 383 0,'0'0'21'0,"0"0"12"0,0 0 6 16,0 0 8-16,1-22-7 0,-1 22 5 0,0 0 9 16,-15-23 14-16,15 23 8 0,0 0 0 15,-19-19-1-15,19 19-14 0,0 0-14 16,-24-11-12-16,24 11-15 0,-20-3-8 15,20 3-5-15,-21 4-3 0,21-4-1 16,-27 16-2-16,27-16 0 0,-30 27-2 16,15-10 2-16,3 3 3 0,0 0 0 15,2-2 2-15,3-1 0 0,2 3 1 16,3 3-1-16,4 1-1 0,0 3-1 16,3-2 0-16,2-1 1 0,3 1 0 0,3 1 0 15,1-2-2-15,-1-2-2 0,4-4-1 16,0-1 0-16,4-3 0 0,2-1-2 15,4-2-4-15,-3-2-7 0,6 0-11 16,-3-1-22-16,0-5-13 0,1-2-49 16,-1-3-31-16,3-6-20 0,-62-54-37 15,60 49-99-15</inkml:trace>
  <inkml:trace contextRef="#ctx0" brushRef="#br0" timeOffset="167311.569">6667 8522 582 0,'0'0'85'0,"0"0"-33"0,0 0-49 16,0 0-8-16,32-11-6 0,-15 9-9 16,5-1-15-16,0 0-18 0,-2 2-14 15,5 0 1-15,-10 1 15 0,7 2-182 16</inkml:trace>
  <inkml:trace contextRef="#ctx0" brushRef="#br0" timeOffset="167492.284">6652 8688 816 0,'0'0'163'0,"0"0"-101"0,0 0-68 16,0 0-3-16,20-5 5 16,-20 5 5-16,33 7-3 0,-7-6-19 0,3 1-35 15,1-4-45-15,2-2-38 0,5 0-2 16,0-5-169-16</inkml:trace>
  <inkml:trace contextRef="#ctx0" brushRef="#br0" timeOffset="167920.012">7698 8374 635 0,'0'0'156'16,"0"0"-11"-16,0 0-80 0,0 0-36 15,0 0-2-15,6 20 7 0,-6-3 2 16,3 6-8-16,1 1-9 0,0-1-10 0,2-1-6 16,-2 0-1-16,2-1 0 15,1 3 2-15,-3 2 1 0,2-2-3 0,-3 0 2 16,-2-1-3-16,2-4-2 0,-3-2 3 15,0-17-7-15,3 27-4 0,-3-27-15 16,0 27-34-16,0-27-54 0,0 17-45 16,0-17-26-16,0 0 31 0,0 0-145 15</inkml:trace>
  <inkml:trace contextRef="#ctx0" brushRef="#br0" timeOffset="168455.817">8095 8430 407 0,'0'0'43'16,"0"0"6"-16,-21-12 11 0,21 12-14 0,0 0 5 15,-22-4 6-15,22 4-5 16,0 0-10-16,-23 3-12 0,23-3-9 0,-12 17-9 15,7 0 2-15,-2 0 5 0,4 6 0 16,1 2-1-16,4 2-3 0,1 6-3 16,0 0-3-16,6 0 0 0,1-4-3 15,2-2-1-15,5-2-2 0,1-5-3 16,1-5-1-16,3-3-2 0,2-7 0 0,3-5 2 16,0-5 1-16,3-5 4 15,0-9 0-15,1-4-1 0,-4-5 0 0,-3-5-3 16,-7 0 12-16,-4 2 14 0,-11 4 11 15,-4 3 15-15,-3 3 4 0,-5 1-3 16,-2 1-9-16,12 19-10 0,-30-28-17 16,10 15-12-16,-4 0-11 0,0-1-12 15,-3 4-10-15,6 3-23 0,1 0-51 16,0 4-64-16,3 1-46 0,-37-52 19 16,54 54-146-16</inkml:trace>
  <inkml:trace contextRef="#ctx0" brushRef="#br0" timeOffset="169336.349">9013 6554 389 0,'0'0'56'0,"0"0"15"0,0 0 11 16,0 0-2-16,-23 3-29 0,23-3-6 16,0 0-6-16,0 0-5 0,-22 19 3 0,22-19 6 15,-22 38 10-15,12-9-1 16,-3 8 0-16,3 2-8 0,3 6-10 0,-2 3-7 15,6 2-5-15,1 2-1 0,2 1-2 16,4 1-1-16,3-3-6 0,2-4-5 16,3-7-3-16,0-10-3 0,2-4-1 15,3-7-2-15,2 1-8 0,2-3-17 16,2-4-31-16,2 0-54 0,1-6-59 0,2-5-32 16,2-4-174-16</inkml:trace>
  <inkml:trace contextRef="#ctx0" brushRef="#br0" timeOffset="173360.387">9747 6594 517 0,'0'0'124'0,"0"0"8"0,0 0-31 0,0 0-40 16,0 0-8-16,0 0 2 0,0 0-7 15,0 0-16-15,0 0-14 0,0 0-7 16,0 0-4-16,1 19 5 0,-1-19 4 16,9 37 5-16,-2-7 0 0,-3 4-5 15,2 0-1-15,-3 1-8 0,1-3-1 16,-1-2-3-16,0 4-6 0,-2-3-15 0,2-4-21 16,-2-1-43-16,1-5-48 0,-4-1-32 15,2 0-17-15,2-2 34 0,-4-1-155 16</inkml:trace>
  <inkml:trace contextRef="#ctx0" brushRef="#br0" timeOffset="173592.2">9974 6556 450 0,'0'0'65'15,"-3"25"9"-15,3-25 0 0,-2 29-6 16,7-2 7-16,-2 0 3 0,1 6-12 16,-1-6-20-16,-3 0-8 0,3 3-12 15,-3-3-5-15,0 5-12 0,2 0-19 16,-2-5-28-16,0 1-41 0,-2-5-45 0,2 1-38 16,-8 2 20-16,-1-1-164 15</inkml:trace>
  <inkml:trace contextRef="#ctx0" brushRef="#br0" timeOffset="173810.857">9737 6752 622 0,'0'0'111'0,"0"0"-37"0,0 0-55 15,15-21-8-15,7 14 1 0,-2-2-2 16,4 1-4-16,3 1-3 0,0 2-25 16,0 4-26-16,-1 1-31 0,-1-3-37 15,-4 4 15-15,-2-1-177 0</inkml:trace>
  <inkml:trace contextRef="#ctx0" brushRef="#br0" timeOffset="174016.534">9687 6947 569 0,'0'0'113'16,"0"0"7"-16,18 4-72 0,-18-4-15 0,36 0 4 15,-10-3-8-15,-1-1-13 0,2 1-10 16,3 1-8-16,0-1-27 0,1 1-49 15,3 1-59-15,-1-3-10 0,-2-1-175 16</inkml:trace>
  <inkml:trace contextRef="#ctx0" brushRef="#br0" timeOffset="174866.832">10673 6738 395 0,'0'0'39'15,"0"0"6"-15,-20 7 5 0,20-7-15 16,-17 1-19-16,17-1-3 0,0 0-3 0,-17 25 3 16,17-25-2-16,-16 20 1 15,16-20-2-15,-8 34-5 0,8-12-1 0,0 1-3 16,2-1-1-16,4-5-1 0,-6-17 0 15,19 22-1-15,-19-22-1 0,18 19 1 16,1-19 0-16,-1 0 1 0,2-7 0 16,0-3 1-16,-20 10 4 0,28-24-5 15,-11 5 0-15,-5-4-4 0,-5-1-3 16,-3 1 1-16,1 1 2 0,-5-1 1 16,1 2 4-16,-4-1 4 0,-4 4 4 0,7 18 5 15,-10-26 4-15,10 26 10 0,0 0 2 16,0 0 1-16,-20-8-6 0,20 8-10 15,0 0-13-15,0 0-14 0,0 0-10 16,0 0-6-16,0 0 1 0,-10 18 4 16,10-18 4-16,7 26 1 0,-7-26-7 15,22 24-4-15,-2-17-1 0,2-1 2 16,5-5 4-16,0-4 2 0,2-5 3 0,-1-8 1 16,-1-2 2-16,5-4 8 15,-11-2 4-15,2 3 0 0,-12-2 6 0,-2 2 2 16,-2 1 3-16,-7 0 5 0,3 1 9 15,-3 1 8-15,0 18 20 0,-6-26 24 16,6 26 10-16,0 0 1 0,-23-11-15 16,23 11-24-16,0 0-16 0,-26 13-11 15,26-13-2-15,-19 32-2 0,9-7-2 16,4 6 1-16,2 9-4 0,4 5-2 16,3 5-1-16,5 1-3 0,3-1-1 0,4 0 2 15,-3 2-1-15,3 0-10 16,-7 3-1-16,4 2-8 0,-2-3-9 0,-3-3-2 15,0-5-1-15,-7-9 4 0,-3-6 7 16,0-10 11-16,3-21 4 0,-14 22 2 16,14-22 2-16,-27 10 1 0,10-10 6 15,0-5 6-15,0-3 7 0,-3-6 5 16,3-5 0-16,4-1 0 0,3 2-6 0,8-1-5 16,2-1-14-16,2-1-23 15,8-3-29-15,3-3-47 0,1-2-28 0,9 1 1 16,-6 4-176-16</inkml:trace>
  <inkml:trace contextRef="#ctx0" brushRef="#br0" timeOffset="175281.055">11667 6479 573 0,'0'0'128'0,"0"0"1"0,0 0-67 16,0 0-37-16,3 17 8 0,-3-17 13 16,4 34 11-16,-1-7-4 0,4 3-16 0,-4 1-18 15,2-2-10-15,0-1-6 0,-1-1-2 16,-1 0 0-16,4-4-2 0,1 4-10 15,-6-3-24-15,1 3-36 0,-6 0-48 16,1-2-35-16,-4-3-7 0,-44-39-171 16</inkml:trace>
  <inkml:trace contextRef="#ctx0" brushRef="#br0" timeOffset="175466.771">11581 6708 800 0,'0'0'159'16,"0"0"-95"-16,0 0-53 0,0 0-7 15,25-20 0-15,-8 17 0 0,0-4-4 16,6-1-20-16,-2-1-49 0,-1 1-50 16,4 0-40-16,-43-46-26 0,46 52-114 0</inkml:trace>
  <inkml:trace contextRef="#ctx0" brushRef="#br0" timeOffset="175920.027">11949 6926 421 0,'0'0'64'15,"0"0"11"-15,1-19 5 0,-1 19-19 16,-8-23-22-16,8 6-1 0,3-3 4 16,-3-5 2-16,4-2-4 0,-4-2-11 15,0 1-9-15,4 1-11 0,2 1-7 16,5 5 0-16,-11 21 0 0,17-27-1 16,-17 27-2-16,13-21-1 0,-13 21-5 15,13-18 0-15,-13 18-4 0,26-8 0 0,-26 8 2 16,22 3-1-16,-22-3 1 0,17 10 2 15,-17-10-3-15,28 14 0 0,-28-14-3 16,19 21-10-16,-19-21-13 0,13 22-23 16,-13-22-28-16,9 25-12 0,-9-25-188 15</inkml:trace>
  <inkml:trace contextRef="#ctx0" brushRef="#br0" timeOffset="176841.173">12315 6635 449 0,'0'0'45'0,"5"18"5"0,-5-18-7 16,-4 18-11-16,8-1 5 0,-1 7 2 0,3 1 1 15,-6-1-10-15,1 3-10 0,2-5-8 16,0 1-9-16,7-3-3 0,0-3 0 15,-10-17-2-15,14 22-4 0,-14-22-2 16,0 0-2-16,17 10 3 0,-17-10 3 16,17-9 4-16,-17 9 0 0,20-24 0 15,-10 4-2-15,-1-3-3 0,-1-2 0 16,2-3 2-16,-7 1 2 0,1 3 6 0,-2 2 8 16,-1 3 9-16,-1 19 12 15,-1-26 12-15,1 26 14 0,0 0 12 0,-9-18 0 16,9 18-10-16,0 0-21 0,0 0-22 15,0 0-13-15,0 0-8 0,0 0 2 16,0 0 0-16,-3 21 1 0,3-21 2 16,0 37 0-16,0-13-2 0,3-1-1 15,-1 0-3-15,3-3-2 0,0-3-4 16,-5-17-6-16,8 28-4 0,-8-28-4 16,0 0-5-16,16 19-6 0,-16-19-1 0,0 0 1 15,23 1 9-15,-23-1 10 0,19-12 10 16,-19 12 1-16,27-25 0 0,-15 7-3 15,-4-1-6-15,-1-3 3 0,2-3 0 16,-3 4 7-16,-2 1 4 0,2 3 3 16,-6 17 1-16,3-27-3 0,-3 27 0 15,2-24 0-15,-2 24 0 0,0 0 1 16,0 0 0-16,0 0-2 0,0 0-1 0,0 0-1 16,0 0 4-16,0 0 10 15,12 23 6-15,-7-6 4 0,1 4 3 0,0 6-2 16,-2 0 3-16,2 0-5 0,-3 2-1 15,-3-5-6-15,1 0-4 0,2-4 0 16,-3-20-5-16,3 21-2 0,-3-21-1 16,0 0 0-16,0 0 5 0,0 0 5 15,0 0 4-15,0 0-3 0,0 0-5 16,4-17-7-16,-4 17-5 0,-1-35-2 16,5 9-2-16,0-8-1 0,6 1 2 0,3 2 2 15,-3 4 1-15,3 5 4 16,-2 4-4-16,-11 18 3 0,21-23 2 0,-21 23 0 15,0 0 0-15,20-8-1 0,-20 8 1 16,0 0-3-16,0 0 1 0,20 18 1 16,-20-18 1-16,16 29 1 0,-9-11 1 15,3-1-1-15,-4 3 1 0,-1 1-7 16,-2 1-28-16,-1-2-47 0,3-3-68 16,-5-17-46-16,0 0 19 0,12 22-157 15</inkml:trace>
  <inkml:trace contextRef="#ctx0" brushRef="#br0" timeOffset="177217.582">13121 6657 412 0,'0'0'-3'15,"17"-22"1"-15,-17 22 2 0,0 0 3 16,5-18 10-16,-5 18 22 0,0 0 32 16,0 0 15-16,-13-23 0 0,13 23-16 15,0 0-26-15,0 0-10 0,0 0 0 16,-20-11-2-16,20 11-2 0,0 0-6 0,-17 1-9 16,17-1-4-16,0 0 0 15,-17 24 4-15,17-24 5 0,-17 30 6 0,10-8 4 16,1-1 1-16,2 3-3 0,1-4-2 15,3 1-3-15,-4-1-5 0,5-3-5 16,2 1-2-16,2 0-4 0,-5-18-1 16,12 28-1-16,-12-28-1 0,20 20-3 15,-20-20-7-15,27 13-16 0,-27-13-27 16,31 0-39-16,-31 0-39 0,30-14-25 16,-30 14 19-16,20-26 42 0,-13 6-161 0</inkml:trace>
  <inkml:trace contextRef="#ctx0" brushRef="#br0" timeOffset="179518.979">12971 6406 427 0,'0'0'-7'0,"-10"-18"7"15,10 18-2-15,0 0 0 0,-8-20 0 16,8 20-1-16,0 0 3 0,0 0-4 16,0 0 3-16,8-18 3 0,-8 18-1 0,-3-18 2 15,3 18 3-15,3-19 0 16,-3 19 6-16,12-22 5 0,-12 22 0 0,7-20 2 15,-7 20-3-15,-2-17 0 0,2 17 0 16,0 0 7-16,2-18 10 0,-2 18 10 16,0 0 9-16,0 0 8 0,0-17 4 15,0 17 5-15,0 0 8 0,0 0-5 16,0 0-4-16,0 0-8 0,0 0-15 0,0 0-10 16,0 0-11-16,0 0-13 15,0 0-6-15,0 0-7 0,0 0 0 0,0 0 2 16,0 0 4-16,-2 38 6 0,2-5 1 15,-3 7-1-15,-1 5 1 0,-2 4-1 16,4-1-3-16,0 0-1 0,2 1 1 16,0-2-4-16,0 0 1 0,0-5 1 15,2-1 0-15,3 1-2 0,-2-4 0 16,-2 1-2-16,-1-8-3 0,-1-7 3 16,1-5-2-16,0-19 3 0,-3 22-4 0,3-22-10 15,0 0-11-15,0 17-17 16,0-17-23-16,0 0-35 0,0 0-38 0,0 0-19 15,0 0 3-15,0 0 20 0,0 0 48 16,3-18-171-16</inkml:trace>
  <inkml:trace contextRef="#ctx0" brushRef="#br0" timeOffset="180360.368">13333 6792 421 0,'0'0'9'0,"19"10"11"16,-19-10 9-16,0 0 11 0,0 0 47 15,17 6 17-15,-17-6-1 0,0 0-12 16,0 0-53-16,25-23-27 0,-7 11-4 16,-1 0-4-16,0-7-5 0,-4-1-3 15,-5 0-8-15,1-1-7 0,-2 4-6 0,-6 0-3 16,-1 17 4-16,2-24 5 16,-2 24 4-16,0 0 9 0,-19-19 7 0,19 19 8 15,-17-3 3-15,17 3-1 0,-21 0-5 16,21 0 1-16,-20 12 6 0,20-12 8 15,-23 24 6-15,17-6 1 0,1 2 0 16,0 7 1-16,2 0 1 0,3 2 1 16,2-1-3-16,4-1-6 0,-2-1-9 15,4-5-6-15,2-1-4 0,2-1-11 16,-12-19-27-16,27 25-34 0,-10-16-35 0,3-8-22 16,1-4 5-16,2-8 19 15,1-6 29-15,3-6 36 0,-3-4-187 0</inkml:trace>
  <inkml:trace contextRef="#ctx0" brushRef="#br0" timeOffset="180849.605">13781 6643 420 0,'0'0'0'16,"0"0"8"-16,0 0 11 16,0 0 10-16,-25-12 6 0,25 12 0 0,0 0-9 15,-19-14-7-15,19 14-7 0,0 0-8 16,0 0-4-16,0 0-2 0,-20-6 1 15,20 6 0-15,0 0 3 0,-21 27-2 16,21-27 2-16,-13 34 1 0,3-14 1 16,0 6-1-16,3-3 1 0,0 0 0 15,4-1-3-15,3-3 1 0,0-2-1 16,3 1 0-16,-3-18 1 0,4 25-2 16,-4-25-3-16,0 0-3 0,20 10-2 15,-20-10 2-15,27-10 0 0,-27 10-4 0,32-30-1 16,-20 5-2-16,6-2-4 0,-6-7 3 15,3-3 1-15,-5-4 2 0,-1-4 5 16,-6-4 2-16,3-2-4 0,0-3-1 16,-6-3 3-16,0 1 1 0,-6 5 5 15,-1 9 4-15,-2 7 4 0,1 13 12 16,8 22 33-16,-9-20 57 0,9 20 31 16,0 0 3-16,0 0-28 0,0 0-60 0,0 0-30 15,0 0-6-15,-17 32 1 0,14-2 8 16,-2 6 0-16,5 5-1 0,0 6-3 15,3 3-2-15,4 3-1 0,-3-1-7 16,4 1-3-16,0-8-5 0,-3 4-2 16,1-2-3-16,2-7-1 0,0 1-8 15,-1-7-13-15,3-6-27 0,-7-3-27 16,4-7-57-16,-7-18-44 0,7 17-4 0,-7-17 15 16,0 0 58-16,0 0 54 15,-61-54-2-15,61 54-161 0</inkml:trace>
  <inkml:trace contextRef="#ctx0" brushRef="#br0" timeOffset="182905.998">14538 6593 417 0,'17'-16'-2'0,"-17"16"7"15,0 0 16-15,10-21 15 0,-10 21 13 16,0 0 2-16,-25-14-7 0,25 14-11 16,-22-5-10-16,22 5-4 0,-24 3-6 15,24-3 2-15,-27 13-2 0,27-13 1 16,-33 27 0-16,19-9 0 0,0 5 1 16,-2 4-1-16,8 5-1 0,1-3-2 0,4 3-2 15,3 0 0-15,0-3-3 0,7 1-1 16,4-7-5-16,2-5-2 0,7-7 1 15,-1-2-3-15,-1-8 3 0,6-8 0 16,-1-7 3-16,8-10-2 0,3-6-6 16,1-8-3-16,-3-6-15 0,1-5-4 15,-4 1-2-15,-8-1-6 0,-1-2 5 16,-10 0 4-16,0-5-6 0,-3-5 4 0,-4 0 2 16,1 3 3-16,-4 4 11 15,-4 10 9-15,1 9 9 0,-7 8 12 0,3 10 16 16,7 17 10-16,0 0 9 0,-20-14-3 15,20 14-10-15,0 0-14 0,0 0-11 16,-14 24-9-16,11 2 3 0,-4 11 7 16,4 6 14-16,0 9 3 0,3 4-2 15,3 6-3-15,0 2-8 0,4-4-1 0,0-3-3 16,0-6-3-16,3-5-8 16,-4-2 0-16,-1-7-2 0,1-7-1 0,-3-9-1 15,-3-21-1-15,7 21-1 0,-7-21 1 16,0 0 2-16,0 0 1 0,0 0 3 15,0 0 6-15,0 0 0 0,10-18-1 16,-10 18 1-16,10-37-6 0,-2 7-2 16,2-1 0-16,2-3-1 0,2 8-2 15,-4 5 0-15,-10 21-2 0,21-23 2 16,-21 23 1-16,20-11-1 0,-20 11-1 0,0 0 1 16,0 0-2-16,0 0 0 15,0 0 2-15,19 22-2 0,-19-22 0 0,15 27 0 16,-15-27-10-16,13 32-20 0,-9-14-29 15,-4-18-37-15,6 26-25 0,-6-26-2 16,9 20 18-16,-9-20 36 0,0 0-174 16</inkml:trace>
  <inkml:trace contextRef="#ctx0" brushRef="#br0" timeOffset="183380.101">15180 6580 397 0,'0'0'0'0,"0"0"4"15,0 0 5-15,0 0 9 0,0 0 7 16,-17-16 5-16,17 16 3 0,0 0-5 0,0 0-3 16,-24-2-9-16,24 2-6 0,0 0-1 15,-20 7-3-15,20-7-4 0,-17 17 1 16,17-17 0-16,-17 22 1 0,17-22 1 15,-13 26 1-15,9-9 0 0,4 0-1 16,-3 5 0-16,3 0-1 0,0-2-2 16,3-3-1-16,-3-17 0 0,14 24-1 15,-14-24 0-15,0 0 0 0,21 12 1 16,-21-12 3-16,0 0 2 0,26-6 4 16,-26 6 0-16,17-24-3 0,-4 6 2 0,-2-5-2 15,0 0 0-15,-2 0 3 16,-2 2 3-16,-4 1 5 0,0 3 12 0,-3 17 14 15,4-27 17-15,-4 27 15 0,0 0 5 16,0 0-6-16,0 0-15 0,0 0-16 16,0 0-15-16,0 0-12 0,0 0-8 15,0 0-6-15,0 0-4 0,0 0 0 16,0 0 3-16,0 0-1 0,-13 31 1 0,16-11-6 16,-3 0-10-16,3 3-15 15,0 1-26-15,2-4-36 0,1-2-39 0,-6-18-19 16,16 30-3-16,-16-30 25 0,18 27 46 15,-18-27-176-15</inkml:trace>
  <inkml:trace contextRef="#ctx0" brushRef="#br0" timeOffset="183779.472">15429 6536 400 0,'10'17'28'0,"-10"-17"16"15,0 0 10-15,6 18 5 0,-6-18-15 16,4 23-9-16,2-3-6 0,-4 1-4 16,3-1-5-16,-2-1-2 0,1-2 4 15,-1 0 0-15,-3 2 1 0,0-19-6 16,-7 27-5-16,7-27-2 0,0 0 3 0,0 0 12 16,0 0 14-16,0 0 12 15,0 0-4-15,0 0-15 0,0 0-18 0,0 0-13 16,-10-30 0-16,7 13 3 0,6-3 5 15,-2 0-3-15,0 0-1 0,5 0-3 16,-2 0-2-16,3 2 2 0,-7 18-1 16,22-29-1-16,-22 29-1 0,20-20 1 15,-20 20-1-15,18-13 1 0,-18 13 1 16,0 0 0-16,17-5 1 0,-17 5 2 16,0 0 1-16,19 15 1 0,-19-15-1 0,14 25 3 15,-14-25 0-15,13 34 1 16,-9-16-2-16,-1 3-2 0,0-1-4 0,-3-20-10 15,4 32-23-15,-4-32-43 0,-3 27-56 16,3-27-47-16,-28 5 12 0,28-5-165 16</inkml:trace>
  <inkml:trace contextRef="#ctx0" brushRef="#br0" timeOffset="184180.063">15763 6564 393 0,'7'22'18'0,"-7"-22"6"0,8 25 2 0,-13-8-3 16,7 3-6-16,-4 2 3 16,2 0 2-16,2-5 1 0,-2-17-2 0,-2 28-2 15,2-28-4-15,0 0-2 0,-5 18 0 16,5-18 7-16,0 0 11 0,0 0 1 15,0 0-6-15,0 0-11 0,-12-18-12 16,12 18-2-16,-7-36 5 0,7 10 0 16,4 2 4-16,3 1-2 0,3-1 0 15,3 6-1-15,1 1-2 0,-1 0-1 16,-13 17 1-16,24-26 3 0,-24 26 2 0,17-16 5 16,-17 16 1-16,0 0-1 15,18-1 0-15,-18 1 3 0,0 0 5 0,19 20 7 16,-19-20 9-16,15 27 3 0,-15-27-2 15,7 33-8-15,-3-16-9 0,-4-17-11 16,6 32-9-16,-6-32-12 0,3 29-37 16,-3-29-53-16,-6 18-53 0,6-18-35 15,3 22 31-15,-3-22-151 0</inkml:trace>
  <inkml:trace contextRef="#ctx0" brushRef="#br0" timeOffset="184566.919">16123 6647 381 0,'0'0'0'0,"0"0"3"0,17-3 1 0,-17 3-1 16,0 0-1-16,20-20-1 0,-20 20-2 15,24-28-1-15,-14 9 1 0,-3 1-2 16,-4 1 2-16,0 0 0 0,-3 17 1 16,-3-23 1-16,3 23 2 0,0 0 4 15,0 0 4-15,-20-14 6 0,20 14 7 0,-20-2 4 16,20 2 7-16,-24 13 12 16,24-13 10-16,-24 21 11 0,24-21 7 0,-20 29-3 15,10-11-6-15,3 5-7 0,4 3-10 16,2 1-14-16,-1 0-7 0,4-3-13 15,-1-3-5-15,2-2-3 0,-3-19-4 16,17 28-4-16,-17-28-8 0,24 21-22 16,-24-21-24-16,27 9-26 0,-27-9-29 15,37-9-10-15,-10-2-3 0,0-9 25 16,2-5-169-16</inkml:trace>
  <inkml:trace contextRef="#ctx0" brushRef="#br0" timeOffset="184879.59">16382 6065 498 0,'0'0'142'0,"0"0"9"15,0 0-21-15,0 0-71 0,0 0-28 16,0 0 14-16,-4 17 11 0,4 4 6 15,1 6-14-15,2 8-17 0,3 4-9 16,-2 4-6-16,-1 3-1 0,0 1-3 16,-6-2 2-16,0 2 1 0,-1-3-3 15,-2-3-3-15,2-1-3 0,-3-3-5 16,4 0 0-16,-3-4-4 0,2-3-7 0,3-9-9 16,1-21-15-16,-3 27-22 15,3-27-33-15,0 0-29 0,0 0-23 0,0 0-10 16,0 0 13-16,0 0 27 0,0 0 38 15,20 7-171-15</inkml:trace>
  <inkml:trace contextRef="#ctx0" brushRef="#br0" timeOffset="185307.468">16731 6517 394 0,'0'0'68'0,"0"0"49"0,0 0 22 16,7-17 18-16,-7 17-43 0,0 0-35 0,-6-20-11 16,6 20-14-16,0 0-15 15,0 0-11-15,0 0-13 0,0 0-13 0,-21-11-10 16,21 11 2-16,0 0 0 0,-17 1-2 15,17-1 3-15,0 0-5 0,-20 18-2 16,20-18-3-16,-10 19-4 0,10-19-5 16,0 27 0-16,0-27 1 0,13 28 4 15,-13-28 6-15,21 28 0 0,-21-28 4 16,28 28 2-16,-28-28 2 0,23 23 2 16,-23-23 2-16,19 17 1 0,-19-17 0 0,0 0 8 15,0 0 13-15,0 0 9 0,0 0 9 16,0 0-5-16,0 0-9 0,-27 13-8 15,10-12-8-15,-8-1-3 0,6 2-1 16,-1-2-12-16,3-4-27 0,17 4-50 16,-20-6-70-16,20 6-28 0,0 0 3 15,0 0 48-15,-20-3-137 0</inkml:trace>
  <inkml:trace contextRef="#ctx0" brushRef="#br0" timeOffset="185726.156">17213 5981 451 0,'0'0'87'0,"0"0"6"0,0 0 19 15,0 0-41-15,17 24 0 0,-7-7 16 0,0 5-5 16,1 5-3-16,1 7-9 0,-1 6-8 15,2 2-13-15,1 7-12 0,-2 3-10 16,3 2-10-16,-5 2 3 0,2 1-6 16,-2 0 1-16,-5 4-3 0,-2-3-7 15,-4-4-3-15,-4-2-2 0,-2-8-1 0,-6-3-1 16,-1-4-4-16,-7-4-11 16,-2-5-26-16,-7 0-51 0,-4-2-107 0,-7-5-54 15,-13 1-180-15</inkml:trace>
  <inkml:trace contextRef="#ctx0" brushRef="#br0" timeOffset="189765.733">5158 9777 382 0,'0'-19'14'16,"0"19"20"-16,0-20 10 0,0 20 10 16,-4-17-4-16,4 17-5 0,0 0 7 15,-7-18 18-15,7 18 11 0,0 0 13 16,0 0 2-16,-8-17-12 0,8 17-12 16,0 0-23-16,0 0-15 0,0 0-13 0,0 0-9 15,0 0-9-15,0 0-4 16,0 0-1-16,0 0 1 0,0 0 1 0,2 27 1 15,3-4 1-15,0 5 1 0,-2 3 2 16,1 1 0-16,-1 0 0 0,-3 1-1 16,2-2-1-16,-2-2-1 0,1-2 0 15,1-2 0-15,0 0-2 0,0-4-1 16,-1 0-2-16,1-1-5 0,1-3-6 16,-3-17-8-16,2 29-7 0,-2-29-4 15,2 23-10-15,-2-23-19 0,0 21-31 0,0-21-30 16,0 0-9-16,5 20 6 15,-5-20 22-15,0 0 34 0,0 0 24 0,0 0-183 16</inkml:trace>
  <inkml:trace contextRef="#ctx0" brushRef="#br0" timeOffset="190347.039">5161 9763 424 0,'0'0'73'16,"0"0"14"-16,0 0 14 0,-3-17-30 15,3 17-20-15,0 0-10 0,0 0-14 16,0 0-9-16,5-25-9 0,-5 25 0 15,22-24-2-15,-4 10 0 0,-1 4-4 0,-17 10-2 16,30-7-3-16,-30 7-4 0,25 7-1 16,-25-7-4-16,26 16 2 0,-26-16 4 15,18 31 3-15,-12-10 5 0,-3 1 2 16,-3 3 0-16,-3-2 2 0,-1 0 3 16,-3 1-3-16,-3-4 2 0,0-2-2 15,0 2-5-15,10-20-4 0,-23 29-3 16,23-29 0-16,-17 13 1 0,17-13 6 0,0 0 3 15,0 0 1-15,0 0 4 0,0 0 5 16,0 0-4-16,0 0-4 0,0 0-8 16,0 0-10-16,0 0 1 0,0 0 0 15,0 0 7-15,0 0 8 0,24-9 1 16,-24 9-2-16,33-3-3 0,-15 5-5 16,1-1 1-16,-1 2-2 0,-1 1-1 15,0 3 0-15,2 2 0 0,-2 4 0 0,-17-13 1 16,26 32 3-16,-18-13 0 15,-5-1 10-15,-3 1 13 0,0-19 15 0,-11 31 15 16,11-31 3-16,-19 27-7 0,19-27-13 16,-27 29-11-16,10-15-7 0,17-14 0 15,-27 17-1-15,27-17-4 0,-21 7-5 16,21-7-10-16,0 0-26 0,-19 0-47 16,19 0-58-16,0 0-43 0,0 0-7 15,0 0-158-15</inkml:trace>
  <inkml:trace contextRef="#ctx0" brushRef="#br0" timeOffset="190593.653">5664 10031 460 0,'0'0'58'0,"0"0"7"0,0 19-6 15,0-19-13-15,7 24 6 0,-7-24 6 16,10 29-2-16,-10-29-11 0,7 27-13 16,-7-27-11-16,7 25-10 0,-7-25-8 15,3 22-2-15,-3-22-11 0,0 0-25 16,7 24-32-16,-7-24-37 0,0 0-22 16,10 21 19-16,-50-64-20 0,40 43-117 0</inkml:trace>
  <inkml:trace contextRef="#ctx0" brushRef="#br0" timeOffset="190788.347">5672 9871 653 0,'0'0'145'0,"-21"-24"-3"0,21 24-77 16,0 0-22-16,0 0-6 0,-17-8-13 15,17 8-32-15,0 0-41 0,0 0-51 0,0 0-27 16,0 0-11-16,0 0 9 15,20 16 45-15,-20-16-172 0</inkml:trace>
  <inkml:trace contextRef="#ctx0" brushRef="#br0" timeOffset="191125.819">5891 10130 394 0,'0'0'1'0,"7"-20"5"15,-7 20 3-15,3-20 4 0,-3 20 0 16,3-19 2-16,-3 19-1 0,1-20-1 16,-1 20-3-16,-4-22-2 0,4 22 0 15,-3-19 7-15,3 19 13 0,0 0 11 0,0 0 7 16,0 0-3-16,0 0-11 15,0 0-10-15,-17-1-8 0,17 1-1 0,0 0 4 16,-10 20 2-16,10-20 3 0,-5 27-4 16,5-27-2-16,-2 32-2 0,4-15-5 15,3 1 0-15,-1 0-3 0,4 1-3 16,0-2 0-16,-8-17-2 0,19 24-5 16,-19-24-10-16,25 13-13 0,-25-13-17 15,32 2-16-15,-15-6-11 0,3-7-13 16,-1-2 4-16,1-4 20 0,-25-36 20 0,25 33-178 15</inkml:trace>
  <inkml:trace contextRef="#ctx0" brushRef="#br0" timeOffset="191335.493">6123 9744 498 0,'0'0'88'0,"0"0"3"0,0 0-28 16,0 0-33-16,0 0 1 15,-10 30 3-15,13-9 6 0,0 3-4 0,1 6-11 16,5 2-7-16,-1 0-6 0,2 0-5 16,3-2-2-16,-3-3-2 0,0-2-2 15,0-1-16-15,-2-1-24 0,1-1-35 16,-2-3-35-16,-7-19-17 0,7 29 16 16,-7-29-129-16</inkml:trace>
  <inkml:trace contextRef="#ctx0" brushRef="#br0" timeOffset="191486.256">6139 9958 438 0,'0'0'61'15,"0"0"1"-15,0 0-2 0,0 0-43 16,0 0-16-16,20-8-1 0,-20 8-5 16,28-10-16-16,-28 10-29 0,30-14-11 15,-33-11 4-15,3 25-188 0</inkml:trace>
  <inkml:trace contextRef="#ctx0" brushRef="#br0" timeOffset="191706.908">5844 9861 584 0,'-10'-20'97'0,"10"20"-5"15,-3-20-73-15,3 20-5 0,9-24 2 16,-9 24 3-16,21-27-2 0,-21 27-5 16,24-17-11-16,-24 17-17 0,23-10-17 15,-23 10-27-15,30-6-24 0,-30 6-14 16,29 3 9-16,-29-3 27 0,25 11-175 16</inkml:trace>
  <inkml:trace contextRef="#ctx0" brushRef="#br0" timeOffset="191897.605">6214 9413 517 0,'0'0'107'0,"-24"14"22"0,24-14-26 15,-21 7-41-15,21-7-24 0,-10 21-19 16,7-4-12-16,-3 8-11 0,3 2-27 0,2 1-43 15,-2 2-38-15,3-3-31 0,-1 3-176 16</inkml:trace>
  <inkml:trace contextRef="#ctx0" brushRef="#br0" timeOffset="195136.156">7090 9985 441 0,'0'0'62'0,"0"0"3"0,0 0-3 0,0 0-29 16,0 0-3-16,6 22 12 0,-6-22 6 15,10 30-6-15,-6-13-8 0,2 0-11 16,-2 0-5-16,-4-17-6 0,6 30-2 16,-6-30-1-16,7 20 1 0,-7-20 5 15,0 0 2-15,0 19 2 0,0-19 1 0,0 0-3 16,0 0 0-16,0 0 0 15,0 0 2-15,0 0 0 0,0 0 0 0,0 0 0 16,0 0 0-16,0 0-2 0,0 0-4 16,0 0-6-16,-17-16-4 0,17 16-6 15,-3-17-3-15,3 17-1 0,0-21-3 16,0 21-1-16,0-25-8 0,0 25-4 16,10-29-2-16,-10 29 0 0,17-27 10 15,-17 27 5-15,17-19 4 0,-17 19 3 16,20-9-4-16,-20 9-2 0,22 3 1 0,-22-3 0 15,27 17 2-15,-27-17 4 0,25 32 2 16,-13-15 3-16,-5 3 2 0,0 1 3 16,-1-2 2-16,-5-1 4 0,-1-18 1 15,3 27 0-15,-3-27-1 0,0 20-5 16,0-20 0-16,0 0 1 0,0 0 3 16,0 0 7-16,0 0 2 0,0 0 1 15,0 0-2-15,0 0-8 0,0 0-5 0,-20-3-6 16,20 3-4-16,-9-24 3 15,9 24-3-15,0-33 0 0,5 13-1 0,-1-2-8 16,2-1 2-16,4 1 1 0,-3 5 0 16,-7 17 5-16,20-22 1 0,-20 22-2 15,19-16 2-15,-19 16-1 0,28-4 1 16,-28 4-3-16,31 11 1 0,-31-11 0 16,24 23 0-16,-24-23 4 0,20 28 0 15,-20-28-1-15,13 30 3 0,-13-30-5 16,11 33-26-16,-11-33-35 0,6 31-56 0,-6-31-45 15,4 29 3-15,-4-29-166 0</inkml:trace>
  <inkml:trace contextRef="#ctx0" brushRef="#br0" timeOffset="195495.998">7665 10036 399 0,'0'0'16'0,"0"0"11"0,-15-16 9 0,15 16 11 16,0 0-3-16,-17-11 4 0,17 11-4 16,0 0-8-16,0 0-12 0,0 0-12 15,0 0-2-15,-18 25-1 0,16-5 1 16,2 3 1-16,0 4-2 0,2 3-2 16,3-3-2-16,0 0-1 0,3-1-4 15,-1-8-2-15,-7-18 1 0,20 24-3 16,-20-24 1-16,19 7 2 0,-19-7 2 0,25-10 2 15,-25 10 0-15,22-22 1 0,-13 5 3 16,-2 0 1-16,-4-3 4 0,0-3 2 16,-3 1 1-16,-3 0 0 0,-1 3-3 15,1 2 2-15,3 17-2 0,-13-24-1 16,13 24-1-16,0 0-6 0,-18-14-7 16,18 14-11-16,0 0-16 0,-23-5-24 15,23 5-22-15,0 0-17 0,0 0-8 0,-17 10 20 16,17-10 28-16,0 0-178 15</inkml:trace>
  <inkml:trace contextRef="#ctx0" brushRef="#br0" timeOffset="195735.53">7944 10043 430 0,'0'0'71'16,"0"18"7"-16,0-18 11 0,0 0-33 0,-10 30-14 16,10-13 4-16,0-17-3 0,0 32-9 15,2-15-10-15,-1 1-10 0,3-1-8 16,1 2-2-16,-5-19-21 0,9 28-31 16,-9-28-31-16,0 0-33 0,15 20-4 15,-15-20 27-15,0 0 33 0,25-7-171 0</inkml:trace>
  <inkml:trace contextRef="#ctx0" brushRef="#br0" timeOffset="195904.262">8002 9985 482 0,'0'0'77'15,"0"0"12"-15,-24-15-20 0,24 15-25 16,0 0-10-16,-17-7-13 0,17 7-24 16,0 0-40-16,0 0-36 0,0 0-26 0,0 0 8 15,0 0-174-15</inkml:trace>
  <inkml:trace contextRef="#ctx0" brushRef="#br0" timeOffset="196099.955">7684 9801 384 0,'15'-20'45'0,"-15"20"-22"15,16-28-1-15,-16 28-14 0,16-30-9 0,-16 30-6 16,28-26-7-16,-28 26-6 0,30-17-2 16,-13 16 3-16,-17 1 8 0,30 2-197 15</inkml:trace>
  <inkml:trace contextRef="#ctx0" brushRef="#br0" timeOffset="196293.653">8002 9683 427 0,'3'18'38'0,"-3"-18"10"0,7 23-2 16,-7-23-7-16,10 22 6 0,-10-22 15 15,0 0 19-15,17 12 15 0,-17-12 5 16,0 0-15-16,22-12-24 0,-22 12-25 16,18-28-20-16,-6 9-12 0,-2-7-17 15,-3-1-31-15,-3 0-27 0,2-2-28 0,-6 7-20 16,0 3-2-16,0 19 3 0,0-21 25 15,0 21-171-15</inkml:trace>
  <inkml:trace contextRef="#ctx0" brushRef="#br0" timeOffset="197016.492">8576 9906 420 0,'0'0'48'0,"0"0"4"15,0 0 11-15,-4 17-16 0,4-17 0 16,5 33 4-16,-1-9-6 0,1 2-10 15,2-1-9-15,-3 1-4 0,2-5-2 0,1-1-3 16,-1 0-1-16,-1-3-4 0,-5-17-6 16,16 27-1-16,-16-27-2 0,0 0-2 15,21 20-1-15,-21-20-3 0,0 0 1 16,20 3-1-16,-20-3 3 0,0 0 3 16,23-24 0-16,-13 5-1 0,0-5-9 0,-2-3-1 15,0-1-2-15,-3 2 1 16,-2 2 8-16,-3 3 1 0,0 1 5 0,-3 1 4 15,3 19 6-15,-3-28 14 0,3 28 17 16,0 0 11-16,0 0 4 0,0 0-10 16,0 0-19-16,0 0-14 0,0 0-11 15,0 0-3-15,0 0-3 0,0 0 5 16,-4 18 6-16,8 4 2 0,2 5 0 16,1 0-3-16,0 0-5 0,-4-2-2 15,1-3-2-15,5-4-3 0,2-1-7 0,-11-17-14 16,17 30-29-16,-17-30-56 0,13 29-62 15,-13-29-36-15,7 19 29 0,-7-19-150 16</inkml:trace>
  <inkml:trace contextRef="#ctx0" brushRef="#br0" timeOffset="197363.422">9058 9929 452 0,'0'0'87'0,"0"0"18"0,0 0 15 16,-20-11-42-16,20 11-12 0,0 0-5 16,0 0-19-16,0 0-18 0,0 0-13 15,0 0-8-15,0 0-4 0,-18 7 1 16,18-7 0-16,-3 23 0 0,3-23 0 16,-4 31-2-16,5-13 1 0,2-1-3 15,0 0 3-15,4 1 1 0,-7-18-1 0,17 28 1 16,-17-28 0-16,20 24-1 15,-20-24 2-15,21 22-1 0,-21-22 2 0,0 0-1 16,20 19 1-16,-20-19-1 0,0 0 0 16,0 0 4-16,0 0 7 0,0 0 9 15,0 0-1-15,0 0-2 0,0 0-9 16,-23 18-6-16,23-18-2 0,-25 4-9 16,25-4-17-16,-26 1-24 0,26-1-45 15,-21-1-36-15,21 1-29 0,0 0 19 16,-17-9-157-16</inkml:trace>
  <inkml:trace contextRef="#ctx0" brushRef="#br0" timeOffset="197697.206">9266 10071 379 0,'0'0'10'0,"0"0"8"15,0 0 10-15,0 0 5 0,20-4-6 0,-20 4-11 16,7-17-4-16,-7 17-2 0,13-21 0 16,-13 21 4-16,4-27 0 0,-4 27 6 15,-4-23 10-15,4 23 8 0,0 0 6 16,-7-19 2-16,7 19 0 0,0 0 2 16,-20-1-1-16,-2376 1-5 0,4792 0-9 0,-2416 8-8 15,20-8-6-15,0 0 1 16,-15 25-1-16,15-25 0 0,-7 28-3 0,7-9 0 15,0-2-4-15,2 1-3 0,3 2-1 16,0-1-5-16,0-2 0 0,3 0-1 16,-8-17-9-16,21 31-24 0,-21-31-35 15,25 26-39-15,-25-26-31 0,30 10-12 16,-8-10 27-16,-2-5-166 0</inkml:trace>
  <inkml:trace contextRef="#ctx0" brushRef="#br0" timeOffset="198065.953">9526 10010 402 0,'0'0'32'16,"-3"20"3"-16,3-20 3 0,0 0-13 16,3 21 0-16,-3-21 3 0,10 29-2 15,-10-29-5-15,10 31-7 0,-10-31-3 16,7 21-2-16,-7-21-3 0,0 0-1 0,3 23-1 15,-3-23-1-15,0 0 5 0,0 0 21 16,0 0 21-16,0 0 6 0,0 0-5 16,0 0-20-16,0 0-24 0,-13-28-3 15,13 28 3-15,0-31-1 0,0 13 3 16,6-1-1-16,0 0-4 0,2 1 0 16,2-1-1-16,-10 19-1 0,24-30-1 15,-24 30 0-15,23-24-2 0,-23 24 0 0,23-11 1 16,-23 11-3-16,20-5 1 15,-20 5 0-15,20 6 1 0,-20-6 4 0,20 19 4 16,-20-19 3-16,17 28 0 0,-12-11-2 16,0 2-5-16,-5-19-6 0,4 31-26 15,-4-31-47-15,3 25-46 0,-3-25-27 16,3 25-181-16</inkml:trace>
  <inkml:trace contextRef="#ctx0" brushRef="#br0" timeOffset="201122.682">10755 9479 454 0,'0'0'69'15,"9"19"11"-15,-9-19 0 0,-3 21-30 0,3 1 10 16,0 5 7-16,0 5 0 0,1 4-14 16,5 1-10-16,-3 3-11 0,4-2-10 15,0 1-7-15,3-4-8 0,-3-1-3 16,-1-1-2-16,3-2-7 0,-4 1-18 16,-2-2-20-16,-2-5-43 0,-5-2-24 15,0-6-10-15,4-17 0 0,-13 18 24 16,13-18 28-16,0 0 28 0,-27-5-185 0</inkml:trace>
  <inkml:trace contextRef="#ctx0" brushRef="#br0" timeOffset="201625.368">10687 9903 414 0,'0'0'63'15,"0"0"19"-15,0 0 9 0,-10-19-24 16,10 19-19-16,0 0-15 0,0 0-10 16,0 0-5-16,20-5 0 0,-3 4-7 15,0-1-8-15,5 1-22 0,0-2-23 0,5 0-22 16,0 2-11-16,0-2 4 15,2 2 14-15,-2-2 6 0,3 0 9 0,-3 0 12 16,0 2 5-16,-7-1 16 0,1-1 7 16,-21 3 1-16,33-5 3 0,-33 5-1 15,0 0 2-15,17-2 11 0,-17 2 19 16,0 0 23-16,0 0 13 0,0 0 3 16,0 0-9-16,-20-1-5 0,20 1 1 15,-20-3 1-15,20 3 3 0,0 0-9 16,-21 1-12-16,21-1-11 0,0 0-14 0,0 0-11 15,-20 5-1-15,20-5-5 0,0 0 2 16,-7 24-1-16,7-24 0 0,-3 30-2 16,3-10-1-16,0 0 3 0,3 2-1 15,-1 1 1-15,3-3-1 0,0-3 1 16,-5-17-3-16,15 21 2 0,-15-21-2 16,17 9 0-16,-17-9 1 0,20-3 4 15,-20 3 1-15,21-13 1 0,-21 13 3 0,24-28-1 16,-11 9 0-16,-3-2-1 0,-2-3-3 15,4 3 2-15,-5 2 3 0,-7 19 6 16,7-21 6-16,-7 21 7 0,0 0 3 16,0 0 2-16,0 0 1 0,0 0-4 15,0 0-7-15,0 0-8 0,0 0-8 16,0 0-5-16,0 0-1 0,0 0 0 16,-4 17-4-16,4-17-5 0,4 30-16 0,-1-13-17 15,4 3-33-15,0-2-42 16,-1 1-44-16,-6-19-21 0,21 28 14 0,-21-28-155 15</inkml:trace>
  <inkml:trace contextRef="#ctx0" brushRef="#br0" timeOffset="201926.897">11474 9891 432 0,'0'0'65'16,"7"-17"18"-16,-7 17 23 0,0 0-15 15,-20-20-9-15,20 20 0 0,0 0-12 0,-21-3-19 16,21 3-12-16,0 0-14 15,-23 8-11-15,23-8-5 0,-14 22-4 0,7-5-3 16,1 8 0-16,3 4-2 0,4 5-4 16,1 2-4-16,4-2-7 0,-4-4-3 15,7-8-1-15,4-3 2 0,-13-19 4 16,23 20 4-16,-23-20 5 0,25 5 1 16,-5-9 0-16,0-4 3 0,-3-7 0 15,0-2 1-15,-5-4 2 0,-4 0-2 16,2-1 2-16,-6 2 1 0,-1 0 0 0,-3-1-6 15,-6 0-7-15,-1 1-7 16,7 20-13-16,-21-30-15 0,21 30-25 0,-33-14-27 16,15 11-15-16,-1 3-5 0,2 6 25 15,0 2-171-15</inkml:trace>
  <inkml:trace contextRef="#ctx0" brushRef="#br0" timeOffset="203278.532">11111 10269 398 0,'0'0'51'0,"0"0"124"16,0 0 35-16,0 0 15 0,0 0-34 15,0 0-110-15,0 0-26 0,0 0-6 16,0 0-11-16,0 0-8 0,0 0-6 16,0 0-6-16,0 0-3 0,0 0-6 15,0 0-6-15,0 0-2 0,0 0-9 0,0 0-7 16,0 0-7-16,0 0-9 15,0 0-15-15,0 0-27 0,0 0-80 0,0 0-87 16,0 0-4-16,0 0-173 0</inkml:trace>
  <inkml:trace contextRef="#ctx0" brushRef="#br0" timeOffset="204013.04">12367 10019 407 0,'0'0'0'0,"0"0"4"15,13 18 9-15,-13-18 11 0,0 0 8 0,0 0 5 16,0 0 0-16,0 0-4 0,0 0 3 16,0 0 3-16,0 0 3 0,0 0 0 15,14-20-4-15,-14 20-10 0,23-35-9 16,-13 12-11-16,0-1-2 0,-1-2-3 16,-4 3-2-16,-3 2 3 0,-1 0-9 0,-2-1 0 15,-1 5-1-15,2 17-2 16,-7-25 7-16,7 25 4 0,0 0 8 0,0 0 6 15,-18-9 2-15,18 9-4 0,0 0-8 16,0 0-6-16,0 0 0 0,0 0 2 16,-6 26 3-16,7-6 2 0,2 2 1 15,0 5 1-15,1 2-4 0,-1-2-2 16,4-1-1-16,-1-1-3 0,2-1 0 16,2-1-7-16,0-2-15 0,-2-2-16 15,-8-19-25-15,19 28-20 0,-19-28-3 0,25 17 0 16,-25-17 14-16,37-1 24 15,-10-10 19-15,-57-59 20 0,55 50-202 0</inkml:trace>
  <inkml:trace contextRef="#ctx0" brushRef="#br0" timeOffset="204402.385">12875 9862 408 0,'0'0'-1'0,"0"0"6"16,-7-20 13-16,7 20 9 0,0 0 12 15,-26-8 8-15,26 8-1 0,-21-3 0 16,21 3 1-16,-24 3-2 0,24-3-1 0,-19 5-6 15,19-5-13-15,0 0-11 0,-17 15-7 16,17-15-6-16,-15 22-1 0,6-5 0 16,2 1-4-16,0 0 0 0,3-1 1 15,1 2-2-15,-3-1 2 0,6 2 2 16,3 0-1-16,-3-3-1 0,0-17-4 16,10 24-2-16,-10-24 0 0,0 0 2 15,0 0 4-15,23 7 2 0,-23-7 3 0,24-14 1 16,-24 14 3-16,17-28 0 15,-13 11 0-15,1-2 4 0,3 1 4 0,-7-1 7 16,-1 19 12-16,-1-31 17 0,1 31 13 16,-6-17 5-16,6 17 1 0,0 0-14 15,0 0-11-15,0 0-10 0,0 0-11 16,0 0-9-16,0 0-8 0,0 0-4 16,0 0-1-16,0 0-1 0,-4 17 2 15,4-17 0-15,13 30-1 0,-6-13-8 16,7 3-10-16,-4-2-23 0,-10-18-55 0,30 27-57 15,-13-18-25-15,0-5-7 0,2-3 46 16,6-3 64-16,0-8-174 0</inkml:trace>
  <inkml:trace contextRef="#ctx0" brushRef="#br0" timeOffset="205141.555">13789 9460 409 0,'0'0'3'0,"0"0"18"0,-8 19 16 16,8-19 14-16,0 0 9 0,-15 28 0 16,15-28 14-16,-17 36 10 0,10-13-2 15,-6 6-9-15,4 2-14 0,-1 2-17 16,-2 2-9-16,2-3-6 0,0-1-14 16,2-1-7-16,-3 1-1 0,1 3-2 15,-4-1-4-15,1-2-10 0,6-4-28 16,-3-3-24-16,2-2-18 0,8-22-11 0,-8 23 6 15,8-23 12-15,0 0 16 0,0 0 16 16,12-19 14-16,2 1 2 0,0-9-7 16,6-8 0-16,1-4 6 0,-1-3 9 15,-3-2 13-15,-1 2 2 0,3 2 2 16,-4 0 3-16,-1 3 3 0,1 1 9 16,-2 2 6-16,-2 4 9 0,-3 6 9 15,-3 4 9-15,-5 20 15 0,3-23 20 0,-3 23 11 16,0 0 10-16,0 0-15 0,0 0-31 15,0 0-23-15,0 0-26 0,1 25-2 16,5 0 2-16,-3 5 1 0,5 4 3 16,1 5 2-16,5-2 0 0,-3 0 1 15,2 0-6-15,0-6-3 0,-2-1-2 16,1-2-2-16,2-1-1 0,-3-3-4 16,-1-2-10-16,-1-5-29 0,-9-17-29 15,11 18-26-15,-11-18-7 0,0 0 18 16,0 0 10-16,0 0 9 0,0 0-9 0,0 0 0 15,-23-21 24-15,23 21 20 0,-24-24-187 16</inkml:trace>
  <inkml:trace contextRef="#ctx0" brushRef="#br0" timeOffset="205339.246">13698 9777 448 0,'0'0'75'0,"0"0"47"0,0 0 53 15,0 0-8-15,0 0-37 0,0 0-49 0,0 0-61 16,0 0-28-16,7-22-14 0,-7 22-15 16,42-18-27-16,-10 7-39 0,5 1-21 15,0 0-9-15,-3 3 1 0,-3 1 37 16,-1 0-177-16</inkml:trace>
  <inkml:trace contextRef="#ctx0" brushRef="#br0" timeOffset="205995.65">14294 9856 396 0,'0'0'2'0,"0"0"9"16,0 0 8-16,0 0 9 0,8 19 4 15,-8-19-1-15,0 24-2 0,0-24-3 0,2 34-4 16,2-15-1-16,-1 1-1 15,4-2 2-15,0 1-2 0,-7-19 1 0,7 31-2 16,-7-31-3-16,10 24-4 0,-10-24-1 16,16 13 2-16,-16-13 2 0,21 4 8 15,-21-4 1-15,27-7-1 0,-27 7-4 16,30-17-4-16,-30 17-4 0,26-31-3 16,-14 12 0-16,-2-2-3 0,0 0 0 15,-7-2 0-15,4 2 3 0,-5 2 8 16,-2 2 13-16,0 17 18 0,-8-19 10 0,8 19 1 15,0 0-9-15,0 0-15 16,0 0-16-16,0 0-9 0,0 0-7 0,0 0-1 16,0 0 1-16,-8 22 0 0,7-4 2 15,2 2 0-15,0 4-1 0,2-2-1 16,0-1-3-16,1-2-1 0,-4-19-5 16,17 31-7-16,-17-31-20 0,13 25-42 15,-13-25-45-15,20 16-46 0,-20-16-15 0,24 6 36 16,-24-33 49-16,0 27-154 15</inkml:trace>
  <inkml:trace contextRef="#ctx0" brushRef="#br0" timeOffset="206378.161">15041 9771 474 0,'0'0'117'16,"0"0"17"-16,0 0-16 0,0 0-46 15,0 0-31-15,0 0-5 0,18-1 4 16,-18 1 0-16,23-2-8 0,-8 1-14 16,3-2-10-16,4 0-15 0,0-1-26 0,0 0-33 15,0-1-45-15,-4 4-22 16,-18 1-11-16,24-4 19 0,-25-23 44 0,1 27-172 15</inkml:trace>
  <inkml:trace contextRef="#ctx0" brushRef="#br0" timeOffset="206588.822">15041 9932 462 0,'0'0'122'0,"0"0"16"0,0 0-12 16,17-4-53-16,-17 4-45 0,18-6-15 16,-18 6-5-16,33-9-5 0,-13 7-2 15,-2-3-17-15,1 2-39 0,2 1-47 16,-1 0-45-16,-2-1 9 0,1 3-166 16</inkml:trace>
  <inkml:trace contextRef="#ctx0" brushRef="#br0" timeOffset="208042.99">16295 9440 391 0,'0'0'72'0,"0"0"34"0,0 0 17 16,5-20 1-16,-5 20-24 0,0 0-18 15,0 0-8-15,0 0-15 0,0 0-19 16,0 0-13-16,0 0-8 0,0 0-3 16,-20 1-6-16,20-1-5 0,-15 20-2 15,6 1-1-15,-4 11 2 0,1 2-1 16,4 4 1-16,1-1-2 0,2-3 0 0,7-5-2 15,-1-4-1-15,6-5 0 0,1-3-1 16,-8-17 0-16,19 25-1 0,-19-25 0 16,32 11 0-16,-15-11 0 0,3-4 1 15,-2-5 2-15,2-4-2 0,3-1 4 16,-9-4 2-16,0-2 1 0,-4-3 4 16,-4-1-2-16,-3 0 0 0,1-1 0 15,-8 3-1-15,-3 2 1 0,1 3-1 0,6 17-2 16,-17-22-5-16,17 22-10 15,-17-17-10-15,17 17-19 0,-23-13-31 0,23 13-53 16,-24-7-49-16,24 7-19 0,-19 5 28 16,19-5 59-16,-12 21-145 0</inkml:trace>
  <inkml:trace contextRef="#ctx0" brushRef="#br0" timeOffset="208277.622">16598 9811 409 0,'8'24'91'0,"-8"-24"38"16,0 0 9-16,0 0-7 0,0 0-44 16,-8 20-14-16,8-20-2 0,0 0-18 15,-17 24-24-15,17-24-16 0,0 0-11 0,-8 17-8 16,8-17-16-16,0 0-31 0,-9 20-58 15,9-20-52-15,-14 17-22 0,14-17 24 16,-23-28 58-16,23 28-150 0</inkml:trace>
  <inkml:trace contextRef="#ctx0" brushRef="#br0" timeOffset="208697.267">16873 9811 373 0,'0'0'-3'0,"0"0"4"0,24-20 9 16,-24 20 10-16,20-30 4 15,-10 12 5-15,1-5-4 0,-3-3-2 0,2-1 4 16,-2-1 3-16,-1-2 10 0,0 0 14 16,-5 3 11-16,-4 3 12 0,2 4-1 15,0 20-4-15,0-27-1 0,0 27-3 16,0 0-1-16,0 0-7 0,-5-17-14 16,5 17-19-16,0 0-13 0,0 0-10 0,0 0-2 15,0 0 0-15,-5 18 2 16,5 1 3-16,0 5 4 0,0 7 3 0,3 3-2 15,-1 2-1-15,-2 0-6 0,2-2-2 16,-2-4-2-16,3-1 0 0,0-3-4 16,1 0-13-16,1-4-25 0,0-2-58 15,-5-20-74-15,10 27-43 0,-10-27 3 16,0 0 59-16,15 17-127 0</inkml:trace>
  <inkml:trace contextRef="#ctx0" brushRef="#br0" timeOffset="209357.308">17576 9403 377 0,'0'0'26'0,"0"17"64"15,0-17 22-15,0 0 6 0,0 0-15 16,0 0-39-16,0 27 8 0,1-10 10 15,-2 3-3-15,2 1-15 0,1-1-21 0,-1 3-15 16,2-3-8-16,-3-3-7 0,0-17-2 16,3 30-5-16,-3-30-3 0,1 25 0 15,-1-25-3-15,6 23-2 0,-6-23-7 16,4 18-12-16,-4-18-20 0,6 20-45 16,-6-20-53-16,4 20-40 0,-4-20-14 15,9 19 43-15,-9-19 61 0,0 0-155 16</inkml:trace>
  <inkml:trace contextRef="#ctx0" brushRef="#br0" timeOffset="209573.967">17586 9390 343 0,'0'0'28'0,"24"3"-17"0,-24-3 22 0,21-5 6 16,-21 5 6-16,23-8-9 0,-23 8-19 16,34-11-10-16,-14 5-17 0,0 2-18 15,-1-1-14-15,-19 5-3 0,29-4 11 16,-29 4 14-16,0 0-190 0</inkml:trace>
  <inkml:trace contextRef="#ctx0" brushRef="#br0" timeOffset="209778.646">17640 9543 373 0,'0'0'28'0,"0"0"30"0,0 0 5 16,0 0 1-16,17 8-28 0,-17-8-27 16,0 0-4-16,24 1-1 0,-24-1-12 15,29 6-13-15,-10-2-18 0,1 0-19 0,0-4 0 16,-3 3 12-16,-17-3 18 0,22 4-184 15</inkml:trace>
  <inkml:trace contextRef="#ctx0" brushRef="#br0" timeOffset="209947.382">17580 9720 376 0,'0'0'62'0,"0"0"100"16,0 0 20-16,0 0-1 0,0 0-66 0,0 0-100 15,0 0-20-15,0 0 0 0,0 0 2 16,19 10 3-16,-1-9-7 0,5-1-25 16,1-1-44-16,3-2-52 0,0 0-30 15,0-3 12-15,0 2 45 0,-1-1-153 16</inkml:trace>
  <inkml:trace contextRef="#ctx0" brushRef="#br0" timeOffset="210382.699">17929 9851 382 0,'0'0'-2'16,"18"5"11"-16,-18-5 29 0,20-7 21 15,-20 7 9-15,20-18-2 0,-20 18-18 16,27-33-6-16,-14 16 3 0,1-1 0 16,-4-1-8-16,1-1-11 0,-2-1-13 15,-2-1-6-15,-3 5-3 0,-4 17 2 0,3-22 7 16,-3 22 3-16,0 0 4 0,0 0 0 15,0 0-1-15,0 0-1 0,0 0-3 16,0 0-4-16,0 0-4 0,0 0-2 16,0 0-3-16,0 0 3 0,0 0 0 15,0 0 2-15,-6 27 1 0,6-27 0 16,10 31-1-16,-4-13-1 0,1 1-1 16,0-2-3-16,0 0-1 0,-7-17-10 15,19 30-19-15,-19-30-23 0,16 23-33 16,-16-23-32-16,17 18-18 0,-17-18 5 0,18 7 34 15,-18-7-167-15</inkml:trace>
  <inkml:trace contextRef="#ctx0" brushRef="#br0" timeOffset="210924.107">18455 9201 444 0,'4'17'118'0,"-4"-17"16"0,0 18-2 16,0-18-44-16,0 37-49 0,0-7 6 16,2 7 6-16,2 6-1 0,-3-1-7 15,1 3-13-15,2-1-7 0,-1-3 0 16,1-1-6-16,0-3-7 0,-1-5-5 0,0-2-4 15,0-3 0-15,1-2-6 0,-1-3-16 16,-3-22-42-16,0 27-71 0,0-27-57 16,0 0-7-16,0 0 38 0,0 0-131 15</inkml:trace>
  <inkml:trace contextRef="#ctx0" brushRef="#br0" timeOffset="211405.767">18812 9585 400 0,'0'0'-15'16,"0"0"21"-16,0 0 9 0,0 0 11 16,-20-12 7-16,20 12 5 0,0 0-1 15,-18-12-3-15,18 12-5 0,0 0-6 16,-20-6-6-16,20 6-3 0,0 0-5 0,-17 1-5 15,17-1-3-15,-17 9 0 0,17-9 4 16,-20 18 8-16,20-18 6 0,-20 23 4 16,20-23 3-16,-12 26-2 0,12-26-5 15,-7 28-2-15,7-28-7 0,-1 29-3 16,1-29-4-16,6 24 0 0,-6-24-1 16,0 0 1-16,24 20 0 0,-24-20 0 15,24 3-1-15,-24-3-1 0,27-8 2 0,-27 8-1 16,26-17 3-16,-26 17 2 15,24-21 0-15,-24 21 2 0,20-26 0 0,-20 26 3 16,14-28 6-16,-14 28 8 0,4-27 16 16,-4 27 10-16,-1-21 8 0,1 21 3 15,0 0-6-15,0 0-8 0,0 0-8 16,0 0-11-16,0 0-9 0,0 0-9 16,0 0-6-16,0 0-2 0,0 0-7 15,0 0-5-15,0 0-1 0,0 0-5 16,0 0-6-16,-10 28-12 0,10-9-31 0,0-1-50 15,1-1-47-15,-1-17-22 16,10 31 5-16,-10-31 49 0,16 23 57 0,-16-23-168 16</inkml:trace>
  <inkml:trace contextRef="#ctx0" brushRef="#br0" timeOffset="211781.892">18994 9569 381 0,'0'0'13'0,"0"0"12"15,0 0 7-15,0 0 2 0,0 0-8 16,0 0 1-16,5 19 6 0,-5-19 8 16,0 0 7-16,5 27-2 0,-5-27-3 15,3 28-2-15,-3-28 1 0,6 27 3 16,-6-27-3-16,1 24-3 0,-1-24-6 16,-3 17-8-16,3-17-3 0,0 0 0 0,0 0 2 15,0 0 2-15,0 0 5 16,0 0 2-16,0 0 0 0,0 0-2 0,0 0-6 15,0 0-6-15,0 0-10 0,5-25-3 16,-5 25-1-16,8-32-5 0,-4 14 3 16,3-1-3-16,3 2 0 0,0-1-1 15,-10 18 0-15,25-29 1 0,-25 29-1 16,21-19 2-16,-21 19 0 0,18-9-4 16,-18 9 0-16,18 0-2 0,-18 0-1 15,17 6 2-15,-17-6 0 0,17 17 2 0,-17-17-2 16,14 23-7-16,-14-23-14 0,10 24-33 15,-10-24-47-15,10 25-49 0,-10-25-23 16,11 25 13-16,-11-25 47 0,12 17-145 16</inkml:trace>
  <inkml:trace contextRef="#ctx0" brushRef="#br0" timeOffset="212521.634">19408 9549 388 0,'0'0'8'0,"-7"-21"21"0,7 21 33 0,-13-24 43 15,13 24 25-15,-17-20 3 0,17 20-14 16,0 0-33-16,-21-17-28 0,21 17-22 16,0 0-20-16,0 0-15 0,0 0-10 15,0 0-8-15,-19 8-8 0,19-8 0 16,-8 33 0-16,2-13 3 0,2 3 2 16,1 1 1-16,3-4 2 0,0-2 2 15,0-1 0-15,0-17-1 0,10 29 1 0,-10-29 0 16,11 18 4-16,-11-18 5 15,0 0 2-15,25 9 2 0,-25-9 0 0,21-6 4 16,-21 6 1-16,21-13 3 0,-21 13 2 16,17-20-1-16,-17 20 2 0,15-25 4 15,-15 25 11-15,5-24 10 0,-5 24 5 16,-3-18 4-16,3 18 0 0,0 0-4 16,0 0-6-16,0 0-11 0,0 0-10 0,0 0-7 15,0 0-5-15,0 0 1 16,-17 12-1-16,17-12 0 0,-7 38 1 0,4-6-1 15,1 2 1-15,2 3 1 0,2 0-1 16,3 1 0-16,0 2-2 0,1 1 1 16,0 2 1-16,-1-2 1 0,0-1-2 15,0-2-1-15,-2-2-7 0,-1-5-1 16,-2-4-12-16,-2-5-24 0,-1-4 3 16,3-18-9-16,-17 26 4 0,17-26 16 15,-27 18 2-15,27-18 6 0,-34 14 7 0,17-9 0 16,0-5 1-16,-3-2 13 15,3-2 9-15,0 1 13 0,17 3 5 0,-30-14-2 16,30 14-2-16,-24-20-5 0,24 20-4 16,-23-28-4-16,15 11-5 0,-2-5 0 15,3 1 6-15,1 0 11 0,2 3 6 16,5 1 2-16,-1 17-5 0,9-21-13 16,-9 21-5-16,15-21-2 0,-15 21 1 0,26-25 1 15,-26 25-1-15,34-21-1 16,-14 10-2-16,4-2-1 0,-3 0 0 0,4 2-1 15,-3-1 0-15,2 1 0 0,-1 2 0 16,-3 1 0-16,2 2 2 0,-22 6 2 16,27-10 0-16,-27 10 5 0,19-5 2 15,-19 5-2-15,0 0 1 0,0 0-2 16,18-2-1-16,-18 2 3 0,0 0-1 16,0 0-4-16,0 0-1 0,0 0-2 15,0 0-1-15,0 0-3 0,0 0-7 16,0 0-20-16,0 0-30 0,0 0-47 15,0 0-45-15,0 0-10 0,0 0 9 0,0 0 48 16,0 0-153-16</inkml:trace>
  <inkml:trace contextRef="#ctx0" brushRef="#br0" timeOffset="214695.539">20157 9065 435 0,'0'0'64'0,"0"0"55"0,12-21 43 15,-12 21-3-15,0 0-12 0,0 0-37 0,0 0-35 16,0 0-19-16,0 0-16 0,0 0-16 16,0 0-12-16,0 0-9 0,0 0-3 15,0 0 1-15,0 0 4 0,-8 20 3 16,8 7 1-16,0 9 1 0,-2 3-2 16,1 4 1-16,-2 0-1 0,-3 0-2 0,-1-4 0 15,3 3-3-15,-2-4 1 16,2 0-1-16,1 1 1 0,-1-5-1 0,1-4-2 15,2-5-1-15,1-5-5 16,0-20-5-16,4 26-7 0,-4-26-15 0,3 19-15 16,-3-19-19-16,0 0-42 0,4 17-47 15,-4-17-34-15,0 0-7 0,0 0 44 16,0 0 62-16,0 0-157 0</inkml:trace>
  <inkml:trace contextRef="#ctx0" brushRef="#br0" timeOffset="-213904.532">20366 9497 406 0,'0'0'35'0,"0"0"30"16,0 0 12-16,0 0-5 0,10 17-23 15,-10-17-13-15,0 0 9 0,3 15 11 16,-3-15 4-16,4 24-10 0,-4-24-17 16,0 27-13-16,0-27-9 0,0 23-7 15,0-23 1-15,3 23 0 0,-3-23-1 0,2 19 1 16,-2-19-3-16,0 0-3 15,0 0-1-15,0 0-1 0,19 11 0 0,-19-11 3 16,20-4 1-16,-20 4 3 0,20-13 0 16,-20 13 0-16,24-26 1 0,-11 9-1 15,1-3 0-15,-4 2 2 0,-10 18 3 16,13-29 3-16,-13 29 3 0,0 0 1 16,10-17 4-16,-10 17 6 0,0 0 3 15,0 0 0-15,0 0-7 0,0 0-10 16,0 0-7-16,0 0-4 0,0 0-3 0,0 0-1 15,0 0 1-15,0 0 1 0,-13 22 1 16,13-22 3-16,1 32-2 0,-1-32-1 16,6 34 0-16,-6-34-5 0,10 30-3 15,-10-30-1-15,17 22-2 0,-17-22 0 16,19 12 3-16,-19-12 0 0,27 2-4 16,-27-2 2-16,27-7 1 0,-27 7 2 15,25-17 6-15,-25 17 0 0,27-32-2 0,-15 14 1 16,0-2-6-16,-4-1 4 15,2 2 1-15,-6 2 3 0,-4 17 10 0,6-24 3 16,-6 24 6-16,0 0 1 0,0 0 2 16,0 0-2-16,0 0-3 0,0 0-5 15,0 0-7-15,0 0-5 0,0 0-2 16,0 0-2-16,0 0-2 0,0 0 2 16,0 0 0-16,0 0 4 0,-15 30 1 15,15-30-2-15,-1 32 0 0,1-32-2 16,1 30-1-16,-1-30-2 0,7 23-2 0,-7-23-1 15,15 17-5-15,-15-17-1 0,20 10-1 16,-20-10 5-16,24 4 3 0,-24-4 5 16,27-2 0-16,-27 2 1 0,27-13 3 15,-27 13 1-15,23-20 1 0,-23 20-1 16,21-29-1-16,-21 29 1 0,13-31 0 16,-6 14 0-16,0 0 3 0,-7 17 0 15,7-27 3-15,-7 27 3 0,0-17 4 0,0 17 3 16,0 0 0-16,0 0-1 0,0 0-5 15,0 0-4-15,0 0-5 0,0 0-3 16,0 0-1-16,0 0 0 0,0 0 3 16,-10 27-1-16,10-7 0 0,-1 3-1 15,5 2-3-15,-3-2-8 0,5 0-15 16,0-2-28-16,1-4-43 0,-7-17-58 16,21 30-35-16,-21-30 20 0,30 16-158 15</inkml:trace>
  <inkml:trace contextRef="#ctx0" brushRef="#br0" timeOffset="-213544.264">20714 9135 424 0,'0'0'60'16,"0"0"12"-16,0 0-1 0,0 0-18 16,0 0-27-16,19 12-6 0,-19-12 4 15,23 12-2-15,-23-12-8 0,28 17-5 16,-28-17-2-16,26 20-1 0,-26-20-3 0,0 0-2 15,17 22 0-15,-17-22 2 16,0 0 6-16,-10 22 3 0,10-22 2 0,-27 23-4 16,5-10-7-16,0-2-14 0,2-1-22 15,0 0-25-15,1-1-16 0,2-2-12 16,17-7 5-16,-25 11 21 0,25-11-187 16</inkml:trace>
  <inkml:trace contextRef="#ctx0" brushRef="#br0" timeOffset="-213060.907">21584 9067 421 0,'0'0'92'0,"0"0"13"0,0 0 0 16,0 0-36-16,0 0-37 0,4 28 15 15,-6-8 21-15,1 7 13 0,1 6-10 16,0 5-14-16,1 4-17 0,1 2-11 16,1-2-7-16,-2-2-9 0,1-3-1 15,-1 2 1-15,-1-2 2 0,-1-3-2 16,1-1-1-16,-2-8-6 0,2-5-4 0,0-20-1 15,-1 21-7-15,1-21-9 0,0 0-15 16,0 0-21-16,0 0-38 0,0 0-41 16,0 0-31-16,0 0-15 0,0 0 33 15,0 0 50-15,0 0-159 0</inkml:trace>
  <inkml:trace contextRef="#ctx0" brushRef="#br0" timeOffset="-212225.402">21963 9484 386 0,'0'0'-1'0,"15"-17"4"16,-15 17 10-16,0 0 19 0,0 0 16 16,4-17 8-16,-4 17-5 0,0 0-12 15,0 0-4-15,0 0-5 0,0 0-2 16,-21-15-5-16,21 15-10 0,0 0-6 16,-25 5-3-16,25-5-3 0,-22 12 0 0,22-12 1 15,-22 22 0-15,22-22 1 16,-14 25 0-16,8-8-1 0,4-1-3 0,0 4-3 15,4-1-5-15,2-2-7 16,-4-17-4-16,10 25-4 0,-10-25 3 0,18 19 3 16,-18-19 6-16,24 7 4 0,-24-7 5 15,27-2 5-15,-27 2-2 0,29-12 4 16,-29 12-2-16,27-23-1 0,-27 23 1 16,23-24 0-16,-23 24 5 0,10-23 12 15,-10 23 11-15,3-19 13 0,-3 19 15 0,0 0 9 16,0 0 2-16,0 0-8 15,0 0-18-15,0 0-20 0,0 0-16 0,0 0-5 16,0 0-2-16,0 0 1 0,-20 25 4 16,17-1 1-16,-2 7 2 0,3 5-1 15,2 1-1-15,1 1 0 0,5-1-2 16,-3 3 1-16,4 0-2 0,0 0-2 16,-3-2-2-16,3-2 3 0,-1-1-3 0,-3-4 2 15,-3-1-1-15,-3-6-7 16,-1-6-10-16,4-18-1 0,-10 22 1 0,10-22 6 15,-20 13 10-15,20-13-2 0,-27 7 1 16,27-7 1-16,-34 0-2 0,14-3 4 16,0-1 0-16,0-3 9 0,20 7 7 15,-29-19 1-15,29 19-3 0,-27-25-8 16,15 8-4-16,12 17 4 0,-19-30 4 16,19 30 2-16,-8-24-2 0,8 24-4 15,1-23-5-15,-1 23-8 0,11-24-9 16,-11 24-13-16,24-29-31 0,-6 14-38 15,0-1-34-15,3 3-23 0,1 0 12 0,-51-56-12 16,46 57-108-16</inkml:trace>
  <inkml:trace contextRef="#ctx0" brushRef="#br0" timeOffset="-211829.924">21821 9851 621 0,'0'0'232'0,"0"0"9"0,0 0-36 15,0 0-142-15,0 0-23 0,0 0 0 16,0 0-5-16,0 0-11 0,0 0-13 15,0 0-7-15,0 0-8 0,0 0-8 0,0 0-19 16,0 0-36-16,0 0-80 0,0 0-90 16,0 0-18-16,19-12-169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17:11.779"/>
    </inkml:context>
    <inkml:brush xml:id="br0">
      <inkml:brushProperty name="width" value="0.05" units="cm"/>
      <inkml:brushProperty name="height" value="0.05" units="cm"/>
      <inkml:brushProperty name="color" value="#E71224"/>
    </inkml:brush>
  </inkml:definitions>
  <inkml:trace contextRef="#ctx0" brushRef="#br0">5 68 7027,'0'0'16,"0"0"-32,0 0 48,6-28-3457</inkml:trace>
</inkml:ink>
</file>

<file path=ppt/ink/ink1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19:23.058"/>
    </inkml:context>
    <inkml:brush xml:id="br0">
      <inkml:brushProperty name="width" value="0.05292" units="cm"/>
      <inkml:brushProperty name="height" value="0.05292" units="cm"/>
      <inkml:brushProperty name="color" value="#0070C0"/>
    </inkml:brush>
  </inkml:definitions>
  <inkml:trace contextRef="#ctx0" brushRef="#br0">3602 9987 460 0,'0'0'92'15,"0"0"43"-15,0 0-10 16,0 0-31-16,0 0-51 0,0 0-43 0,0 0-13 16,0 0 0-16,0 0 9 0,26 18 14 15,-1-13 3-15,8 1 2 0,2 1-3 16,-2 2-1-16,-2-3-6 0,-4 1 0 16,-27-7-1-16,42 7-4 0,-42-7-9 15,27 11-11-15,-27-11-25 0,0 0-23 0,0 0-10 16,0 0-8-16,0 0 7 15,0 0 5-15,0 0 3 0,0 0 18 0,-34 9 17 16,-1-14-185-16</inkml:trace>
  <inkml:trace contextRef="#ctx0" brushRef="#br0" timeOffset="259.005">3081 9868 422 0,'-40'2'63'15,"40"-2"20"-15,-37 7 8 16,37-7-20-16,-31 4-25 0,31-4-20 0,0 0-13 16,0 0-6-16,0 0-9 0,0 0-15 15,0 0-11-15,0 0-7 0,0 0 3 16,-7 27 10-16,7-27 11 0,16 42 4 16,-16-42 4-16,26 53-1 0,-6-27 2 15,2 1 3-15,-22-27 1 0,49 42 4 0,-22-24 1 16,-1-5-1-16,5-4-1 15,7 0-1-15,-1-3-4 0,-1-1-14 0,6-3-29 16,-4-6-31-16,-1-5-9 0,-10-2-189 16</inkml:trace>
  <inkml:trace contextRef="#ctx0" brushRef="#br0" timeOffset="939.737">1106 9505 424 0,'0'0'40'0,"-15"42"15"16,15-9 1-16,0 13-15 0,4 12-9 15,3 13-7-15,-1 6-8 0,8 5-2 16,1 2-3-16,-2-4-5 0,7-9 0 0,2-11-7 15,-2-7-3-15,-2-18-6 16,-18-35-8-16,20 34 1 0,-20-34 3 0,0 0 8 16,0-36 0-16,-4-6-10 0,-3-15-6 15,-2-14-11-15,2-13 3 0,3-1 12 16,4-1 3-16,0 4 12 0,0 9 12 16,0 13 14-16,0 9 7 0,0 7 2 15,9 6-9-15,-5 1-13 0,7 10-6 16,-11 27-4-16,16-33 0 0,-16 33 0 15,0 0-5-15,0 0-2 0,29 2-2 0,-29-2 4 16,20 29 0-16,-20-29 4 0,20 53 0 16,-18-15 1-16,-2 8 0 0,-11 3 1 15,0 2 2-15,4-2-2 0,-6-5 1 16,6-11-1-16,3-4-2 0,4-29-1 16,0 29-2-16,0-29-2 0,31 24 2 15,-31-24 0-15,53 27 3 0,-16-12-2 16,1 3 0-16,2 2 2 0,-9 2-2 0,-31-22 1 15,40 49 3-15,-27-23 5 0,-11 1 12 16,-8 4 19-16,-10 4 11 0,-10 3 2 16,-1-1-6-16,-8-1-13 0,-8-5-8 15,10-11-6-15,7-7-5 0,26-13-16 16,-36-2-45-16,36 2-42 0,-15-33-41 16,17 4-2-16,11-9-163 0</inkml:trace>
  <inkml:trace contextRef="#ctx0" brushRef="#br0" timeOffset="1230.218">2010 9447 545 0,'0'0'145'16,"0"0"16"-16,0 0-49 0,0 0-39 16,-31-24-26-16,31 24-14 0,0 0-6 15,-27-2-5-15,27 2-5 0,-27 0-4 16,27 0-7-16,-42 19-5 0,20 8-1 0,-4 8-4 15,1 10-2-15,8-1 0 0,5 0-7 16,15 1-6-16,6-1-5 0,13-2-2 16,9 4 5-16,13-3 5 0,7-4 8 15,6-3 3-15,3-5 2 0,-7-5 2 16,-10-1 0-16,-12-8-3 0,-31-17 2 16,0 0 21-16,19 36 12 0,-19-36 6 15,-62 42 2-15,3-7-25 0,-19-1-24 0,-10-3-24 16,6-11-68-16,9-14-65 15,15-12-25-15,20-19-181 0</inkml:trace>
  <inkml:trace contextRef="#ctx0" brushRef="#br0" timeOffset="17118.608">7446 15049 398 0,'0'0'-1'16,"0"0"-1"-16,0 0 0 0,0 0 3 15,0 0 1-15,0 0 1 0,0 0 0 0,0 0-1 16,0 0-1-16,0 0-1 15,0 0 1-15,0 0 3 0,0 0 2 16,0 0 2-16,0 0 0 0,0 0 3 16,0 0 4-16,0 0 1 0,0 0 5 0,0 0 1 15,0 0-3-15,0 0 0 0,0 0-1 16,0 0-1-16,0 0-4 0,0 0-2 16,0 0-3-16,0 0-2 0,0 0-1 15,31 3-3-15,-31-3-1 0,0 0-4 16,26 8-4-16,-26-8-6 0,0 0-12 0,0 0-12 15,34 11-15-15,-34-11 1 16,0 0-188-16</inkml:trace>
  <inkml:trace contextRef="#ctx0" brushRef="#br0" timeOffset="18992.722">8792 15049 398 0,'0'0'-2'0,"0"0"0"15,0 0 1-15,0 0 1 0,0 0 3 16,0 0 3-16,0 0 3 0,0 0 2 16,27 18 1-16,-27-18 8 0,0 0 5 15,0 0 1-15,0 0 1 0,0 0-3 0,0 0-4 16,0 0-2-16,0 0-3 15,0 0 1-15,0 0 4 0,0 0 2 0,0 0 1 16,0 0 0-16,0 0-1 0,0 0 1 16,0 0 4-16,0 0 4 0,0 0-1 15,0 0-2-15,0 0-8 0,0 0-7 16,0 0-4-16,0 0-5 0,0 0-2 16,0 0-1-16,0 0-1 0,33 0 0 15,-33 0 1-15,31 4-1 0,-31-4 1 16,46 3 1-16,-12-3 0 0,1-3-1 15,3 1-1-15,4-2 1 0,4-1 1 16,-2 1 0-16,3 2 0 0,2 0-3 0,-7-1 0 16,0 3-1-16,-7-2 0 0,-6 0 0 15,0 4 1-15,-3-4 0 0,3 2 1 16,0 2 0-16,-2-4 1 0,1 2-1 16,-28 0-2-16,47-2 1 0,-47 2 1 15,53-3-2-15,-26 1 2 0,-27 2 0 16,46-4-1-16,-46 4 2 0,42-5-1 15,-42 5 0-15,38 0 0 0,-38 0 0 0,26 0 1 16,-26 0 0-16,0 0 0 0,34 3-1 16,-34-3 0-16,0 0-1 0,39 2 1 15,-39-2 0-15,38 2 0 0,-38-2-1 16,53 0 0-16,-26-2-1 0,4 0 1 16,0-1 0-16,-2-1 0 0,-29 4 1 15,53-2 0-15,-53 2 3 0,40-2-2 16,-40 2 1-16,33 0-1 0,-33 0 0 0,26 2 1 15,-26-2 1-15,27 0 2 0,-27 0-2 16,35 2-1-16,-35-2-1 0,38 2-1 16,-38-2-1-16,42 0 4 0,-42 0 1 15,42-2-1-15,-42 2 2 0,47 0 0 16,-47 0 2-16,42-2-1 0,-42 2-1 16,42 0-2-16,-42 0 0 0,37-2 0 15,-37 2 1-15,38 0 1 0,-38 0 0 16,47 2 3-16,-47-2 2 0,44 2 0 15,-18-4 0-15,1 4-2 0,4-2-2 0,-4 2 0 16,4-2-1-16,0 0-2 16,-3 2 0-16,1-2-2 0,0 0 1 0,-2 3 0 15,-27-3-1-15,46 2 1 0,-46-2 2 16,42 4 0-16,-42-4 2 0,38 2 1 16,-38-2-1-16,37 0 0 0,-37 0 0 15,36 3-1-15,-36-3 0 0,31 2-1 16,-31-2 0-16,29 0-2 0,-29 0-1 0,31 2 0 15,-31-2 1-15,37 2 1 16,-37-2 1-16,47 3-2 0,-47-3-1 0,46 0-1 16,-46 0 0-16,45 0 1 0,-45 0 0 15,46 0-1-15,-19 0 2 0,-1 0 0 16,-26 0 0-16,53 0 1 0,-26 0-1 16,-27 0-1-16,42 0 0 0,-42 0 0 15,40 2-1-15,-40-2 2 0,29 2 0 0,-29-2-1 16,0 0 1-16,35 4-3 15,-35-4 3-15,38 3-2 0,-38-3 1 0,46 2 2 16,-19-4-2-16,-1-1 0 0,-26 3 1 16,53-4-2-16,-26 4 1 0,4 0 3 15,-4 2-2-15,-27-2 0 0,44 2 0 16,-44-2-1-16,31 3 2 0,-31-3 0 16,31 2-2-16,-31-2 0 0,35 2-1 15,-35-2 2-15,38 2-1 0,-38-2-1 16,44 2 0-16,-13-2-2 0,-4-2 0 0,4 0 0 15,-31 2 2-15,46-2 0 16,-46 2 3-16,34 0-1 0,-34 0 0 0,31 0 1 16,-31 0-1-16,26 2 2 0,-26-2 2 15,31 2-1-15,-31-2 0 0,38 5 0 16,-12-3 0-16,5-2 0 0,3 0-3 16,8-5-1-16,4 1 0 0,1 2 0 15,-3-3-1-15,-2 1 3 0,0 0-1 16,-4 1-1-16,-1 1 0 0,-1 2-2 15,-1 0 1-15,-6 2 1 0,-29-2-1 0,46 0 0 16,-46 0 2-16,38 5-2 16,-38-5 2-16,47 4 0 0,-47-4 0 0,48 2 3 15,-17-2 0-15,7-4-1 0,0 4 2 16,-3-2-2-16,-2 4 0 0,-2-2-1 16,0 2-1-16,0-2 0 0,-2 0 1 15,-29 0-2-15,42 0 1 0,-42 0 1 16,36 2-2-16,-36-2 3 0,31 3-1 0,-31-3 3 15,31 4 3-15,-31-4 3 16,33 2 2-16,-33-2-1 0,53 0-4 0,-22 0-3 16,0 0-2-16,2-2 0 0,-6 0 0 15,-1 2 0-15,-26 0-2 0,36-5 1 16,-36 5-2-16,0 0 0 0,0 0-1 16,0 0 1-16,0 0-1 0,0 0 1 15,0 0 0-15,0 0 0 0,0 0 2 0,0 0-3 16,0 0-2-16,0 0-14 15,0 0-29-15,0 0-74 0,0 0-99 0,0 0-237 16</inkml:trace>
  <inkml:trace contextRef="#ctx0" brushRef="#br0" timeOffset="34061.252">10568 9604 740 0,'0'0'177'0,"0"0"-24"0,0 0-141 0,0 0-23 16,0 0 1-16,0 0 9 0,0 0 3 15,0 0 2-15,11 42 3 0,2-4 6 16,-2 11 5-16,7 17 8 0,2 9 0 16,7 10 2-16,6 12-1 0,2 5-8 15,1 9-1-15,1-1-6 0,1-1-1 0,0-7-2 16,-1-3-2-16,3-3-2 15,0-1-2-15,-5-2 0 0,1-5-2 0,-3-8 1 16,-2-5 0-16,0-8 0 0,-9-10 2 16,0-4-2-16,-6-13-2 0,-1-6-4 15,-15-34-10-15,11 42-11 0,-11-42-22 16,0 0-34-16,0 0-52 0,0 0-49 16,0 0 1-16,-31-23-165 0</inkml:trace>
  <inkml:trace contextRef="#ctx0" brushRef="#br0" timeOffset="34397.005">11265 9483 641 0,'-33'26'142'0,"7"-2"-14"16,-1 12-90-16,-4 13 7 0,5 17 12 15,-1 18 10-15,-8 14-2 0,1 8-21 16,3 9-13-16,-2 7-9 0,2 0-10 16,-4 8-8-16,1-1 0 0,-3-1-3 15,-5 3-1-15,-5-5-1 0,1-4-5 16,-3-5-2-16,3-11 0 0,1-4-1 0,-6-2-4 15,9-3-7-15,5-6-11 16,10-11-18-16,7-16-30 0,9-11-31 0,4-11-24 16,10-8-22-16,-3-34 25 0,24 31-162 15</inkml:trace>
  <inkml:trace contextRef="#ctx0" brushRef="#br0" timeOffset="53390.676">21553 8243 362 0,'0'0'22'0,"7"-43"-26"16,-7 43 2-16,-2-35 5 0,2 35 22 16,0-38 93-16,0 38 15 0,-14-33 17 15,14 33-3-15,0-29-90 0,0 29-16 0,0 0-27 16,0 0-18-16,0 0 4 16,-13 29 9-16,4 4 7 0,-2 23 5 0,-4 15-4 15,-5 11-7-15,-2 2-3 0,2-2-2 16,4-9-4-16,5-9-2 0,4-9-9 15,1-6-11-15,1-5-33 0,-6-2-48 16,-2-4-34-16,6-7-29 0,7-31 24 16,-26 33 46-16,-32-75-166 0</inkml:trace>
  <inkml:trace contextRef="#ctx0" brushRef="#br0" timeOffset="53540.439">21301 8293 381 0,'0'0'19'0,"0"0"136"16,0 0 28-16,0 0-4 0,0 0-44 15,0 0-148-15,0 0-27 0,0 0-1 16,0 0 13-16,26 31 1 0,12-13-3 16,17 2-7-16,16-4-31 0,24-10-14 15,14-8-32-15,4-18 5 0,-7-15 39 0,-17-10-173 16</inkml:trace>
  <inkml:trace contextRef="#ctx0" brushRef="#br0" timeOffset="53835.977">22308 7529 372 0,'-46'58'66'16,"15"-29"4"-16,0 6 3 0,-2 12-5 16,-3 24-54-16,3 26 2 0,0 12 2 15,2 6 6-15,11 0-5 0,-2-4-4 16,6-7-1-16,12-11-9 0,-7-14-2 0,6-12 0 16,5-12-1-16,-2-17 0 0,2-38 1 15,-4 29 15-15,4-29 31 0,0 0 3 16,0 0-22-16,6-47-30 0,-1 3-38 15,6-18-2-15,4-7 26 0,7-6 18 16,9-3 19-16,-4 16 13 0,-3 14 9 16,-8 19-1-16,-16 29-20 0,0 0-23 15,0 0-15-15,26 11-1 0,-26-11 6 0,34 55 7 16,-15-15 0-16,8 7-17 16,-9-1-19-16,-3 5-27 0,10 2-35 0,-12-2-19 15,2 2 1-15,1-6 25 0,-12-12-166 16</inkml:trace>
  <inkml:trace contextRef="#ctx0" brushRef="#br0" timeOffset="54097.562">22674 8464 371 0,'0'0'32'0,"0"0"36"0,0 0 13 0,-31-13-2 16,31 13-22-16,-34 0-29 0,3 11-9 15,5 6 0-15,-10 6 3 0,3 5-3 16,2 6-3-16,5 8-8 0,8 0-6 15,9-2-3-15,9-7-3 0,7-7-3 16,-7-26 0-16,35 38 4 0,-8-25 5 0,6-6 7 16,-2-7 8-16,0-4 6 15,0-8 6-15,-31 12 2 0,53-46-3 0,-26 8-10 16,-5-6-12-16,-7-7-9 16,-4 2-10-16,-13 1-7 0,-11 8-4 0,-5 7-17 15,-8 6-23-15,1 12-27 0,-1 6-26 16,26 9 9-16,-49 6 29 0,49-6-168 15</inkml:trace>
  <inkml:trace contextRef="#ctx0" brushRef="#br0" timeOffset="54605.473">22926 8559 360 0,'0'0'34'0,"0"0"37"0,0 0 33 15,0 0 14-15,-13-35-7 0,13 35-19 16,0 0-19-16,0 0-16 0,-29-22-13 15,29 22-17-15,0 0-18 0,0 0-18 16,0 0-16-16,0 0-12 0,-31 8-3 16,31-8 6-16,-27 31 9 0,27-31 7 15,-35 51 4-15,24-22-1 0,11-29-3 0,-11 47-1 16,11-47-1-16,11 35-4 16,-11-35-1-16,0 0 2 0,31 24 6 0,-31-24 7 15,38 7 9-15,-38-7 4 0,51-15 1 16,-51 15-1-16,48-40 0 0,-48 40-1 15,42-51 1-15,-42 51 5 0,22-44 12 16,-22 44 18-16,0 0 9 0,9-27 0 16,-9 27-10-16,0 0-17 0,0 0-10 15,0 0-9-15,0 0-19 0,0 0-25 16,0 0-2-16,0 0 3 0,-20 33 12 0,20-33 14 16,7 42-8-16,-7-42-2 0,13 36 3 15,-13-36 7-15,0 0 10 0,38 26 4 16,-38-26 11-16,33-4 8 0,-33 4 6 15,31-20 3-15,-31 20-4 0,38-36-1 16,-38 36-2-16,20-35 6 0,-20 35 12 16,0 0 8-16,0 0-1 0,0 0-10 15,0 0-18-15,0 0-21 0,0 0-18 0,0 0-4 16,0 0-2-16,0 0-4 0,-27 44-3 16,23-15-15-16,4 4-16 0,4-4-13 15,3-2-5-15,-7-27-2 0,15 28 13 16,-15-28 23-16,40-6 24 0,-11-14 20 15,-2-13-199-15</inkml:trace>
  <inkml:trace contextRef="#ctx0" brushRef="#br0" timeOffset="54699.33">23393 8050 349 0,'-37'0'-2'0,"37"0"1"0,-42 29 2 16,15 6 1-16,-2 14 1 15,-6 11-205-15</inkml:trace>
  <inkml:trace contextRef="#ctx0" brushRef="#br0" timeOffset="54822.132">22711 8991 370 0,'0'0'9'16,"-33"-22"0"-16,33 22-9 16,0 0-8-16,-24-29-1 0,24 29 1 0,0 0-199 15</inkml:trace>
  <inkml:trace contextRef="#ctx0" brushRef="#br0" timeOffset="56034.078">21020 12547 394 0,'0'0'-3'0,"28"22"-1"0,-28-22 0 16,0 0 1-16,0 0 6 0,0 0 6 0,0 0 38 15,31 7 58-15,-31-7 21 16,0 0 5-16,0-40-18 0,0 40-35 0,-11-35-6 16,11 35 1-16,-11-38-10 0,11 38-16 15,-20-35-15-15,20 35-9 0,0 0-8 16,-15-31-5-16,15 31-6 0,0 0-11 15,0 0-10-15,0 0-11 0,-33-3-9 16,33 3-4-16,0 0 1 0,-36 36 8 16,36-36 6-16,-33 51 2 0,24-22 1 15,9-29-7-15,-11 39-8 0,11-39-5 0,4 27-6 16,-4-27-1-16,27 13 10 16,-27-13 13-16,51 0 13 0,-22-13 10 0,11-7-1 15,-7-15-7-15,4-12-27 0,5-17-16 16,-4-14-11-16,2-10-3 0,0-12 20 15,-5 1 17-15,-13 3 16 0,-2 12 14 16,-13 9 19-16,-3 15 22 0,1 11 22 16,-14 16 15-16,9 33 0 0,-11-35-4 0,11 35-17 15,0 0-23-15,0 0-28 16,0 0-17-16,0 0-4 0,-18 48 5 0,9 8 15 16,-2 26 2-16,-4 13-2 0,4 5 0 15,4 1-3-15,3-5-3 0,6-14 0 16,2-14-3-16,1-12 2 0,1-12-1 15,10-9-5-15,-3-6-10 0,-13-29-8 16,33 36-2-16,-33-36 8 0,38 0 8 16,-11-16 10-16,-1-13 5 0,5-8 0 15,0-10 4-15,-4-4 1 0,-1 0 1 0,-10 5 11 16,-1 8 15-16,-4 9 15 16,-11 29 20-16,7-28 8 0,-7 28-5 0,0 0-13 15,0 0-23-15,0 0-25 0,0 0-23 16,0 0-23-16,0 0-4 0,0 0 4 15,-7 35 9-15,12-6 12 0,1 4 1 16,-6 5-2-16,9-10-4 0,-9-28-7 16,14 45 3-16,-14-45 2 0,35 20 7 0,-35-20 13 15,49 2 2-15,-49-2 4 16,46-18 2-16,-19 0 0 0,-1-6 1 0,-4-3 1 16,-2 1 1-16,-9-1 6 0,-11 27 9 15,16-31 6-15,-16 31 5 0,0 0 2 16,0 0-6-16,0 0-9 0,0 0-9 15,0 0-19-15,0 0-24 0,0 0-6 16,0 0-2-16,-11 38 1 0,6-7-6 16,1 11-21-16,-7 7-38 0,7 4-22 15,1-2 21-15,14-11 28 0,-11-40-163 16</inkml:trace>
  <inkml:trace contextRef="#ctx0" brushRef="#br0" timeOffset="56175.879">22071 11856 468 0,'0'0'189'0,"0"0"6"0,-22-26-28 16,22 26-72-16,0 0-124 0,0 0-28 0,0 0-31 15,0 0-41-15,0 0-22 16,0 0 8-16,-24 37 41 0,2-1-149 0</inkml:trace>
  <inkml:trace contextRef="#ctx0" brushRef="#br0" timeOffset="56408.514">22065 11462 374 0,'-3'-33'29'16,"3"33"20"-16,0 0 46 0,0 0 7 15,0 0-27-15,0 0-22 0,0 0-46 16,0 0-12-16,0 0 0 0,16 44 6 16,-7-15 3-16,11 0 6 0,-20-29 6 0,48 44 7 15,-17-31 7-15,-4-6 14 0,0-9 13 16,-1-7 3-16,3-9-6 0,-5-11-17 15,3-10-19-15,-5-12-9 0,-6-7-12 16,-8 3-11-16,-5 6-7 0,-14 9-21 16,4 14-26-16,7 26-48 0,-24-27-46 15,24 27 8-15,0 0 31 0,-34 31-147 16</inkml:trace>
  <inkml:trace contextRef="#ctx0" brushRef="#br0" timeOffset="56680.005">22846 11544 381 0,'0'0'37'0,"0"0"36"15,0 0 19-15,0 0-3 0,0 0-31 16,0 0-20-16,7 29 5 0,-3 4 25 15,-8 16 19-15,4 19-3 0,-7 19-21 16,-1 6-26-16,-4 4-18 0,4 3-19 16,1-12-4-16,-4-10-1 0,2-7-11 0,2-9-35 15,-4-2-56-15,-4-5-49 16,-1-13-29-16,1-13 37 0,15-29 57 0,0 0-154 16</inkml:trace>
  <inkml:trace contextRef="#ctx0" brushRef="#br0" timeOffset="56835.655">23059 12200 425 0,'0'0'85'0,"7"33"4"15,-7-33-7-15,0 0-45 0,0 0-35 0,0 33 0 16,0-33-1-16,0 51-4 16,0-22-13-16,-3 4-17 0,-1 2-20 0,-5 3-24 15,-2 0 2-15,4-7 17 0,7-31-184 16</inkml:trace>
  <inkml:trace contextRef="#ctx0" brushRef="#br0" timeOffset="56948.096">23260 11934 388 0,'0'0'40'0,"0"0"3"0,5-29-10 0,-5 29-31 16,0 0-40-16,0 0-5 0,0 0 7 15,0 0-189-15</inkml:trace>
  <inkml:trace contextRef="#ctx0" brushRef="#br0" timeOffset="57555.144">23393 12578 359 0,'0'0'-1'0,"40"-22"2"0,-40 22 3 16,22-42 1-16,-6 15 4 0,-10-6 5 15,10 0 13-15,-1-2 14 0,-3-1 18 16,-8 5 9-16,3 2-5 0,-10 3-2 16,3 26 1-16,-4-40 4 0,4 40 5 0,0 0-7 15,0 0-22-15,0 0-20 16,0 0-21-16,0 0-19 0,0 0-2 0,0 0 2 16,0 0 4-16,-27 55 13 0,19-10 3 15,-4 1-2-15,1-4 0 0,5-2-3 16,1-5-1-16,5-6-3 0,0-29-4 15,20 42-1-15,-20-42-3 0,27 29-3 16,-27-29 2-16,33 11 2 0,-33-11 5 16,42-2 8-16,-42 2 10 0,38-18 4 15,-38 18 5-15,46-42-1 0,-24 16 1 0,-6-3-1 16,-5-2 1-16,-11 31 7 0,15-42 6 16,-15 42 5-16,0 0 2 0,9-27-5 15,-9 27-11-15,0 0-14 0,0 0-11 16,0 0-17-16,0 0-8 0,0 0 3 15,-15 27 3-15,15-27 11 0,-9 51 6 16,7-16-7-16,-3-2-7 0,12-4-6 16,-7-29-1-16,15 44 8 0,-15-44 5 15,31 20 10-15,-31-20 8 0,38 0 9 16,-11-9 9-16,-27 9 2 0,57-39-4 0,-30 5-4 16,-1-6-1-16,1-4 0 0,-7 2 3 15,-2 4 4-15,-10 10 2 0,-8 28 3 16,7-38 2-16,-7 38-1 0,0 0-11 15,0 0-10-15,0 0-17 0,0 0-14 16,0 0 0-16,-15 29-2 0,4 2 1 16,-5 13-4-16,5 11-19 0,-5-1-27 15,10 1-18-15,1-9-8 0,5-12-5 0,0-34 5 16,20 31 4-16,-20-31 17 16,0 0-177-16</inkml:trace>
  <inkml:trace contextRef="#ctx0" brushRef="#br0" timeOffset="57695.95">23745 11604 979 0,'-8'-42'222'0,"8"42"-183"15,-7-29-26-15,7 29-10 16,0 0-12-16,0 0-12 0,31 4-25 0,-31-4-61 16,60 29-65-16,-20 4-37 0,-16 25-181 15</inkml:trace>
  <inkml:trace contextRef="#ctx0" brushRef="#br0" timeOffset="57841.778">23243 13300 1101 0,'-29'-31'261'16,"29"31"-169"-16,0 0-142 0,0 0-44 0,0 0-78 15,0 0-51-15,0 0-9 0,27-22-164 16</inkml:trace>
  <inkml:trace contextRef="#ctx0" brushRef="#br0" timeOffset="64645.78">14461 6382 375 0,'0'0'-1'0,"0"0"1"0,0 0-1 16,0 0 2-16,0 0-1 0,0 0 0 16,0 0-1-16,0 0-1 0,0 0 2 15,0 0-1-15,0 0 1 0,0 0 0 16,0 0-1-16,26 18 0 0,-26-18-2 0,0 0 1 16,0 0 1-16,0 0-1 15,0 0 2-15,0 0 1 0,0 0 3 0,0 0 4 16,0 0 2-16,0 0-1 0,0 0-4 15,0 0-4-15,0 0-1 0,0 0-2 16,0 0-5-16,0 0-2 0,0 0-1 16,0 0 1-16,0 0 7 0,0 0-200 15</inkml:trace>
  <inkml:trace contextRef="#ctx0" brushRef="#br0" timeOffset="70670.084">9421 10302 304 0,'0'0'85'16,"0"0"-85"-16,0 0 3 0,0 0 4 15,0 0 12-15,0 0 8 0,0 0 0 16,0 0 3-16,0 0-5 0,0 0-4 16,0 0 1-16,0 0-4 0,0 0-3 0,0 0-5 15,0 0-5-15,0 0 0 0,0 0-5 16,0 0-2-16,0 0-8 0,0 0-8 16,0 0-1-16,0 0 0 0,0 0 4 15,0 0 7-15,35-7 4 0,-35 7 5 16,34 2 0-16,-34-2 1 0,42 3-1 15,-42-3-1-15,48 4 1 0,-21-4-5 16,-1-2 0-16,-26 2 0 0,51 2-2 0,-20 2 2 16,3-1-1-16,3 3 2 15,10 1 1-15,-5-3 0 0,7-1-1 0,1-1 0 16,-5 2-4-16,1-2 1 0,-4 1 2 16,0-3 0-16,-8 0 5 0,-8 0 0 15,1 0-1-15,-27 0-1 0,46-5 4 16,-46 5 0-16,38-2-1 0,-38 2 1 15,38 4-4-15,-38-4 0 0,35 0-1 16,-35 0 0-16,47 3 2 0,-19-6 0 16,3 3 2-16,0-2-2 0,11 0 2 0,0 0-1 15,1 2 1-15,3-2 0 0,-6-1-1 16,2 1 0-16,-2-2-2 0,0-1 1 16,-5 5 1-16,3 3 0 0,2-3 1 15,-3 0 1-15,1-3-2 0,-5 3 1 16,9 3-3-16,-2 1 2 0,-2-2-2 15,4 3 1-15,2-5 2 0,-2 2 0 16,5 0 1-16,-1 0 1 0,-2-2-2 0,3 0-2 16,-1 0 0-16,-1-4 0 0,-3 2 0 15,4 2 1-15,-4-5 3 0,7 1-3 16,-7-3 0-16,5 3-1 0,-3-1-1 16,-2 1 1-16,9-1 1 0,-2 1 0 15,4 2-1-15,4-3 0 0,1 5 0 16,2-4-2-16,-3 2 0 0,5-1-1 15,-4 3 1-15,2 0 1 0,4 3 2 16,-7-1 1-16,1 0-2 0,0-2 1 16,-5 2 1-16,4-2-3 0,-4 0 2 0,5 0-1 15,0 3 1-15,1-3 1 0,-1 0-1 16,-5-3 0-16,5 1-2 0,-5 0 1 16,0-3 0-16,4 3 1 0,1-4 0 15,2 3-1-15,-3-1 0 0,1 2 0 16,-5 0 0-16,0 4 1 0,0 0-2 15,1 5 1-15,1-3 1 0,5 3-1 16,2-5 1-16,2 0 0 0,-2-2 0 0,2-2-4 16,5 0-3-16,-1-3 1 15,3-1-2-15,-2 1 5 0,2 1 4 0,-3-3-1 16,-3 3 1-16,-1-1-1 0,0 1-1 16,0 2 0-16,3-1 1 0,-3 6-1 15,5-1 2-15,-5 0 0 0,-2 2-1 16,2 3 0-16,-2-2-2 0,-2 3 1 15,8-1-2-15,1-3 2 0,0-1 0 16,-1-6 1-16,5 1 0 0,-4-4 0 16,11 1 1-16,-3-1-1 0,-1 3 2 0,3 1-8 15,-6-2-1-15,7 1 1 0,-2 1-2 16,-3 0 8-16,-2 2 0 0,7 0-2 16,-5 2 3-16,9 0-2 0,-4-2 1 15,0 0 0-15,-1-2 1 0,3 0-1 16,-2-2 1-16,0-1-1 0,4 1 1 15,-9-3 1-15,9 5 0 0,-6-3 0 16,-3 1 2-16,5-3 1 0,-1 1 1 0,-1 1 1 16,-3-1 0-16,5 1 0 15,4 3-3-15,-4 2-1 0,4-2-1 0,-2 4-1 16,-2 0 2-16,-1 0-1 0,-3 3-1 16,8-1 2-16,-5-1 2 0,6 1 1 15,8-4-2-15,-11 0-2 0,13 0-1 16,-7-2 0-16,8 0 1 0,-1-3-1 15,0 1 1-15,5-1 1 0,1 1 1 16,4 2 2-16,-4-1 2 0,3 3 0 16,-2-2 3-16,-2 0-1 0,17 0-2 0,-8 2 0 15,2 0-3-15,1-2-1 16,-1 4 1-16,4 0-4 0,7-2-1 0,-5 0-1 16,5-2-1-16,-7 0 3 0,7 2 0 15,0-5 2-15,0 3-1 0,4-3-2 16,-4-1 2-16,2 1-1 0,0 1-1 15,-2 0 3-15,-1-1 0 0,-1 1-1 16,2-3 5-16,0-2-1 0,-5 5 0 0,-6-1-1 16,-3 1-3-16,-10 2-4 15,-14-1-12-15,-5 3-30 0,-10 0-52 0,-7 5-10 16,-15 4-196-16</inkml:trace>
  <inkml:trace contextRef="#ctx0" brushRef="#br0" timeOffset="97385.424">11815 9932 401 0,'0'0'-2'0,"0"0"2"15,0 0 1-15,0 0-2 0,0 0 1 16,0 0-2-16,0 0 0 0,0 0 1 16,0 0 1-16,0-27 1 0,0 27 1 15,0 0 7-15,0 0 5 0,0 0 8 16,0 0 10-16,0 0 4 0,0 0 5 0,0 0 6 16,0 0 2-16,0 0 4 0,0 0 6 15,0 0 1-15,0 0 2 0,0 0 2 16,0 0-4-16,0 0-8 0,0 0-11 15,0 0-13-15,0 0-12 0,0 0-6 16,0 0-2-16,0 0-4 0,0 0 1 0,0 0-2 16,0 0 0-16,0 0-1 15,0 0-2-15,0 0 0 0,0 0 0 0,0 0-1 16,0 0 1-16,0 0-1 0,0 0-1 16,0 0-3-16,0 0-1 0,0 0-2 15,0 0-1-15,0 0 0 0,0 0 1 16,0 0 1-16,0 0-1 0,0 0 3 15,0 0-1-15,0 0 0 0,0 0 3 16,0 0-1-16,0 0 0 0,0 0 2 16,0 0 0-16,0 0 3 0,0 0 1 0,0 0-2 15,0 0 1-15,0 0-2 16,0 0 0-16,0 0 0 0,0 0 1 0,0 0 1 16,0 0 1-16,0 0-1 0,0 0 0 15,0 0-1-15,0 0 0 0,0 0 0 16,0 0 0-16,0 0 1 0,0 0 0 15,0 0-1-15,0 0 0 0,0 0-1 16,0 0 0-16,0 0 1 0,0 0-1 16,0 0 4-16,0 0 1 0,0 0 3 15,0 0 4-15,0 0-1 0,0 0-1 0,0 0-2 16,0 0-2-16,0 0 1 0,0 0 0 16,0 0-2-16,0 0-1 0,0 0-2 15,0 0-1-15,0 0 0 0,0 0 0 16,0 0 1-16,0 0 0 0,0 0 1 15,0 0-1-15,0 0 0 0,0 0 1 16,0 0 0-16,0 0 0 0,0 0 1 16,0 0-2-16,0 0 1 0,0 0-2 0,0 0-1 15,0 0 0-15,0 0-1 16,0 0 2-16,0 0-2 0,0 0 1 0,-5-26 1 16,5 26 1-16,0 0-1 0,0 0 0 15,29-13-1-15,-29 13 0 0,0 0 1 16,33-25 1-16,-33 25-1 0,0 0 0 15,38-31-1-15,-38 31-3 0,31-29-6 16,-31 29-5-16,37-26-4 0,-37 26-3 0,40-22 0 16,-40 22 3-16,38-16 4 15,-38 16 4-15,0 0 3 0,31-17 1 0,-31 17 2 16,0 0 4-16,0 0 0 0,0 0 1 16,0 0 1-16,0 0-2 0,0 0 3 15,0 0-1-15,0 0 1 0,0 0 0 16,0 0-1-16,0 0-1 0,0 0 0 15,0 0-12-15,0 0-36 0,0 0-45 16,0 0-41-16,0 0-13 0,0 0 35 16,0 0-157-16</inkml:trace>
  <inkml:trace contextRef="#ctx0" brushRef="#br0" timeOffset="98314.565">11854 9786 390 0,'0'0'37'0,"-19"33"16"0,19-33 6 0,0 0-1 15,0 0-37-15,0 0-10 16,0 0 0-16,0 0 8 0,0 0 4 0,0 0-2 16,0 0-5-16,0 0-9 0,0 0-5 15,0 0-2-15,0 0-2 0,0 0 3 16,0 0 1-16,0 0 2 0,0 0 1 15,0 0-1-15,0 0-2 0,26-15 1 16,-26 15 0-16,0 0 2 0,0 0 3 16,0 0 1-16,0 0-1 0,38-27-3 15,-38 27-5-15,51-18-4 0,-23 7-5 0,3 2-2 16,0-4-2-16,3 4 3 0,-8 3 5 16,-26 6 2-16,42-9 2 0,-42 9 0 15,36-5 1-15,-36 5-1 0,0 0 3 16,0 0 4-16,0 0 6 0,0 0 8 15,0 0 10-15,0 0 10 0,0 0 5 16,0 0 4-16,0 0 0 0,0 0-8 16,0 0-9-16,0 0-8 0,0 0-12 0,0 0-7 15,0 0-2-15,0 0-4 16,0 0-4-16,0 0-4 0,0 0-7 0,0 0-7 16,0 0 3-16,0 0 5 0,0 0 8 15,6 27 6-15,-6-27 3 0,0 0 0 16,-6 26 0-16,6-26 0 0,0 0 0 15,-5 27 0-15,5-27-1 0,0 0-1 16,5 35-1-16,-5-35 1 0,0 0-1 0,0 36 0 16,0-36-9-16,0 0-14 15,4 31-21-15,-4-31-18 0,0 0-14 0,0 0-7 16,-4 31 1-16,4-31-1 0,0 0 16 16,0 0 20-16,0 0-183 0</inkml:trace>
  <inkml:trace contextRef="#ctx0" brushRef="#br0" timeOffset="98938.772">11708 9613 607 0,'0'0'118'15,"0"0"-11"-15,0 0-92 16,0 0-19-16,0 0 9 0,0 0 14 0,0 0 5 16,0 0-3-16,0 0-15 0,0 0-16 15,-4-26-3-15,4 26 1 0,26-11 10 16,-26 11 5-16,54-18 0 0,-23 7 1 15,-31 11-4-15,42-16 0 0,-42 16-1 16,0 0-3-16,31-2 2 0,-31 2-1 16,0 0 0-16,0 0 0 0,26 27 1 15,-26-27 2-15,27 37 0 0,-12-8 2 0,5 6 0 16,-4-1 0-16,-3 6 1 16,3-3-1-16,-5-4 1 0,2-2 0 0,-13-31-2 15,7 47 1-15,-7-47-1 0,4 33 6 16,-4-33 4-16,0 29 4 0,0-29 3 15,0 0 5-15,-20 29 7 0,20-29 6 16,0 0 2-16,-31 33-5 0,31-33-9 16,0 0-9-16,-38 33-6 0,38-33-4 0,0 0-9 15,-31 24-8-15,31-24-24 0,0 0-48 16,0 0-51-16,0 0-38 0,0 0 15 16,0 0 49-16,0 34-147 0</inkml:trace>
  <inkml:trace contextRef="#ctx0" brushRef="#br0" timeOffset="99437.72">10964 10333 445 0,'0'0'61'16,"27"0"3"-16,-27 0-2 0,31-5-44 0,7-1 2 15,15-5 8-15,9-9 0 0,13-5-4 16,7-6-9-16,9-4-7 0,-1 2-1 15,10-5-3-15,4-2-1 0,-6 3-2 16,-3-1-1-16,-7 5 0 0,-12 8 1 16,-19 5 0-16,-19 9 1 0,-38 11-1 0,29-11-2 15,-29 11 1-15,0 0-1 16,0 0-8-16,0 0-18 0,0 0-34 0,0 0-35 16,-29 18 2-16,29-18-180 0</inkml:trace>
  <inkml:trace contextRef="#ctx0" brushRef="#br0" timeOffset="100187.561">11571 9748 393 0,'0'0'7'0,"22"-26"42"15,-22 26 11-15,0-34 8 0,0 34 4 16,-11-42-21-16,11 42 12 0,-11-39 13 15,11 39 8-15,-22-34 0 0,22 34-13 16,-27-22-13-16,27 22-17 0,0 0-18 16,-31-9-11-16,31 9-8 0,-31 5-7 15,31-5-5-15,-42 29-6 0,42-29-1 0,-46 50-1 16,24-19 0-16,11 7-1 16,4 4-10-16,2 2-9 0,10 5-2 0,2 0 1 15,8-5 6-15,3 0 7 0,2 1 8 16,0-3 3-16,-3-2 8 0,3-5 7 15,-4-4-3-15,-16-31-4 0,17 40 0 16,-17-40 15-16,0 0 36 0,0 0 21 16,-26 18 6-16,26-18-14 0,-64 9-33 0,15-1-18 15,-4-1-7-15,2 0-3 16,9-7-21-16,13-7-47 0,29 7-55 0,-29-15-59 16,29 15 6-16,0 0-155 0</inkml:trace>
  <inkml:trace contextRef="#ctx0" brushRef="#br0" timeOffset="100484.995">12094 9609 547 0,'-34'-33'96'16,"34"33"12"-16,-51-38-55 16,20 22-11-16,3 10 16 0,-8-1 10 0,1 3-7 15,2 6-13-15,6 2-18 0,0 3-23 16,27-7-12-16,-37 42-17 0,21-15-12 15,12 6-4-15,-1 2 4 0,14 7 11 16,2 9 6-16,16-2 6 0,4 0 3 16,7-3 4-16,-1-8 4 0,5-3 1 0,-6-2 0 15,-5-4 2-15,-31-29-2 16,40 40 0-16,-40-40 9 0,0 0 26 0,0 0 26 16,0 0 9-16,-27 31-6 0,-17-20-26 15,-18 9-28-15,-11 2-18 0,2-2-12 16,7-4-41-16,13-10-58 0,9-6-63 15,42 0-11-15,-38-17-166 0</inkml:trace>
  <inkml:trace contextRef="#ctx0" brushRef="#br0" timeOffset="100793.379">12364 9416 652 0,'0'0'103'0,"0"0"-34"0,37 0-96 16,-10 9 6-16,8 0 25 0,7 0 4 16,7-3-1-16,4-3-6 0,0-3-11 0,-6-3-7 15,-5-1-2-15,-15-1 0 16,-27 5 10-16,0 0 13 0,0 0 19 0,0 0 18 16,0 0 11-16,0 0 6 0,0 0-8 15,-18 29-7-15,-9 0 0 0,-4 11-12 16,0 4-4-16,5 5-10 0,6-3-12 15,13 3-2-15,-2 2-2 0,-2 4 1 16,5 1-3-16,-3-10 0 0,2-1-1 0,3 1-4 16,-7 3-24-16,-5 2-40 15,-10 0-63-15,-5-3-40 0,-7-1 20 0,-9-5-163 16</inkml:trace>
  <inkml:trace contextRef="#ctx0" brushRef="#br0" timeOffset="100920.183">12300 9925 810 0,'0'0'165'16,"37"-13"-98"-16,14 4-62 0,13-6 0 0,7-1-7 15,0 1-54-15,-5 4-80 16,-50-42-38-16,46 50-195 0</inkml:trace>
  <inkml:trace contextRef="#ctx0" brushRef="#br0" timeOffset="102305.471">11651 8907 362 0,'0'0'-2'0,"0"0"27"0,0 0 9 15,0 0 1-15,0 0-5 0,0 0-25 16,0 0-4-16,0 0 2 0,0 0 8 15,26 0 0-15,-26 0-5 0,0 0-3 16,0 0-3-16,0 0-1 0,31 0 0 16,-31 0 1-16,0 0 0 0,0 0 1 0,11 33 0 15,-11-33 0-15,11 35 0 16,-11-35 0-16,16 49 0 0,-7-20 1 0,2 4 1 16,0 3 1-16,4 3 0 0,-3-1-3 15,3 2 2-15,1 0-1 0,3-3 0 16,-5 1 0-16,6 0-2 0,-9-1 1 15,4 1 5-15,1 2 2 0,-5-5 4 16,0 3-1-16,4-5-5 0,-4 3 4 16,3-5-3-16,-1 2 1 0,0 4 4 15,1 1-4-15,-6 0-1 0,4-1 1 0,-1-3-3 16,0-3-1-16,0-3 1 0,-2 1-1 16,2-2 4-16,-2 4 2 0,-3-2 2 15,5-1-1-15,-6-1-2 0,-5-27 10 16,17 53 4-16,-8-20 3 0,2 5-1 15,5 0-11-15,-5-3-9 0,4-2-1 16,1-2-4-16,-1 0 1 0,3 0 0 16,-2 0 0-16,-5 0 2 0,-2 0 1 0,2 2 0 15,0-4 2-15,0 0 4 16,-7 0 4-16,7-3 0 0,-11-26 0 0,14 51-3 16,-8-22-7-16,5 0 3 0,-2 0-3 15,2-1 0-15,0-1-1 0,-11-27-1 16,27 51 1-16,-27-51-1 0,26 44 1 15,-26-44 1-15,23 40-2 0,-23-40-1 16,15 31 3-16,-15-31 16 0,16 38 25 16,-16-38 7-16,8 46-1 0,-8-46-18 15,7 44-23-15,-7-44-7 0,7 31-2 0,-7-31-1 16,9 34 0-16,-9-34 1 0,26 42-2 16,-26-42 2-16,38 51 1 0,-16-20 0 15,-2-5 0-15,2 3 0 0,2-2-1 16,-24-27 1-16,29 42 0 0,-29-42 0 15,16 26-1-15,-16-26 0 0,0 0-1 16,4 33 3-16,-4-33 2 0,4 29 5 16,-4-29 4-16,12 38 1 0,-12-38-1 15,11 51-2-15,-7-25-6 0,-4-26-3 16,16 49-2-16,-16-49 0 0,17 47 0 0,-17-47 0 16,25 46 2-16,-25-46-1 0,22 38-1 15,-22-38 0-15,15 31-2 0,-15-31 2 16,16 29 0-16,-16-29 1 0,0 0 1 15,6 31 0-15,-6-31 1 0,0 0-1 16,0 0-1-16,20 26-1 0,-20-26 2 0,0 0-1 16,0 0 0-16,0 0 0 15,0 0-1-15,0 0-5 0,0 0-14 0,0 0-35 16,0 0-96-16,0 0-79 0,0 0-190 16</inkml:trace>
  <inkml:trace contextRef="#ctx0" brushRef="#br0" timeOffset="102574.305">13017 11438 966 0,'0'0'127'0,"0"0"-157"15,0 0-15-15,18 40 18 0,-7-12 35 16,-2 14 10-16,2 25 6 0,-2 17-2 15,-7 22-3-15,2 12-5 0,-4 6-6 16,7 2-1-16,2-18 3 0,-3-15 7 0,-6-24 10 16,0-22 15-16,-6-19 21 15,6-28 12-15,-31 20-6 0,-3-15-14 0,-16-5-26 16,-15-7-30-16,-12-11-17 0,-5-13-29 16,0-13-36-16,11-9-56 0,9-13-88 15,18-8-207-15</inkml:trace>
  <inkml:trace contextRef="#ctx0" brushRef="#br0" timeOffset="114730.553">7149 3245 402 0,'-20'51'-14'0,"2"-18"12"16,-6-2 3-16,2-2 1 0,22-29 1 15,-31 37 0-15,31-37-4 0,0 0-1 0,0 0-1 16,-33-31 2-16,33 31 2 0,-36-40-1 15,19 14 1-15,-12 2-2 0,-9-3 2 16,0 5 1-16,-4 9-1 0,0-1 0 16,0 12 0-16,0 2-3 0,0 2 2 15,0 12 0-15,4 5 0 0,7 8-2 0,3 11-2 16,1-3 1-16,3 5-2 16,8 2 2-16,14 5 4 0,4 1-1 0,14 10 5 15,4 2-1-15,2 4-1 0,15 9 4 16,-1 0-5-16,8 13-2 0,3 5-3 15,4 2-201-15</inkml:trace>
  <inkml:trace contextRef="#ctx0" brushRef="#br0" timeOffset="114980.16">7229 5129 375 0,'48'78'-4'0,"-21"-27"0"0,-11-7 1 0,-12-2 0 16,-8-7 4-16,-12-1 0 15,-2-3 0-15,-6 2 5 0,-3-2-2 0,27-31-6 16,-33 40 8-16,33-40-7 0,0 0 0 15,-22 35 6-15,22-35-5 0,-15 33 0 16,15-33 0-16,-16 42 1 0,5-15-2 16,-2 2 0-16,2 8 1 0,0-1 0 15,6 6 1-15,-2 0-1 0,7 0-1 16,-4-2 1-16,2-2 0 0,-3-5 1 16,1-7 0-16,0 3 4 0,1-2 2 0,-1 1 3 15,-5 3-2-15,7-2-3 16,-7 2-9-16,2-2-6 0,7-29-1 0,-20 31 3 15,20-31-201-15</inkml:trace>
  <inkml:trace contextRef="#ctx0" brushRef="#br0" timeOffset="116084.556">7415 7831 384 0,'0'0'-2'15,"0"0"1"-15,0 0 1 0,0 0 1 0,0 0-1 16,0 0 2-16,31 13-2 16,-31-13 1-16,31 4-1 0,-31-4-1 0,37-6 1 15,-37 6-1-15,36-11 0 0,-36 11 0 16,0 0-2-16,0 0 1 0,0 0 4 15,0 0 7-15,0 0 9 0,0 0 1 16,0 0-1-16,0 0 0 0,0 0-2 16,-31 2 4-16,31-2 7 0,-27 4-1 15,27-4 0-15,0 0-2 0,0 0-8 16,0 0-10-16,0 0-10 0,0 0-11 0,0 0 2 16,0 0 3-16,0 0 6 15,45 9-9-15,-45-9-28 0,35 9-10 0,-35-9-203 16</inkml:trace>
  <inkml:trace contextRef="#ctx0" brushRef="#br0" timeOffset="117654.767">7207 8112 374 0,'0'0'-7'0,"0"0"8"0,13 31 5 16,-13-31 16-16,0 0 13 0,0 0 6 15,0 0 4-15,0 0-3 0,0 0 1 0,0 0 6 16,0 0 6-16,0 0 0 0,0 0-3 16,0 0-1-16,0 0-2 0,0 0 0 15,0 0-1-15,0 0-6 0,0 0-10 16,0 0-8-16,0 0-7 0,0 0-5 15,0 0-3-15,0 0-4 0,0 0-2 16,0 0-2-16,0 0 0 0,0 0 3 16,0 0 3-16,35-7 6 0,-4 7 0 0,11-6 0 15,7 3-2-15,2-3-5 16,-7-1-2-16,3 0-1 0,-5 1-1 0,0 4 1 16,0-1-2-16,-4 3 0 0,-12 0 0 15,-26 0-1-15,45 0 0 0,-45 0-1 16,0 0 1-16,0 0 0 0,0 0 3 15,0 0 1-15,0 0 5 0,0 0 5 16,0 0 4-16,0 0 4 0,0 0-4 16,0 0-8-16,0 0-11 0,-49-4-12 15,11 0-2-15,-8-3-1 0,-10 9 4 0,1 0 5 16,0 1 1-16,4 5 4 0,4-1 1 16,7 2 4-16,12-2 1 0,28-7 0 15,-27 4 4-15,27-4-1 0,0 0-3 16,0 0-3-16,0 0-7 0,0 0-5 15,0 0 2-15,0 0 3 0,51 0 2 16,-13 4 3-16,8 3-4 0,9-3-3 16,3-1-11-16,8-1-50 0,5-2-89 0,13 4-58 15,1 3-191-15</inkml:trace>
  <inkml:trace contextRef="#ctx0" brushRef="#br0" timeOffset="125181.959">5025 8030 388 0,'0'0'-2'0,"0"0"0"0,-37-22-1 15,37 22 2-15,-40-22 1 0,40 22 0 16,-55-14 0-16,24 10 1 0,0 2 0 16,0 0-1-16,4 4 0 0,0 2 0 0,1 3-1 15,-5-1 0-15,4 3 2 16,27-9-1-16,-53 20 0 0,53-20-1 0,-53 27-7 15,26-9 0-15,1 4 1 0,-1 2 1 16,-4 0 7-16,0 1 1 0,-6 4-2 16,-12 2 2-16,-4 2-1 0,-5 9-1 15,1 2 1-15,8 3 1 0,-2 6-1 16,2-5 1-16,-2 6 1 0,-2-1-1 16,5 2-207-16</inkml:trace>
  <inkml:trace contextRef="#ctx0" brushRef="#br0" timeOffset="125665.901">4762 10964 385 0,'62'40'-2'15,"-22"-9"-1"-15,2-2 1 0,-7 2 1 0,-4-5-2 16,-2-2 2-16,-2 5-1 0,4-7 2 15,4-6-1-15,3-3-1 0,4-6 2 16,7-9 0-16,1-9 1 0,4-14-1 16,-1-8 0-16,-5-11 1 0,3-9 0 15,-9-12 6-15,1-6-2 0,-10-13 3 16,-7-4 3-16,1-10-6 0,-12-4 2 16,-8-2-4-16,-3-9-4 0,-4-2-1 0,-11-6-3 15,-4-3-3-15,-5-3 2 16,-7 1 2-16,-6-2-1 0,2-5-2 0,5 2 1 15,-5 1-3-15,8 3 6 0,4 8 2 16,5 6 2-16,1 9 0 0,0 4 0 16,-3 12 0-16,3 10 1 0,-5 7 2 15,-2 18-1-15,-6 9-5 0,-5 8 2 16,-11 12-207-16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18:53.788"/>
    </inkml:context>
    <inkml:brush xml:id="br0">
      <inkml:brushProperty name="width" value="0.05" units="cm"/>
      <inkml:brushProperty name="height" value="0.05" units="cm"/>
      <inkml:brushProperty name="color" value="#E71224"/>
    </inkml:brush>
  </inkml:definitions>
  <inkml:trace contextRef="#ctx0" brushRef="#br0">1695 3194 19049,'0'0'3938,"0"0"-3714,0 0-593,0 0-63,0 0-256,0 0-1105,0 0-1953,0 0-3521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8T15:06:08.55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6899,'0'0'0,"0"0"1121,0 0 634,0 0 211,0 0-170,0 0-481,0 0-136,0 0-170,0 0-105,0 0-178,0 0-113,0 0-132,0 0-129,0 0-72,0 0-107,0 0-111,0 0-73,0 0-234,0 0-430,0 0-718,0 0-861,0 0-684,0 0 118,0 0-3097,0 0 1654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8T15:06:17.050"/>
    </inkml:context>
    <inkml:brush xml:id="br0">
      <inkml:brushProperty name="width" value="0.1" units="cm"/>
      <inkml:brushProperty name="height" value="0.1" units="cm"/>
      <inkml:brushProperty name="color" value="#00A0D7"/>
    </inkml:brush>
  </inkml:definitions>
  <inkml:trace contextRef="#ctx0" brushRef="#br0">1669 703 6323,'0'0'830,"0"0"157,-5-3 187,-17-12-54,17 12-352,0 0-178,-15-7-99,15 8 5,5 2 16,-5-1-47,-18-3 292,20 10-903,-1-2 79,2-2 39,1-1-1,0 1 0,-1-1 0,1 1 1,0-1-1,0 1 0,0 0 1,1 0-1,-1-1 0,0 1 1,1 0-1,-1 0 0,1 0 0,-1 0 1,1 0-1,0 0 29,-2 16-140,0-1 0,1 1 0,1 0 0,0 0 0,2 0 1,0 0-1,1 0 0,0-1 0,6 14 140,-6-23-174,0-4 14,13 15 22,-12-14 25,-4-5-20,4-1 21,14-2 85,-14 2 65,1-4 68,2-2-77,-1-1 1,0 0-1,0 0 0,0-1 0,-2 1 0,1-1 0,-1 0 0,0-1 0,1-2-29,2-19-106,0 0 1,-2-1 0,-1 1-1,-2-1 1,-1 1-1,-1-8 106,-7-69-1291,-6-17 1291,7 67-245,0 21 539,-7-22-294,11 52 111,2 5-76,0 1 0,0 0 0,-1-1-1,1 1 1,0 0 0,-1 0-1,0-1 1,1 1 0,-1 0 0,0 0-1,1 0 1,-1 0 0,0 0 0,0 0-1,0 0 1,0 0 0,0 0-1,0 0-34,0 1 81,1-1 0,-1 1 0,1-1 0,-1 1 0,1-1 0,-1 1 0,1-1 0,-1 1 0,1-1 0,-1 0 0,1 1 0,0-1 0,-1 0-1,1 1 1,0-1 0,0 0 0,-1 1 0,1-1 0,0 0 0,0 1 0,0-1 0,0 0 0,0 0-81,-4-2 779,-13-7-51,12 8-170,5 2-257,-8 97-205,11-54-36,2-1 0,1 0 0,3 0 0,11 34-60,63 159 153,-69-203-281,0 0 1,2-1 0,1-1 0,2-1 0,0 0 0,6 3 127,-1-7-570,-18-20 451,-1 0-212,0-4 25,15 6 84,-15-5 161,0-5 109,-1 1-24,-2 1-15,-1 1 0,0-1 0,1 0 1,-1 0-1,0 0 0,1 0 0,-1 0 0,0 0 0,0 0 1,0 0-1,0 0 0,0 0 0,0-1 0,0 1 0,0 0 1,0-2-10,3-1 26,-3 2-19,1 1 0,-1-1 0,0 0 0,0 1 0,0-1 0,0 0 0,0 0 0,0 0 0,0 0 0,-1 0 0,1 0 0,-1 0 0,1-2-7,5-18 83,-2-1 0,0 1 0,-1-1 0,-1 0 0,-1 0 0,-2 0 0,0-1 0,-1 0-83,1 19 339,1 5 83,0 0 79,0 0-29,0 0-95,0 0-140,0 0-146,0 0-121,0 0-156,0 0-121,0 0 0,0 0 38,-1 6 119,-2 16 142,5-8 11,41 113 13,-42-123-24,1 1 1,-1-1-1,1 0 1,1 1-1,-1-1 1,0 0-1,4 3 8,0 2-22,-5-6-6,1 0 0,-1 0 0,1 0 0,0 0 0,0 0 0,0 0 0,1-1 0,-1 1 0,0-1 0,1 0 0,2 2 28,3 2-76,-6-3 31,-1-1 1,1 0-1,0 0 1,0 0-1,0-1 1,0 1-1,1 0 1,-1-1-1,0 1 1,1-1-1,-1 0 1,1 0-1,0 0 45,4 2-123,-6-2 95,1 0 0,-1 0 0,0 0 0,0 0 0,1-1 0,-1 1 0,1 0-1,-1-1 1,0 1 0,1-1 0,-1 0 0,1 1 0,-1-1 0,1 0 0,-1 0 0,1 0 0,0 0-1,-1 0 1,1-1 28,2 1-90,-2 0 67,0 1 1,0-1-1,0 0 0,0 0 0,-1 0 1,1 0-1,0 0 0,0 0 0,0-1 1,0 1-1,-1-1 0,1 1 1,0-1-1,0 1 0,1-2 23,2 0-38,-3 1 31,1 1 0,-1-1 1,0 1-1,0-1 0,0 0 0,0 0 0,1 1 0,-1-2 1,0 1-1,-1 0 0,2-1 7,2-1 3,-3 2 6,-1 0-1,1 1 1,-1-1-1,0 0 0,1 0 1,-1 0-1,0 0 1,0 0-1,0 0 1,0 0-1,0 0 1,0 0-1,0-1 1,0 1-1,0 0 1,0-1-1,0 0-8,1-2 32,4-9 88,-1-14 39,-1 0 1,-2 0-1,0-25-159,-6 1 1390,4 46-662,0 5-5,0 0-32,0 0-83,0 0-106,0 0-155,0 0-163,0 0-88,0 0-123,0 0-96,0 0-5,-1 7 11,0 0 57,1-2 25,-1-1 1,1 1-1,0 0 0,0-1 1,1 1-1,-1-1 1,1 1-1,0-1 1,0 1-1,0-1 1,1 0-1,0 1 0,0-1 35,22 48-5490,16 22 5490,-36-64-2956,3 17-1948</inkml:trace>
  <inkml:trace contextRef="#ctx0" brushRef="#br0" timeOffset="395.462">2333 1352 11333,'0'0'3490,"0"0"272,0 0-1585,-26-2-1393,26 2-144,0 0-144,0 0-191,0 0-193,0 0-48,0 0-80,0 0-144,0 0-209,0 0-351,0 0-737,0 0-1568,0 0-881,0 0-2945</inkml:trace>
  <inkml:trace contextRef="#ctx0" brushRef="#br0" timeOffset="-4011.717">35 488 6211,'0'0'-19,"0"0"-8,0 0 14,0 0 26,0 0 14,0 0-5,0 0 18,0 0 40,0 0-8,0 0 0,0 0-22,0 0-18,0 0-13,0 0 0,0 0 15,0 0 44,0 0 90,0 0 77,0 0 78,0 0 21,0 0-13,0 0 11,0 0-20,0 0-15,0 0-11,0 0-48,0 0-80,0 0-53,0 0-35,0 0-26,0 0-12,0 0-20,0 0-1,0 0 27,0 0 27,0 0-3,0 0-32,0 0-11,0 0 16,0 0 97,0 0-11,0 0-25,0 0 6,0 0-34,0 0 2,0 0 5,0 0-29,0 0-32,0 0-101,0 0-54,0 0-37,0 0-3,0 0 22,0 0 15,0 0 46,0 0 27,0 0 24,0 0 5,0 0-19,0 0-93,0 0-142,0 0-266,0 0-280,-5 3-604,-16 12-2066</inkml:trace>
  <inkml:trace contextRef="#ctx0" brushRef="#br0" timeOffset="-2115.2">43 220 6179,'0'0'85,"-3"-4"123,-10-13 214,10 12 210,3 5 46,-4-4-43,-12-15-80,12 14-94,4 5-42,0 0-21,0 0-38,0 0-72,0 0-72,0 0-48,0 0-64,0 0-35,0 0-10,0 0-22,0 0-7,0 0-1,1 7 51,0 1 0,0-1 0,1 0 0,0 0 0,0 0 0,3 6-80,3 10 251,36 132 1224,39 120-98,-59-208-1086,3-1 0,35 63-291,-3-19 157,-55-104-122,-1-1-19,10 13-19,-10-13-15,-3-5 26,0 0 13,0 0 16,0 0-10,0 0 21,0 0 35,0 0 47,0 0 57,0 0 35,0 0 18,0 0 13,0 0 3,0 0-2,0 0-9,0 0 11,0 0 14,0 0-6,0 0-35,0 0-29,0 0-45,0 0-24,2-5-62,1-6-72,-1-1 1,-1 0-1,1 0 0,-2 1 1,0-7 2,4-38-32,121-638-481,-91 525 508,-24 127 5,-8 34-13,-2 3 18,3-15-18,-2 15-75,-1 5-56,0 0-80,0 0-217,0 0-284,0 0-340,0 0-394,0 0-200,0 0-1,1 4 67,-1 1 1092,1-3 296,-1-1 1,0 1-1,0-1 1,1 1 0,-1-1-1,0 1 1,1-1 0,0 1-1,-1-1 1,1 1-1,0-1 1,0 1 0,0 0 204,14 23-3583</inkml:trace>
  <inkml:trace contextRef="#ctx0" brushRef="#br0" timeOffset="-1484.259">774 753 6547,'0'0'976,"0"0"190,0 0 6,0 0-241,0 0-502,0 0-234,0 0 2,0 4 118,3 34 312,3-1-1,1 0 0,1 0 1,3 0-1,5 12-626,-14-44-147,0 0-234,25 38-5915,-24-39 4682,-3-4-1871</inkml:trace>
  <inkml:trace contextRef="#ctx0" brushRef="#br0" timeOffset="-1111.512">769 269 6787,'0'0'913,"0"0"-17,0 0-192,0 0-704,0 0-784,0 0-113,0 0 177,-26-8-3138</inkml:trace>
  <inkml:trace contextRef="#ctx0" brushRef="#br0" timeOffset="-1110.512">978 72 7507,'0'0'1185,"-13"30"-16,13-30-305,0 0-800,0 0-128,-7 36-160,5-8-256,0 7-353,2 8-255,0-3 143,2 6-2945</inkml:trace>
  <inkml:trace contextRef="#ctx0" brushRef="#br0" timeOffset="1370.24">3039 250 6851,'-1'-5'1001,"-15"-43"2454,14 43-3045,2 5-111,0 0-173,2-4-76,7-13-20,-7 12 18,-2 5-19,5-4 11,23-11-8,-25 14-36,0 0-1,0 1 1,0-1 0,-1 1-1,1 0 1,0 0 0,0 0-1,0 1 1,0-1-1,0 1 1,0-1 0,0 1-1,0 0 1,-1 0 0,1 0-1,0 0 1,1 2 4,-1-2-1,-1 0-2,0 0 0,0 0 0,0 0 0,0 0 0,0 0 0,0 0 0,-1 1 0,1-1 0,0 1 0,-1-1 1,1 1-1,-1 0 0,0-1 0,1 2 3,2 2-1,4 3-8,0 0 1,-1 0 0,0 1 0,-1-1 0,1 2 8,-3-3-5,-1-2 32,-3-5-23,0 1 1,0 0-1,0 0 0,0-1 1,0 1-1,0 0 0,0 0 1,1-1-1,-1 1 1,0 0-1,0-1 0,1 1 1,-1 0-1,0-1 0,1 1 1,-1 0-1,0-1 0,1 1 1,-1-1-1,1 1-4,0 0 7,0 0-1,-1 0 1,1 0 0,-1 0-1,1 0 1,-1 0 0,1 0-1,-1 0 1,1 0 0,-1 0-1,0 1 1,0-1 0,1 0-1,-1 0 1,0 0-1,0 0 1,0 1 0,-1-1-1,1 0 1,0 0 0,0 1-7,1 5 42,-1-5-23,0 1 0,0-1 0,0 0 0,0 1 0,0-1 1,0 1-1,-1-1 0,1 0 0,-1 1 0,1-1 0,-1 0 0,0 1 1,-1 1-20,-12 33 135,-2 0 0,-1 0 0,-15 20-135,-17 24 652,20-31 622,-18 21-1274,20-30 614,25-38-557,1-1 1,-1 0-1,1 1 1,-1-1-1,1 1 1,0 0-1,0-1 1,0 1-1,0 0 1,1-1-1,-1 1-57,0 4 115,-1-1 192,-3 0-59,-12 15-83,13-15-50,4-6 18,-3 5-5,-7 18-2,8-17 28,2-6-31,0 0-16,0 0-24,-1 4-6,1 0 13,-1 14 1269,5-20-1293,13-3 12,-13 3-33,2 4 46,0 0-63,-4-1-20,0 0 0,1 0 0,-1-1-1,0 1 1,0-1 0,0 1 0,1-1 0,-1 0 0,0 0 0,1 0 0,-1 0 0,0 0-8,104 9 282,95 18-98,-191-26-144,10 1 21,1-3 9,27 1 138,-44 0-130,-4 0 2,0 0-3,5 0-13,14 0-19,-15 0-21,-4 0-2,0 0-25,0 0 6,0 0-49,0 0-116,0 0-169,0 0-339,0 0-664,0 0-915,0 0-736,0 0-598,0 0-1745</inkml:trace>
  <inkml:trace contextRef="#ctx0" brushRef="#br0" timeOffset="2037.663">466 1478 6371,'0'0'-16,"0"0"0,0 0-48,0 0 0,0 0 48,0 0-16,-30 11 48,30-11-16,0 0 0,0 0-16,0 0 16,0 0 0,0 0 16,-28 28 16,28-28-48,0 0 16,0 0-3250</inkml:trace>
  <inkml:trace contextRef="#ctx0" brushRef="#br0" timeOffset="3258.783">333 1524 6195,'0'0'-86,"0"0"-4,0 0 74,0 0 82,0 0 33,0 0 21,0 0-8,0 0 6,0 0 103,0 0 163,0 0 110,0 0 66,0 0 3,0 0-5,0 0 2,0 0 53,0 0 28,0 0 31,0 0 72,0 0-2,0 0-11,0 0-32,0 0-56,0 0-48,-4 2-29,-13 6-14,13-6-45,4-2-64,0 0-38,0 0-63,0 0-49,0 0-34,0 0-67,0 0-21,0 0-33,0 0-42,0 0 6,0 0-27,0 0-38,0 0 22,0 0-33,0 0-2,0 0 24,0 0-29,0 0-32,0 0-6,0 0 38,0 0-1,0 0-2,4-1-5,20-7-14,43 1-7,-3 5 10,-1-1 66,422-51-15,-237 33-155,5-12 104,-242 32 2,32-7 53,0 3 1,0 2-1,9 1-55,73 2-77,-116 0 77,27-3-3,50-10-34,-42 7 95,49-4-95,-32 2 61,30-2-35,-50 4 22,-28 4-12,19-2 10,109-7 114,-31 2-211,-67 4 109,-9 0 6,-9 3-38,-2 0 32,-13 2 1,17 2-36,37-4 28,-58 2-25,0-1 30,40-8-5,-28 9-34,9 1-4,3 2 24,-6-3 16,5-3-2,41-4 59,-41 5-29,21-3-43,1 2 1,18 4-2,-16-5-8,-48 3 26,-1 1-12,13 3-28,-12-2 54,-5-1 22,0 0 13,0 0-30,0 0-13,0 0 16,4-1-5,41-6-5886,-41 6 2111,-4 1-1972</inkml:trace>
  <inkml:trace contextRef="#ctx0" brushRef="#br0" timeOffset="4436.239">2217 1171 6067,'0'0'61,"0"0"35,0 0-56,0 0 0,0 0-24,0 0-69,0 0 8,0 0-12,0 0 17,0 0 54,0 0 34,0 0-19,0 0 1,0 0-38,0 0 29,0 0 19,0 0 35,0 0 34,0 0 80,0 0 81,0 0 69,0 0 50,0 0-50,0 0-56,0 0-14,0 0 14,0 0 99,0 0 50,0 0 35,0 0 34,0 0 3,0 0 25,0 0 36,0 0 52,0 0 23,0 0 16,0 0 3,0 0-40,0 0-16,0 0-21,0 0-17,0 0-50,0 0-48,0 0-40,0 0-51,0 0-27,0 0-31,0 0-46,0 0-48,0 0-53,0 0-70,0 0-63,0 0-102,0 0-134,0 0-258,0 0-504,0 0-817,0 0-854,0 0-901,0 0-1927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17:11.779"/>
    </inkml:context>
    <inkml:brush xml:id="br0">
      <inkml:brushProperty name="width" value="0.05" units="cm"/>
      <inkml:brushProperty name="height" value="0.05" units="cm"/>
      <inkml:brushProperty name="color" value="#E71224"/>
    </inkml:brush>
  </inkml:definitions>
  <inkml:trace contextRef="#ctx0" brushRef="#br0">5 68 7027,'0'0'16,"0"0"-32,0 0 48,6-28-3457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8:18:53.788"/>
    </inkml:context>
    <inkml:brush xml:id="br0">
      <inkml:brushProperty name="width" value="0.05" units="cm"/>
      <inkml:brushProperty name="height" value="0.05" units="cm"/>
      <inkml:brushProperty name="color" value="#E71224"/>
    </inkml:brush>
  </inkml:definitions>
  <inkml:trace contextRef="#ctx0" brushRef="#br0">1695 3194 19049,'0'0'3938,"0"0"-3714,0 0-593,0 0-63,0 0-256,0 0-1105,0 0-1953,0 0-3521</inkml:trace>
</inkml:ink>
</file>

<file path=ppt/ink/ink18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8:09:51.992"/>
    </inkml:context>
    <inkml:brush xml:id="br0">
      <inkml:brushProperty name="width" value="0.05292" units="cm"/>
      <inkml:brushProperty name="height" value="0.05292" units="cm"/>
      <inkml:brushProperty name="color" value="#FF0000"/>
    </inkml:brush>
  </inkml:definitions>
  <inkml:trace contextRef="#ctx0" brushRef="#br0">13092 16391 663 0,'0'0'92'0,"0"0"-88"0,0 0-23 16,0 0-4-16,0 0 1 0,0 0 9 15,0 0 10-15,0 0 8 0,22-31 4 16,9 22 4-16,11-2-2 0,1-2-3 16,5 4-9-16,-6 0-19 0,0 3-18 0,-11 3-28 15,0 3-10-15,0 9 15 0,-31-9-192 16</inkml:trace>
  <inkml:trace contextRef="#ctx0" brushRef="#br0" timeOffset="164.896">13055 16677 742 0,'0'0'111'0,"0"0"-103"15,0 0-80-15,0 0 2 0,0 0 23 16,0 0 34-16,53-27 18 0,-11 16-15 15,11-6-23-15,5-6-28 0,1 3-6 16,3 1 14-16,0-1-188 0</inkml:trace>
  <inkml:trace contextRef="#ctx0" brushRef="#br0" timeOffset="389.203">13821 16066 480 0,'0'0'35'0,"0"0"-6"0,0 0-35 16,0 0-1-16,26 13 4 0,-26-13 6 16,38 31 1-16,-38-31 2 0,51 38 2 15,-51-38-2-15,44 46 1 0,-44-46-2 16,38 44-5-16,-38-44 3 0,13 36 0 0,-13-36 2 16,-9 46 0-16,-6-12-5 15,-14 8-6-15,-11 6-14 0,-2 3-14 0,0 0-7 16,9 0 4-16,0-7 11 0,8-6-195 15</inkml:trace>
  <inkml:trace contextRef="#ctx0" brushRef="#br0" timeOffset="2142.978">15716 15483 582 0,'0'0'70'0,"0"0"-59"0,-24-26-8 0,24 26-3 16,0 0-6-16,0 0 1 15,0 0 0-15,0 0 3 0,4 37 8 0,1-6 5 16,1 11 4-16,-6 5-2 15,9 6-4-15,-2-6-4 0,2-3-4 0,-7-9 1 16,-2-35-1-16,4 47 0 0,-4-47 3 16,0 0 6-16,0 31 10 0,0-31 12 15,0 0 7-15,0 0-4 0,0 0-12 0,0 0-21 16,-26-33-20-16,26 33-5 16,-38-56-5-16,18 16-4 0,0-8 2 0,3-8 7 15,8-6 11-15,2 0 10 0,7-2-6 16,9-2 1-16,-2-1-5 0,8 3 2 15,3 9 13-15,6 8-6 0,3 10 3 16,-27 37-5-16,53-38-2 0,-20 29 1 16,-2 9 3-16,11 4 3 0,0 10 1 15,0 3-2-15,-4 6-2 0,-3 1-1 16,-8 3 2-16,-12 4 3 0,-3 0 4 0,-10 4 7 16,-9 3 7-16,-4 8 4 0,-9 5-3 15,-9 4-10-15,-6 5-13 0,-7 2-32 16,4-4-22-16,1-1-23 0,6-1 2 15,-5-12-183-15</inkml:trace>
  <inkml:trace contextRef="#ctx0" brushRef="#br0" timeOffset="2339.785">15304 16196 725 0,'0'0'105'15,"0"0"-101"-15,38-31-12 0,4 5 13 16,7-7 13-16,19-9 1 0,10-3-6 16,2-1-1-16,15-1-5 0,-4 3-7 15,8 6-18-15,-8 7-25 0,-2 11-40 16,-10 16-38-16,-10 13 8 0,-16 15-184 0</inkml:trace>
  <inkml:trace contextRef="#ctx0" brushRef="#br0" timeOffset="2809.369">15924 16469 701 0,'0'0'41'0,"-6"37"-91"0,6 5 7 0,0 20 35 15,0 9 13-15,0 7 0 0,4-3-2 16,-2 0 1-16,7-4-2 0,2-7-1 15,-4-13 1-15,2-11-2 0,-9-40 1 16,6 36 6-16,-6-36 26 0,0 0 8 16,0 0-4-16,-33-22-20 0,13-7-36 15,-8-18-9-15,-1-15 2 0,2-9 19 16,9-11 11-16,3-8 0 0,6-1 9 16,7 0 5-16,-3 3-1 0,10 6 0 15,2 9-9-15,4 8-9 0,4 14 3 0,5 12-3 16,2 12-7-16,-22 27 0 0,51-27-2 15,-22 27 1-15,2 7 2 0,0 6-2 16,2 5-2-16,-6 6 0 0,-27-24 2 16,42 54 3-16,-38-26 1 0,-4 6 6 15,-6 1 8-15,-14 7 5 0,-7 5 1 0,-11-1-2 16,-1-2-3-16,5-8 4 16,3-12 7-16,31-24 3 0,-33 29 1 0,33-29-5 15,0 0-9-15,0 0-4 0,0 0-7 16,0 0-2-16,0 0 1 0,11 31-1 15,16-18 0-15,10 5-4 0,12-5-19 16,2 3-18-16,11-5-20 0,9-5-18 16,-9-3-12-16,2-3 10 0,-11-7-187 15</inkml:trace>
  <inkml:trace contextRef="#ctx0" brushRef="#br0" timeOffset="2989.843">16810 15718 881 0,'0'0'153'0,"0"0"-156"0,0 0-53 16,0 0-1-16,49 2 21 0,-23 5 5 16,12 0-24-16,-3 1-31 0,8 6-26 0,5 3 15 15,3 10-183-15</inkml:trace>
  <inkml:trace contextRef="#ctx0" brushRef="#br0" timeOffset="3142.513">16843 16210 899 0,'0'0'71'0,"0"0"-117"16,0 0-6-16,0 0 17 0,47-3 28 15,-10 3 0-15,17-2-32 0,3-4-28 0,21-1-29 16,4-4-7-16,-9-2 31 0,4 2-179 15</inkml:trace>
  <inkml:trace contextRef="#ctx0" brushRef="#br0" timeOffset="3339.551">18190 15667 529 0,'0'0'87'0,"-31"-4"-8"16,31 4-38-16,-34 13-14 0,34-13-2 15,-35 22-3-15,35-22-8 0,0 0-7 16,-27 40-6-16,27-40-8 0,-6 51-9 16,17-13-8-16,0 4-12 0,11 2-9 15,7-2-5-15,4-4-14 0,9-10-5 16,11-10 10-16,5-13 13 0,-5-16-184 0</inkml:trace>
  <inkml:trace contextRef="#ctx0" brushRef="#br0" timeOffset="3599.109">18690 15603 488 0,'-35'4'54'0,"35"-4"-5"15,-38 22-32-15,38-22-6 0,-33 45 4 0,13-16 3 16,4 4-4-16,12 0-5 16,4 2-8-16,11-1-5 0,9-1 0 0,2-2-3 15,14-7 0-15,8-6 3 0,0-11 3 16,0-16 8-16,10-11 5 0,-12-13-1 15,0-12 0-15,-5-3-2 0,-17-1 9 16,-13 2 11-16,-7 1 2 0,-22 4-1 16,-5 4-10-16,-4 9-13 0,-2 7-4 0,-7 7-7 15,2 6-12-15,-4 4-16 16,9 8-32-16,7 5-28 0,26-8-6 0,-73 3 19 16,73-3-178-16</inkml:trace>
  <inkml:trace contextRef="#ctx0" brushRef="#br0" timeOffset="3880.363">19241 15481 493 0,'0'0'54'0,"0"0"-3"15,0 0-29-15,-15 47 8 0,8-14 11 0,1 7 2 16,-3 2-9-16,4-5-11 16,3-1-14-16,4-10-6 0,-2-26-3 0,9 31-4 15,-9-31-5-15,0 0-1 0,0 0 5 16,0 0 9-16,0 0 8 0,31-15 1 15,-24-12-4-15,4-10-6 0,0-5 0 16,-2-7 1-16,2 2 4 0,4 3 4 16,-3 6-2-16,-4 10 0 0,-8 28-4 15,23-38-3-15,-23 38-5 0,0 0-2 16,31-13-4-16,-31 13-5 0,26 17-1 0,-26-17-2 16,29 43-7-16,-16-10-13 15,-6 9-18-15,8 4-23 0,-8 3-11 0,8-5 17 16,5-8-186-16</inkml:trace>
  <inkml:trace contextRef="#ctx0" brushRef="#br0" timeOffset="4131.972">20032 15315 630 0,'0'0'119'0,"-35"-27"-23"16,35 27-50-16,-34-6 0 0,34 6 2 0,-46 0-7 15,46 0-12-15,-42 11-17 0,42-11-18 16,-31 29-17-16,31-29-15 0,-7 44-5 15,14-13-1-15,6 4-1 0,9 3 4 16,9-7 6-16,2-2 8 0,5-9 14 16,-3-3 10-16,3-3 4 0,-7-3 2 0,-31-11 2 15,38 15 3-15,-38-15 5 16,0 0 11-16,0 0 3 0,0 0 0 0,-31 29-6 16,-7-7-20-16,-4 11-23 0,-7 5-19 15,3-2-26-15,8-12-15 0,38-24-5 16,-35 18 3-16,35-18-178 0</inkml:trace>
  <inkml:trace contextRef="#ctx0" brushRef="#br0" timeOffset="4363.254">20397 14837 546 0,'-26'-14'73'0,"26"14"-12"0,0 0-41 16,0 0-10-16,-27 0-2 0,27 0-2 15,11 29-2-15,0-2-2 0,5 10 1 16,-5 19-1-16,13 10 1 0,-2 12-1 16,-2 6-5-16,-2 4-5 0,-9 5-12 15,-2 5-17-15,-7-5-25 0,0-9 4 16,0-20 5-16,0-19 13 0,0-45 28 0,-12 28-8 16,12-28 4-16,-33-28 4 0,9-1-210 15</inkml:trace>
  <inkml:trace contextRef="#ctx0" brushRef="#br0" timeOffset="4469.097">20291 15483 439 0,'-15'-46'41'16,"26"15"1"-16,4-2-3 0,7 2 1 16,14-3-9-16,-3 3-4 0,13 3-9 15,3 1-14-15,6 3-27 0,5 6-38 16,-2 7-11-16,10 9-208 0</inkml:trace>
  <inkml:trace contextRef="#ctx0" brushRef="#br0" timeOffset="4729.679">21201 15255 560 0,'-2'-31'74'0,"2"31"-23"16,0 0-9-16,-5-26 13 0,5 26 1 0,0 0-12 16,0 0-27-16,0 0-37 0,0 0-14 15,0 0-2-15,-19 26 8 0,23 5 16 16,-4 7 6-16,9 8 0 0,9 3-1 15,1-2 6-15,4-3-1 0,-1-4 2 16,4-7-1-16,-1-2 1 0,-3-2 3 16,-22-29 4-16,35 44 0 0,-35-44-3 15,7 31-2-15,-7-31-7 0,0 0-4 0,-27 38-16 16,-6-23-39-16,-7 3-20 16,3-5-6-16,3-8 18 0,34-5-169 0</inkml:trace>
  <inkml:trace contextRef="#ctx0" brushRef="#br0" timeOffset="5248.843">17171 16814 537 0,'0'0'65'0,"0"0"-26"16,0 0-23-16,55-20 10 0,-6 16 8 0,15-7 7 16,20-3-5-16,27-5-3 15,20 1-1-15,19 2-1 0,23 3-5 0,29 0-6 16,12-1-8-16,21-1-3 0,11-5-1 15,-7-2-7-15,5-5-1 0,-1-4-1 16,-6-2-2-16,7 2-16 0,-23-2 2 16,-15 0 0-16,-15 2 4 0,-23 0 17 15,-11 0-3-15,-29 4 7 0,-28 3 4 16,-9 4 1-16,-29 7 1 0,-18 1-4 16,-13 8-8-16,-31 4-15 0,0 0-19 0,0 0-38 15,0 0-55-15,-26 13-6 0,-16 3-191 16</inkml:trace>
  <inkml:trace contextRef="#ctx0" brushRef="#br0" timeOffset="26936.547">21735 15178 568 0,'0'0'91'0,"-27"-22"-11"16,27 22-54-16,0 0-11 0,0 0-5 15,0 0-6-15,0 0-2 0,0 0-2 16,0 0 0-16,0 0 4 0,62-14 1 15,-13 10 0-15,13-1-3 0,7 5-18 0,-5 5-28 16,-7 4-28-16,-10 6-23 16,-10 5 7-16,-14 9 29 0,-19 6-187 0</inkml:trace>
  <inkml:trace contextRef="#ctx0" brushRef="#br0" timeOffset="27070.287">21695 15592 726 0,'0'0'86'0,"0"0"-117"0,33-7-19 0,3 1 0 16,8-8 4-16,13-3-20 0,1-6-13 15,6-1-197-15</inkml:trace>
  <inkml:trace contextRef="#ctx0" brushRef="#br0" timeOffset="27531.605">22505 14757 510 0,'0'0'67'15,"0"0"-14"-15,0 0-45 0,0 0-24 16,0 0 3-16,31 53 20 0,-9-9 6 16,-2 18 11-16,11 16 0 0,-2 13-4 15,2 13-9-15,0-5-15 0,0-1-2 16,-4-5-2-16,-1-9 6 0,-6-2 4 0,-6-9-1 15,-1-13-1-15,-11-11-2 16,3-18-3-16,-5-31 2 0,4 31 12 0,-4-31 16 16,0 0-3-16,0 0-20 0,-47-49-29 15,25 2-27-15,-9-19 2 0,0-20 15 16,9-23 13-16,2-17 18 0,14-5 2 16,1-4 2-16,5 4 2 0,0 10-1 15,-4 3 3-15,2 12 1 0,4 9 4 16,2 4-2-16,1 11-1 0,10 9-1 15,-4 4 0-15,11 9 0 0,0 7-1 0,3 4 0 16,6 9-1-16,2 3-1 16,9 6 0-16,9 2 1 0,13 5 1 0,9 6 4 15,9 7 0-15,2 6 0 0,1 3-1 16,10 9 2-16,4 2 4 0,8-3 6 16,3 1 2-16,8-5-3 0,-3-2 1 15,4-4-7-15,-10-3-1 0,-9 3-9 16,-16 2-20-16,-22 2-14 0,-20 2-23 0,-42-2-13 15,26 9 13-15,-26-9 15 16,-20 26-187-16</inkml:trace>
  <inkml:trace contextRef="#ctx0" brushRef="#br0" timeOffset="28048.285">23249 14753 387 0,'0'0'4'0,"31"-25"3"0,-31 25 1 15,18-29-2-15,-18 29-2 0,40-28-2 16,-40 28 3-16,38-11-1 0,-38 11 0 16,26 8 0-16,-26-8 0 0,33 36 4 15,-17-10 1-15,-7 8 2 0,-7 1 5 16,-13 3 1-16,-5 8 2 0,-10 5 3 15,-12 5-4-15,7-6-2 0,-2-7-2 0,2-10-5 16,31-33-1-16,-22 40-6 0,22-40-2 16,0 0 0-16,4 26-1 0,-4-26 1 15,25 36 5-15,1-14 4 0,5 7-5 16,0 2-1-16,0 2-3 0,2 2-2 16,-6 3 5-16,-3-3 0 0,-8 1 2 15,-14-8 7-15,-9 1 10 0,-8-2 4 16,-12 6-1-16,-15 5-7 0,-6 2-15 15,-3-1-15-15,-3-8-22 0,17-11-11 16,4-13-16-16,33-7-13 0,-40-35 13 0,35-3-197 16</inkml:trace>
  <inkml:trace contextRef="#ctx0" brushRef="#br0" timeOffset="28472.201">23874 14753 410 0,'0'0'35'0,"0"0"8"15,0 28-1-15,0-28-23 0,-18 27-12 0,9 0 9 16,-2 8 14-16,0 7 7 16,4 5-2-16,-1-1-8 0,3 5-13 0,5-2-6 15,0-3-1-15,5-2-2 0,-1-6-5 16,3-9-5-16,-7-29-7 0,11 26 0 16,-11-26 11-16,0 0 17 0,0 0 7 15,4-26 0-15,5-7-10 0,-7-23-23 16,14-19-9-16,-1-16 3 0,-4 0 7 0,0 5 16 15,-6 15 23-15,-1 23 8 16,-8 17-3-16,4 31-6 0,0 0-19 0,0 0-17 16,0 0-4-16,0 0 0 0,0 0 0 15,31 59 13-15,-13-6 5 0,1 18 6 16,-3 11 1-16,6 7 3 0,-2-1-5 16,7-10-6-16,-1-14-1 0,1-15-4 15,-1-14 0-15,-26-35 6 0,36 29 11 16,-36-29 16-16,0 0 17 0,0 0 5 15,44-53-5-15,-17-7-18 0,8-26-19 0,3-23-7 16,-1-8-7-16,-6-5 1 0,-4 11 1 16,-12 21-1-16,-4 21 1 0,-2 22-2 15,-6 12-8-15,-3 8-15 0,0 27-25 16,0-33-49-16,0 33-67 0,0 0-16 16,0 0-180-16</inkml:trace>
  <inkml:trace contextRef="#ctx0" brushRef="#br0" timeOffset="36018.861">24717 14367 391 0,'0'0'0'0,"0"0"-1"16,0 0-1-16,0 0 1 0,0 0 1 15,0 0-1-15,-31-13 2 0,31 13 2 16,0 0-1-16,0 0 3 0,-31-9-1 16,31 9 0-16,-28-6 0 0,28 6 0 0,-47-9 0 15,47 9-1-15,-35-11 2 0,35 11 0 16,-40-16 0-16,11 5-1 0,3-2-1 15,-8-3 3-15,3 1 0 0,-6-1 1 16,-5 1-1-16,4 1-4 0,0 1 5 16,-4 0 0-16,0 0 0 0,-4 2-4 15,-3-1-7-15,-2 10 3 0,5 0-1 16,1 6 4-16,3 5 0 0,0 9-4 0,-4 9 1 16,-3 8 0-16,-4 9 1 15,2 9 1-15,-9 5 0 0,9 6 0 0,2-2-2 16,3-6 1-16,13-1 1 0,6-4-1 15,7-5 2-15,9-1-2 0,4-3 0 16,3-2 1-16,0 4-1 0,4 5 5 16,0-1 0-16,8 8 1 0,8-3 0 15,2 0-3-15,13 5 4 0,6 4-1 16,1 2 1-16,8 4 0 0,1-1 0 16,2-1 0-16,8-2-1 0,3 1 1 0,2-8-2 15,2-8 0-15,-2-7 5 0,7-11 12 16,6-9 7-16,3-6 8 0,1-14 1 15,6-9-7-15,5-8-9 0,-1-10 1 16,2-10 1-16,-1-12 5 0,-5-12 15 16,-6-12-4-16,-12-13 0 0,-23-7-6 15,-13-11-7-15,-15-6-1 0,-23-8-14 16,-9-1-3-16,-15 2-11 0,-11 11-4 0,-9 13 2 16,-8 11-10-16,-10 14-14 15,0 8-6-15,1 12-16 0,3 4-5 0,3 11-13 16,-2 4-35-16,7 9-13 0,-58-37-194 15</inkml:trace>
  <inkml:trace contextRef="#ctx0" brushRef="#br0" timeOffset="40334.08">15021 4257 666 0,'0'0'123'16,"0"0"-48"-16,0 0-85 0,0 0-28 16,0 0 1-16,31 4 11 0,20-2 21 0,13-4-21 15,16 0-27-15,-5 4-28 16,7 3-3-16,-16 10-183 0</inkml:trace>
</inkml:ink>
</file>

<file path=ppt/ink/ink18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5:59:09.325"/>
    </inkml:context>
    <inkml:brush xml:id="br0">
      <inkml:brushProperty name="width" value="0.05292" units="cm"/>
      <inkml:brushProperty name="height" value="0.05292" units="cm"/>
      <inkml:brushProperty name="color" value="#FF0000"/>
    </inkml:brush>
  </inkml:definitions>
  <inkml:trace contextRef="#ctx0" brushRef="#br0">15200 15698 395 0,'0'0'0'0,"27"7"4"16,-27-7 5-16,0 0 1 0,0 0 3 0,0 0 0 15,0 0 0-15,0 0 4 16,0 0 5-16,0 0 3 0,0 0 1 0,4-27-4 16,-4 27-4-16,0 0-5 0,0 0-3 15,0 0-3-15,0 0-3 0,0 0 0 16,0 0-1-16,-26-29-2 0,26 29 0 15,0 0-2-15,-38-33-6 0,38 33 5 16,-35-31 1-16,35 31 1 0,-38-33 6 16,38 33-2-16,-35-31-3 0,35 31 2 15,-40-22 1-15,40 22 0 0,-36-18 1 16,36 18-3-16,0 0-4 0,-37-20-3 16,37 20-4-16,0 0-7 0,-42 2 0 0,42-2-1 15,-47 23 1-15,47-23 3 0,-42 37 3 16,42-37 6-16,-42 51 2 0,20-22 6 15,4 0 3-15,-2-1 1 0,5-1 4 16,15-27 2-16,-31 44-3 0,31-44-3 16,-27 36-2-16,27-36 1 0,0 0-1 15,-26 33-1-15,26-33-3 0,0 0 0 16,0 0-1-16,-16 29 0 0,16-29 1 0,4 26 2 16,-4-26 2-16,7 45-1 0,-7-45 0 15,24 46 2-15,-12-19 4 0,5 4 10 16,-1 4 1-16,-1 1-5 0,1-5-4 15,-5-5-7-15,-11-26-2 0,26 44 1 16,-26-44-1-16,36 27-1 0,-36-27 2 16,31 24-1-16,-31-24 3 0,29 23 2 15,-29-23-3-15,39 19 5 0,-39-19 11 0,40 16-1 16,-40-16 3-16,40 2 0 16,-11-2-5-16,0-2-1 0,0 0-1 0,2 0-5 15,0-3-8-15,2-2 0 0,-2 1-1 16,-31 6-2-16,46-11 1 0,-46 11-1 15,47-9 0-15,-47 9 1 0,44-5-1 16,-44 5-5-16,38 3-2 0,-38-3-4 16,31-3-6-16,-31 3-9 0,26-2-15 15,-26 2-16-15,31-2-26 0,-31 2-26 16,38-2 6-16,-38 2-188 0</inkml:trace>
  <inkml:trace contextRef="#ctx0" brushRef="#br0" timeOffset="269.794">15876 15824 426 0,'0'0'42'15,"0"0"3"-15,0 0 0 0,0 0-16 16,0 0-12-16,26-13 0 0,-26 13 3 16,36-9-2-16,-8-2-2 0,12-2-5 15,-2-3-5-15,0 3-4 0,4 4-9 16,-5-2-20-16,-1 2-35 0,-3 3-16 0,-33 6 5 16,38 2-190-16</inkml:trace>
  <inkml:trace contextRef="#ctx0" brushRef="#br0" timeOffset="427.58">15971 16192 501 0,'0'0'57'0,"0"0"-3"16,46-22-40-16,-46 22-6 0,49-16 2 0,-22 5 1 15,4-4-8-15,6-5-24 0,5-2-45 16,0 0-10-16,1 6-203 0</inkml:trace>
  <inkml:trace contextRef="#ctx0" brushRef="#br0" timeOffset="1266.974">16879 15412 385 0,'0'0'10'15,"0"0"4"-15,0 0-3 0,0 0-1 0,6 29 1 16,-6-29 12-16,0 0 3 16,0 40 3-16,0-40 1 0,11 47-8 0,-2-14 4 15,2 7 9-15,-6 0-11 0,1-1-5 16,6 1-1-16,-8-4-9 0,5 4 4 15,-7-3 0-15,2-6-5 0,-4-2-2 16,0 0-2-16,0 2-2 0,0 0-3 16,0-2-8-16,0-29-4 0,-4 42-3 15,4-42-9-15,-11 40-6 0,11-40-11 16,-11 42-16-16,11-42-2 0,-5 31 9 0,5-31 14 16,0 0-191-16</inkml:trace>
  <inkml:trace contextRef="#ctx0" brushRef="#br0" timeOffset="1647.595">17446 15373 396 0,'0'0'10'0,"0"0"2"0,-38-9 4 16,38 9-3-16,-31 0-1 0,31 0-4 16,-49 4-4-16,14 3-4 0,2 4-1 0,-5 2 3 15,0 0 4-15,38-13 6 16,-55 31 0-16,26-13 3 0,29-18-2 0,-57 47-6 16,57-47 2-16,-31 51 5 15,20-20-1-15,6 0 0 0,3 0-4 0,9-3-3 16,-7-28 1-16,15 47 1 0,-15-47 8 15,38 49 11-15,-38-49-1 0,42 39-1 16,-42-39-4-16,53 27-11 0,-22-16 4 16,2-2 2-16,-2 0-5 0,0-2-3 15,2 1-2-15,-2 1-3 0,0 0-7 0,0 4-13 16,-2 1-30-16,-29-14-25 16,47 28-20-16,-47-28 7 0,42 45-179 0</inkml:trace>
  <inkml:trace contextRef="#ctx0" brushRef="#br0" timeOffset="2009.751">18061 15953 479 0,'0'0'87'0,"0"0"7"16,0 0-9-16,0 0-52 0,0 0-14 15,0 0-4-15,0 0-5 0,0 0-5 0,0 0-9 16,0 0-14-16,0 0-5 0,0 0 2 16,0 0 4-16,-20 26 11 0,20-26 4 15,5 38-1-15,-5-38 0 0,2 40-1 16,-2-40-2-16,0 0-1 0,0 0 0 15,0 0 3-15,0 0 2 0,0 0 6 16,0 0 5-16,0 0 9 0,0 0 2 16,0 0-3-16,0 0-4 0,0 0-7 0,0 0-3 15,0 0-9-15,0 0-24 16,0 0-45-16,0 0-24 0,0 0-198 0</inkml:trace>
  <inkml:trace contextRef="#ctx0" brushRef="#br0" timeOffset="4152.139">19463 15277 404 0,'0'0'1'16,"0"0"5"-16,0 0 4 0,0 0 3 0,0 0 6 15,0 0 6-15,0 0 7 0,11-37 4 16,-11 37-2-16,9-38 0 0,-9 38 5 15,0-33-2-15,0 33-1 0,0 0-10 16,-9-33-13-16,9 33-5 0,0 0-1 16,-22-34-4-16,22 34-1 0,0 0-1 15,-38-33 0-15,38 33-3 0,-42-13 4 16,16 11-1-16,26 2 1 0,-43 2 4 0,43-2-3 16,-37 15 1-16,37-15-2 0,-36 27-4 15,36-27 2-15,0 0 1 0,-37 38-1 16,37-38 2-16,-20 35-3 0,20-35 0 15,-2 44-2-15,2-44-1 0,-5 40 1 16,5-40-1-16,5 42-1 0,-5-42 0 16,22 42 0-16,-22-42 3 0,33 38 0 15,-33-38 2-15,51 33 0 0,-18-17-2 0,-2-5 0 16,7-2-1-16,-7-3 1 16,-5 1-2-16,12 2-1 0,-38-9-1 0,55 18-2 15,-55-18-5-15,42 17 2 0,-42-17 1 16,27 25 2-16,-27-25 5 0,11 31 3 15,-11-31 5-15,0 35 9 0,0-35 5 16,-31 49 1-16,16-23-3 0,-8 1-5 16,23-27-1-16,-31 33 2 0,31-33 3 15,-26 20 1-15,26-20-5 0,-27 11-5 16,27-11-10-16,-26 7-13 0,26-7-25 0,0 0-36 16,-36-2-29-16,36 2 5 0,0 0-184 15</inkml:trace>
  <inkml:trace contextRef="#ctx0" brushRef="#br0" timeOffset="4781.281">18907 16055 399 0,'0'0'15'15,"0"0"2"-15,0 0 2 0,0 0-2 16,0 0 5-16,0 0 13 0,0 0 7 16,0 0 2-16,0 0-7 0,0 0-10 15,31-5-3-15,-31 5 6 0,38-4 7 16,-7 4-1-16,-2 0-5 0,6 0-6 0,-2-2-4 16,3 2 3-16,12-5 1 0,10 1-5 15,6-1-6-15,9-1-5 0,-4-1-1 16,4-2-1-16,-2-2-2 0,0 4-1 15,-3-4-3-15,3 5-1 0,-9 1-2 16,-2 1-1-16,-9 2 0 0,-7 2 1 16,-2-3-5-16,-11 3-2 0,2 3 1 15,-33-3-4-15,31 2 0 0,-31-2-8 0,0 0-11 16,0 0-13-16,0 0-16 16,0 0-23-16,0 0-18 0,0 0 10 0,-6 31 21 15,6-31-178-15</inkml:trace>
  <inkml:trace contextRef="#ctx0" brushRef="#br0" timeOffset="5712.021">19308 16562 404 0,'0'0'27'16,"0"0"6"-16,0 0 0 0,0 0-9 16,0 0-14-16,0 0 3 0,-24 37 8 15,24-37 6-15,-16 58 1 0,9-18-4 16,3 4-2-16,-3-2-3 0,3 0-1 0,4 0 5 16,-11 3 3-16,11 1 0 15,-5 3-3-15,3-5-9 0,-2-2-4 0,-5 0-2 16,9-11-1-16,-7 0-5 0,7-4-5 15,0-27-1-15,-4 31-1 0,4-31 0 16,0 0-3-16,0 0 1 0,0 0 2 16,0 0 3-16,0 0 3 0,0 0 2 15,0 0-1-15,0 0 0 0,0 0-1 16,0-47-3-16,-5 16 2 0,5-2-2 16,-6-5-11-16,10-1-3 0,-4-1 0 0,2-2 2 15,3 0 11-15,-5-3-5 16,9 1 0-16,-3 2 6 0,-1 4 0 0,1 5 7 15,5 7-3-15,-11 26-2 0,14-36-1 16,-14 36 4-16,0 0 0 0,0 0 0 16,0 0 0-16,0 0-3 0,0 0 0 0,0 0 0 15,0 0-1-15,33 18 2 16,-33-18 1-16,35 31 2 0,-35-31 1 0,38 44 1 16,-38-44 0-16,38 51 6 0,-12-20 10 15,-4 4-2-15,5 1 0 0,-12-5-6 16,10 0-9-16,-3-5 2 0,-22-26 2 15,42 51 0-15,-42-51-4 0,47 49-2 16,-47-49-2-16,39 42 0 0,-39-42 0 16,29 29-2-16,-29-29 2 0,0 0 0 15,33 22 2-15,-33-22-1 0,0 0-1 0,0 0 0 16,0 0 7-16,0 0 7 16,27 5 8-16,-27-5 5 0,0 0-2 0,15-27-4 15,-15 27-9-15,16-38 1 0,-9 12-4 16,1-5-3-16,-1-2 1 0,4-3-7 15,0 1 1-15,-6-1-3 0,4 3 0 16,-3-2-5-16,5-7-9 0,5-1 2 16,-5-1-1-16,-7 2 8 0,1 7 9 15,-1 4-1-15,3 4 3 0,-7 27-1 16,15-44 3-16,-15 44 1 0,11-31 2 0,-11 31 1 16,0 0-2-16,0 0-3 15,0 0-2-15,0 0-3 0,0 0-3 0,0 0-1 16,0 0-7-16,0 0-13 0,0 0-14 15,0 0-16-15,0 0-23 0,0 0-31 16,0 0-23-16,0 0 12 0,20 35-181 16</inkml:trace>
  <inkml:trace contextRef="#ctx0" brushRef="#br0" timeOffset="18280.207">18686 17160 402 0,'6'33'-3'0,"-6"-33"-1"0,9 46 1 16,-9-46-2-16,7 47 5 0,8-18 1 16,-4-1-1-16,5-1 1 0,-16-27 1 0,15 44-2 15,-15-44 0-15,27 33 1 0,-27-33-2 16,27 36 1-16,-27-36 0 0,31 33 0 15,-31-33 1-15,22 36-1 0,-22-36 0 16,0 35 0-16,0-35 1 0,13 33 1 16,-13-33-1-16,18 36 2 0,-18-36-1 15,0 0 0-15,37 33 1 0,-37-33 0 16,36 22 0-16,-36-22 1 0,33 18-1 16,-33-18 3-16,46 15-1 0,-19-10 0 15,6 1 1-15,-8-1-3 0,1-1-2 0,1 3 1 16,4 2 0-16,-2-1 2 15,6 4 3-15,-4-4 1 0,2 1 3 0,-2 0 1 16,-4-2 0-16,8-3 2 0,-2-2-3 16,3-4-1-16,-3 0 0 0,9-2-3 15,0-1-1-15,7 1-1 0,-14-3-1 16,3 3-1-16,-3-1 0 0,3 1 0 16,4-3 2-16,-9 0 1 0,7 1 4 0,-11-1-1 15,2-2-3-15,-31 9 1 16,49-17-4-16,-18 3-2 0,-5 1-2 0,10-2-1 15,1-5-6-15,1 2 2 0,-7-4 2 16,0-3-5-16,-9-1 6 0,5-1-1 16,-1-2 0-16,1 3 4 0,-27 26 1 15,37-51 4-15,-37 51 7 0,20-42-2 16,-20 42 2-16,23-44-2 0,-12 17-2 16,-11 27 0-16,24-51 1 0,-13 22-3 15,-2 1 2-15,-2-6-3 0,-1-1-2 0,7-1-1 16,-6 3-3-16,0 2-2 0,-3 0-4 15,-4 0-2-15,0-2-2 0,-4 2 1 16,-10 0 5-16,1-2 0 0,2 2 3 16,-7 0 5-16,10 4 1 0,8 27 3 15,-23-51-3-15,8 25-1 0,-1-1 1 16,16 27-1-16,-31-46 1 0,31 46 2 16,-17-38 2-16,17 38-2 0,-20-29 0 0,20 29-5 15,-27-22-7-15,27 22-1 16,-35-15-5-16,35 15 3 0,-49-7 4 0,49 7 1 15,-53-7 5-15,26 1-2 0,1-1 0 16,1-2 2-16,-8-2 3 0,7-2 4 16,-1-3 0-16,-4-1 2 0,31 17-5 15,-49-38-2-15,49 38 0 0,-57-40-3 16,26 25 1-16,-7-1-1 0,5 5-6 16,-7 2-7-16,-2 3 2 0,4 6-1 15,-8 6 7-15,-3 1 2 0,7 2 0 0,-11 4 1 16,11 0-3-16,-5 1 5 15,3-1 1-15,-2 0 0 0,-1-2 5 0,3 2-2 16,-7-1 0-16,2-1 1 0,3 0-4 16,-8 2 1-16,10 2-5 0,-9 5-2 15,-2 7-3-15,-1 0-1 0,-6 6-1 16,14 0 2-16,-3 0 2 0,9 0-8 16,13-2-12-16,0-4-16 0,29-27-5 0,-64 42-202 15</inkml:trace>
  <inkml:trace contextRef="#ctx0" brushRef="#br0" timeOffset="20423.32">20851 17040 394 0,'0'0'-2'0,"0"0"9"0,0 0 5 16,0 0 2-16,0 0-1 0,0 0-5 15,0 0-7-15,0 0 1 0,0 0 3 0,-15-27 5 16,15 27 6-16,0 0 6 0,0 0 5 15,0 0 4-15,0 0 1 0,0 0-1 16,0 0 2-16,0 0 2 0,0 0 2 16,0 0 1-16,0 0-2 0,0 0-1 15,0 0-2-15,0 0-1 0,0 0-3 16,0 0-1-16,0 0-1 0,0 0-3 16,0 0 0-16,0 0-4 0,0 0-2 0,0 0-1 15,31-15-1-15,-5 13-2 16,8-5-4-16,1 0-4 0,11 1-3 0,-12 1-2 15,12 1 1-15,-2 2-3 0,-1-3-1 16,3 8 0-16,-4-3-6 0,-9 4 0 16,-6 0-1-16,-27-4 2 0,42 7 3 15,-42-7 3-15,35 7 0 0,-35-7-3 16,0 0-1-16,27 4-7 0,-27-4-5 16,0 0-11-16,0 0-19 0,0 0-26 15,0 0-27-15,0 0-27 0,0 0 3 0,-38 11 27 16,7 2-174-16</inkml:trace>
  <inkml:trace contextRef="#ctx0" brushRef="#br0" timeOffset="20693.831">20836 17157 436 0,'0'0'45'16,"0"0"8"-16,0 0-5 0,26-28-10 16,-26 28 5-16,0 0 4 0,36-18 0 15,-36 18-10-15,37-5-10 0,-3 1-9 16,-3 4-1-16,11 0-2 0,-5 0-5 0,3 2-3 16,4 0-5-16,-1 1 0 15,-1 1-1-15,0-2-1 0,-5-2-5 0,1 3-17 16,-3-3-25-16,-8 0-31 0,-27 0-30 15,33-3 1-15,-33 3-183 0</inkml:trace>
  <inkml:trace contextRef="#ctx0" brushRef="#br0" timeOffset="20918.628">21438 16706 400 0,'31'33'18'16,"-31"-33"10"-16,38 42-3 0,-12-11-2 15,5 4 0-15,-4 1-8 0,-1-3-2 16,-6-2-4-16,-20-31-5 0,11 42-4 16,-11-42-5-16,0 36-7 0,0-36-7 15,-24 46-17-15,-9-17-1 0,-9 0 3 0,-5-7-201 16</inkml:trace>
  <inkml:trace contextRef="#ctx0" brushRef="#br0" timeOffset="21178.234">20783 16796 390 0,'-38'14'4'0,"3"-3"1"15,-3 0 2-15,7 9-1 0,4 6 3 16,5 3 1-16,2 2 4 0,5 0-1 16,4 0 0-16,4 0 2 0,11 5 1 15,-1-3 2-15,12 0 0 0,7 2 1 16,-2-1 0-16,16-3-1 0,-8 0-4 16,12-7-2-16,0 0-8 0,2-1-4 15,5-4-3-15,10 1-17 0,1-2-16 0,6-2-19 16,-2-3-3-16,-7-11-195 0</inkml:trace>
  <inkml:trace contextRef="#ctx0" brushRef="#br0" timeOffset="22017.069">22669 16241 396 0,'0'0'21'0,"5"35"6"0,-5-35 13 0,0 36 1 15,0-3-4-15,0 4 3 16,4 8 3-16,-2 1-7 0,1 1 2 0,-1 1-4 15,9 1-17-15,0-2-5 16,-2-5-4-16,-5 0-3 0,-2-7 0 0,3-6-1 16,-5-2-2-16,0-27-1 0,4 33-5 15,-4-33-7-15,0 0-11 0,0 0-4 16,0 0 0-16,0 0 0 0,0 0-1 16,0 0-3-16,0 0-5 0,-35-7 1 15,35 7-1-15,-27-44-1 0,16 13 4 0,5-5 6 16,6 1 8-16,-5-5 9 0,1 0 3 15,1-4-1-15,-1-3 3 0,0 3 0 16,10 2 3-16,-6 2 4 0,0 5 2 16,5-1 2-16,-8 10 5 0,3 26 0 15,23-42 1-15,-23 42-2 0,17-31-2 16,-17 31-2-16,16-33 0 0,-16 33-1 16,26-34-1-16,-26 34-2 0,27-31-2 0,-27 31 0 15,31-24-1-15,-31 24 0 16,42-9 1-16,-42 9 0 0,53 11 3 0,-53-11-1 15,42 38 3-15,-15-14 3 0,-16 3 6 16,15 2 0-16,-10 2 2 0,4-5-1 16,-5 5-2-16,1-2 5 0,-5 2-1 15,4 0 0-15,-3-5-2 0,-6 1-5 16,-6-27 2-16,20 51 2 0,-15-22-1 16,-3 4-4-16,-2-2-7 0,-2 4-2 15,-7 3 0-15,2 0 0 0,-2-1 1 0,-2-6-1 16,0-4 3-16,11-27 10 0,-27 35 15 15,27-35 14-15,-48 20 5 0,17-15-1 16,-5-3-10-16,3-2-13 0,-2 0-8 16,8-2-9-16,27 2-5 0,-44-9 1 15,44 9-2-15,0 0-9 0,-31-7-19 16,31 7-28-16,0 0-38 0,0 0-38 16,0 0 0-16,0 0-181 0</inkml:trace>
  <inkml:trace contextRef="#ctx0" brushRef="#br0" timeOffset="22513.767">22399 17184 393 0,'0'0'18'0,"0"0"5"0,33 2 0 0,-33-2-4 15,0 0-3-15,0 0 11 0,0 0 10 16,0 0 8-16,0 0 1 0,0 0-4 16,29-6-1-16,-29 6-2 0,29-5 4 15,-29 5-2-15,53-9-1 0,-22 5-5 16,7-5-9-16,4 2-1 0,4-4 0 16,12 0 2-16,2 2 1 0,6-2-6 15,3 0-10-15,-5 2-7 0,0-4-3 0,0 4 0 16,-8 0 0-16,-1-4-2 0,0 4-1 15,-10 3 0-15,1-1 0 0,-13 5 2 16,-2 2-2-16,0-3-1 0,0 6-5 16,-4-3-8-16,-27 0-7 0,38 2-8 15,-38-2-7-15,31 2-18 0,-31-2-27 16,0 0-29-16,0 0-17 0,0 0 16 16,0 0-173-16</inkml:trace>
  <inkml:trace contextRef="#ctx0" brushRef="#br0" timeOffset="22917.71">22800 17534 499 0,'0'0'86'16,"0"0"-1"-16,0 0-47 0,0 0-28 0,0 0 18 15,7 40 16-15,-12-14 7 16,-2 7-3-16,7 5-13 0,5 2-2 0,6-2-5 15,-4 4-1-15,1 0-7 0,4 0-13 16,-4-2 1-16,-5-3-1 0,5-1 1 16,-1-3-2-16,-7 2-3 0,9-1-1 15,-7 1-1-15,-2-2-1 0,5-4-9 16,-5-29-18-16,-7 40-14 0,7-40-7 0,0 0-7 16,0 0-2-16,0 0-16 15,0 0-23-15,0 0-10 0,0 0 14 0,0 0-179 16</inkml:trace>
  <inkml:trace contextRef="#ctx0" brushRef="#br0" timeOffset="23414.018">22884 17552 377 0,'22'-40'11'0,"-11"13"1"0,0-2 2 15,-11 29 1-15,14-46-3 0,-14 46 4 16,22-42 8-16,-22 42 3 0,37-31 4 16,-37 31-1-16,38-14-11 0,-38 14-6 15,35 9-1-15,-35-9 6 0,38 31 1 16,-38-31 0-16,36 40-5 0,-36-40-7 16,17 38 0-16,-17-38 0 0,0 42-1 15,0-42 1-15,-20 53-6 0,-2-24-1 0,0 2-10 16,-5-2-9-16,-4-3-4 15,-2-4-10-15,2-6 9 0,-4-5 6 0,4-4 7 16,31-7 12-16,-49 11 4 0,49-11 6 16,0 0 5-16,0 0 1 0,0 0-1 15,0 0-3-15,0 0-3 0,0 0 3 16,0 0 2-16,0 0 4 0,27 17 2 16,-27-17-4-16,53 22 0 0,-53-22-3 0,42 31-2 15,-42-31 1-15,51 40-3 0,-25-15 2 16,3 1 3-16,2 3 8 0,0 6 2 15,7-1 0-15,-3 3-4 0,-2 1-10 16,-2-3-5-16,0-1-2 0,-8-6-2 16,-23-28-2-16,42 40 2 0,-42-40-1 15,31 25-1-15,-31-25 1 0,0 0-4 16,0 0-2-16,0 0-4 0,0 0-3 0,0 0-17 16,0 0-31-16,0 0-31 15,0 0-32-15,-40-20 4 0,7 2-175 0</inkml:trace>
  <inkml:trace contextRef="#ctx0" brushRef="#br0" timeOffset="24020.047">22220 16212 383 0,'0'0'9'15,"-38"31"1"-15,38-31 3 0,-31 33 0 16,11-6-3-16,-2 8 4 0,0 7-1 16,2 2 2-16,2 1-6 0,3 1 5 15,-1 1-1-15,1 1 3 0,8 10 9 16,-6 0-4-16,6 1 8 0,-2 6-3 16,3-3-7-16,6 4 0 0,-5 0-10 15,10 3 1-15,1 9-7 0,-1 1 0 0,6 5-5 16,2 3-2-16,0 1 9 15,7-3-3-15,0-4 3 0,2-1 1 0,0-7-6 16,9-4 0-16,5 0-1 0,2-7 0 16,6-3 0-16,9-6 0 0,2-6 1 15,5-12-4-15,9-6-12 0,-1-4-12 16,5-10-12-16,3-2-15 0,8-6-3 16,0-3 4-16,-6-8-197 0</inkml:trace>
  <inkml:trace contextRef="#ctx0" brushRef="#br0" timeOffset="24454.664">23725 15878 396 0,'67'62'25'0,"-18"-18"8"0,-1 11 0 0,21 16 3 16,-3 11-1-16,5 9 2 0,-2 2-2 15,-12 6-6-15,1 5-1 0,-5 12-2 16,-6 3-1-16,-10 1-4 0,-6 4-8 16,-20 2 3-16,-8 0 1 0,-14 3 1 15,-5-3 2-15,-13-7-8 0,-6-8 3 0,-7-5-6 16,-11-2-2-16,-7-6-14 0,-7-1-25 15,-12-6-50-15,-5-5-29 0,-7-1-6 16,-9-12-192-16</inkml:trace>
  <inkml:trace contextRef="#ctx0" brushRef="#br0" timeOffset="37273.584">17835 14708 408 0,'0'0'0'0,"0"0"1"16,0 0-3-16,0 0 2 0,-20-28 0 16,20 28-2-16,0 0 2 0,0 0 0 15,0 0-1-15,0 0 1 0,0 0 0 16,0 0 5-16,0 0 2 0,0 0 3 16,0 0 0-16,0 0 0 0,-11-29-1 0,11 29 0 15,0 0 0-15,0 0-4 16,0 0 1-16,-26-14-1 0,26 14 0 0,0 0 2 15,0 0 4-15,0 0 4 0,0 0 2 16,0 0 0-16,0 0 0 0,0 0 1 16,0 0 1-16,0 0-1 0,-22 27 0 15,22-27-3-15,0 27-4 0,0-27-1 16,-9 28-1-16,9-28 1 0,-14 45 6 0,12-14 2 16,0 2 2-16,2-2-3 15,0 0-7-15,-4-5-2 0,4-26-6 0,-7 51 3 16,-2-22 1-16,7 0 1 0,-3 4 0 15,-3-2-4-15,8 0 0 0,-7 2 1 16,-2 3 0-16,2-1 3 0,3 3-3 16,2 0 1-16,0-1 4 0,-5 3-1 15,7 2 5-15,-4-4-2 0,4-1-2 16,4-3-2-16,-8-1 2 0,4 2-1 16,0-2-3-16,-3-2-1 0,6-2-1 15,-10 0-2-15,2-2 1 0,5-27-2 16,-6 48 1-16,6-48 3 0,0 49 0 0,0-49 2 15,-5 47-1-15,5-47-2 0,0 0-2 16,9 31 1-16,-9-31-1 0,0 0 0 16,0 0 1-16,0 0 0 0,0 0-2 15,0 0-2-15,0 0-4 0,0 0-9 16,0 0-16-16,0 0-25 0,0 0-32 16,0 0-31-16,0 0 3 0,-20-27-181 15</inkml:trace>
  <inkml:trace contextRef="#ctx0" brushRef="#br0" timeOffset="37921.683">17439 14808 408 0,'0'0'14'0,"-4"27"5"15,4-27 7-15,0 0 5 16,0 0-1-16,0 0 1 0,0 0-3 0,15-34-7 15,-15 34-5-15,16-35-4 0,-16 35-5 16,31-47-3-16,-31 47 7 0,33-51 1 16,-13 23-2-16,0 1 0 0,-3-4-8 15,-1-2-2-15,-1 2 2 0,5 0-2 16,-2-5-6-16,-3 8 4 0,1-1 0 0,-16 29 4 16,33-42 6-16,-33 42-1 15,20-33 0-15,-20 33 2 0,0 0-1 0,27-18 1 16,-27 18-2-16,0 0-2 0,0 0 2 15,37 33 3-15,-37-33 4 0,27 42 0 16,-27-42-3-16,31 49 2 0,-31-49 0 16,26 49 7-16,-26-49 10 0,12 46-1 15,-12-46-5-15,15 40-6 0,-15-40-9 16,24 35-3-16,-24-35-1 0,11 29-1 16,-11-29-3-16,0 0-3 0,7 36-13 0,-7-36-23 15,11 28-33-15,-11-28-39 16,13 38-17-16,-13-38-185 0</inkml:trace>
  <inkml:trace contextRef="#ctx0" brushRef="#br0" timeOffset="-63966.332">22616 15167 387 0,'0'0'1'16,"0"0"-2"-16,0 0 1 0,0 0 1 0,0 0-2 16,0 0 5-16,-11-31 1 15,11 31 5-15,0-34 7 0,0 34 4 0,0 0 1 16,-4-33 0-16,4 33-4 0,0 0 1 16,0 0 0-16,0 0 2 0,0 0-5 15,0 0-3-15,0 0-6 0,0 0-4 16,0 0-2-16,0 0 0 0,0 0 3 15,-7 27-1-15,7-27 3 0,7 44 1 0,-7-17 9 16,4 4 3-16,-8 0 2 0,8 6-2 16,3-1-9-16,-7-1-4 0,13-2-1 15,-6-2-2-15,-7-31-2 0,11 38-2 16,-11-38-7-16,0 0-7 0,0 0-17 16,0 0-17-16,0 0-25 0,0 0-1 15,0 0-192-15</inkml:trace>
  <inkml:trace contextRef="#ctx0" brushRef="#br0" timeOffset="-63754.577">22700 14779 385 0,'0'0'-2'15,"0"0"7"-15,0 0 5 0,27 36 12 16,-27-36 8-16,15 44 6 0,-8-11-1 15,-3 7 6-15,1 4-9 0,-1 1-9 0,3 1-6 16,2-2-13-16,-7-6-1 0,2 0-6 16,-4-3-19-16,5 3-39 0,-5 2-9 15,-5-3-202-15</inkml:trace>
  <inkml:trace contextRef="#ctx0" brushRef="#br0" timeOffset="-63035.435">22018 13858 391 0,'0'0'16'16,"0"42"1"-16,0-42 8 16,7 55 1-16,-3-17-4 0,1 6 2 0,-3-4-10 15,0-4-5-15,0-5-1 0,9 0 3 16,3-5 7-16,-14-26-3 0,26 42 1 16,-26-42-11-16,27 18-4 0,-27-18 0 15,0 0 0-15,0 0-1 0,33-2-1 16,-33 2-13-16,35-38-6 0,-19 3-13 15,6-12-10-15,-6-1 11 0,-5-3 6 16,0 2 13-16,-5 7 9 0,-6 4 4 0,0 3 0 16,0 35 4-16,0-42 12 0,0 42 9 15,0 0 10-15,0 0 1 0,0 0-10 16,0 0-10-16,0 0-8 0,0 0-7 16,0 0-2-16,0 0 3 0,-11 40 15 15,11-3 6-15,0 7 0 0,-2 1-1 16,4-5-17-16,12-12-9 0,-14-28-4 15,13 36-9-15,-13-36-9 0,0 0-15 0,4 40-22 16,-4-40 2-16,22 28-198 0</inkml:trace>
  <inkml:trace contextRef="#ctx0" brushRef="#br0" timeOffset="-62673.131">22430 13858 428 0,'0'0'28'0,"0"0"3"16,0 0-11-16,0 0-10 0,33 33 6 15,-33-33 2-15,5 31-1 0,-5-31-2 16,11 40-5-16,-11-40-2 0,20 42-1 16,-20-42-4-16,4 36-1 0,-4-36-1 15,2 33 0-15,-2-33 0 0,0 0-2 16,11 31-2-16,-11-31 0 0,0 0 1 15,0 0 0-15,0 0-7 0,0 0-3 0,-2-44-2 16,2 13 2-16,7-3 8 0,-3-3 4 16,3 3 3-16,2 6 5 0,-9 28 2 15,6-40 4-15,-6 40 0 0,0 0-5 16,0 0-2-16,0 0-3 0,0 0-3 16,0 0-1-16,31-2 2 0,-31 2 1 15,27 35-2-15,-27-35-2 0,20 42-2 16,-20-42-3-16,18 44-20 0,-18-44-24 0,15 49-8 15,-15-49-1-15,11 47-184 16</inkml:trace>
  <inkml:trace contextRef="#ctx0" brushRef="#br0" timeOffset="-61849.188">23037 13614 397 0,'0'0'14'15,"0"0"4"-15,-25-26 1 0,25 26-6 16,0 0-3-16,-37-9 3 0,37 9 1 15,-27 13 3-15,27-13 6 0,-31 49-5 0,16-11 2 16,-1 6-5-16,1 0-4 0,1-2-3 16,14-6-3-16,-4-3-3 0,15-2-1 15,-11-31 0-15,27 44-2 0,-27-44 4 16,35 22 10-16,-8-24 12 0,-1-7 5 16,3-11 3-16,15-13-11 0,-4-7-13 15,2-13-6-15,0-9-12 0,-11 0-27 16,5-11-15-16,-10-7-2 0,-4-10-16 0,1-10 21 15,-12-2 10-15,2 5 8 16,-13 13 24-16,-4 15 9 0,-12 18 19 0,7 18 9 16,9 33 7-16,-22-33 3 0,22 33-14 15,0 0-10-15,-33 11-11 0,33-11-5 16,-13 46 1-16,1-2-2 0,6 16 6 16,1 11 1-16,5 2-1 0,0 2-1 15,11-6-3-15,-6-3 0 0,6 1-1 16,-2-7 0-16,-7-9 0 0,2-9 0 15,-4-5 2-15,0-8 0 0,0-29 0 0,9 36-2 16,-9-36 1-16,0 0 7 16,0 0 9-16,0 0 4 0,0 0 0 0,3-40-8 15,1 13-8-15,0-8-3 0,3-5-3 16,4 4 2-16,-11 36-1 0,16-42 0 16,-16 42 2-16,0 0-3 0,0 0-1 15,0 0 0-15,0 0-1 0,0 0-1 16,0 0 2-16,20 42 0 0,-20-15 1 0,15 0 0 15,-8 1 1-15,4 1 0 16,-2 2 2-16,-5-2-1 0,-4-29-6 0,11 40-3 16,-11-40-4-16,18 26-3 0,-18-26-3 15,31 29-5-15,-31-29-4 0,31 18-9 16,-31-18-7-16,31 6-8 0,-31-6-3 16,0 0 8-16,0 0-192 0</inkml:trace>
  <inkml:trace contextRef="#ctx0" brushRef="#br0" timeOffset="-61354.983">23741 13389 377 0,'0'0'0'0,"0"0"-1"15,0 0 5-15,0 0 6 0,0 0 4 16,-31-23 5-16,31 23 1 0,0 0-4 16,0 0-5-16,-29 5-5 0,29-5-2 15,-26 29-3-15,26-29 1 0,-27 57 0 16,14-19-1-16,6 2 0 0,-2 0 0 15,3 2 0-15,10-7-1 0,-2-4-3 0,7-4 1 16,-9-27-1-16,16 31 2 0,-16-31 2 16,0 0-1-16,37 15 5 0,-37-15 0 15,27-15-4-15,-27 15-2 0,31-40-2 16,-20 7-6-16,9-1 0 0,-7-3 4 16,-4-1 6-16,-2 7 6 0,-7 5 3 15,0 26 9-15,-7-40 5 0,7 40 11 16,0 0 13-16,0 0-3 0,-11-27-9 0,11 27-13 15,0 0-14-15,0 0-8 0,0 0-3 16,0 0-1-16,2 33 2 0,-2-33 0 16,9 51 1-16,-5-18-3 0,-1 5-14 15,1-5-28-15,5-2-17 0,-2-2-13 16,-7-29 4-16,15 40 29 0,-64-62 19 16,49 22-193-16</inkml:trace>
  <inkml:trace contextRef="#ctx0" brushRef="#br0" timeOffset="-61065.44">23958 13413 371 0,'0'0'5'0,"-7"27"7"0,7-27 2 15,0 0 0-15,-15 39-4 0,15-39 1 16,-5 36 6-16,5-36 0 0,-4 37 0 16,4-37-6-16,-7 27-4 0,7-27-5 15,0 0 7-15,0 0 11 0,0 0 12 16,0 0 11-16,0 0-10 0,0 0-8 15,0 0-18-15,11-42-22 0,-2 9 2 16,5-9-1-16,-1 0 3 0,-2 2 10 0,9 2 0 16,-2 5-1-16,1 4-5 15,-19 29 1-15,34-35 3 0,-34 35-1 0,0 0 4 16,0 0-3-16,0 0-3 0,31 24 2 16,-31-24 0-16,0 55 6 0,-5-17-3 15,-6 6-14-15,7 1-19 0,-3-3-12 16,0-5 0-16,5-6 12 0,2-31-187 15</inkml:trace>
  <inkml:trace contextRef="#ctx0" brushRef="#br0" timeOffset="-60615.172">24237 13276 389 0,'0'0'21'0,"0"0"9"15,-31-22 7-15,31 22-8 0,0 0-10 16,-27-7-15-16,27 7-10 0,0 0-8 0,0 35-5 15,0-8-3-15,-4 6-3 16,8-2 4-16,1 0 4 0,1-2 8 0,-6-29 4 16,20 42 1-16,-20-42 2 0,0 0 1 15,31 15 2-15,-31-15-1 0,0 0 1 16,23-31 1-16,-23 31-1 0,22-48 2 16,-18 19-1-16,3-2-1 0,-7 2 0 15,0 3 4-15,0 26 8 0,-7-42 7 16,7 42 3-16,0 0 1 0,0 0-6 15,0 0-7-15,0 0-5 0,-26-7-5 0,26 7-1 16,-12 29 1-16,12-29 5 16,-4 51 14-16,4-18 3 0,0 4 10 0,4 3-1 15,1 0 2-15,2 4 1 0,-1-1-7 16,3-1-1-16,-2-3-9 0,2-1-7 16,-3-5 4-16,-1 3 0 0,1-5-5 15,-6 0 4-15,0 0-5 0,-2-2-1 16,2-29 0-16,-20 46-6 0,20-46 0 0,-15 27-1 15,15-27 1-15,0 0 1 0,0 0-2 16,-31 8-9-16,31-8-15 0,-29-13-9 16,29 13-7-16,-31-31-9 0,31 31-2 15,-27-37-12-15,27 37-6 0,-11-40 4 16,11 40 13-16,-9-51-186 0</inkml:trace>
  <inkml:trace contextRef="#ctx0" brushRef="#br0" timeOffset="-60245.967">24434 13338 372 0,'0'0'1'0,"35"2"2"0,-35-2-1 16,27-13 1-16,-27 13-2 0,27-23 0 0,-27 23-1 15,42-28 1-15,-42 28 1 16,35-34-1-16,-35 34 1 0,18-33 1 0,-18 33-6 16,0-35 2-16,0 35 0 0,4-38-1 15,-4 38 5-15,0 0 1 0,-15-29-1 16,15 29 3-16,-27-4 0 0,27 4 3 16,-35 4 9-16,35-4 1 0,-27 18-1 15,27-18 3-15,-18 40-1 0,18-40 0 16,-19 46 8-16,14-19 0 0,5-27-2 15,-2 53 6-15,4-24-8 0,7-2-4 0,-9-27-7 16,20 37-8-16,-20-37-1 16,18 36-2-16,-18-36-5 0,31 33-21 0,-31-33-23 15,37 24-27-15,-37-24-5 0,47 9 17 16,-47-9-181-16</inkml:trace>
  <inkml:trace contextRef="#ctx0" brushRef="#br0" timeOffset="-59803.663">24866 13218 383 0,'0'0'18'0,"0"0"11"16,0 0 4-16,-16-33-4 0,16 33-6 15,0 0-8-15,0 0-8 0,0 0-4 16,0 0-6-16,0 0-9 0,0 0-7 16,0 0 1-16,-26-9 4 0,26 9 6 15,-11 29 10-15,0 2 1 0,2-2 1 0,-2 6 2 16,0 0 1-16,4-6-2 15,3 2 1-15,-1-4-2 0,5-27-6 0,9 37-1 16,-9-37 0-16,0 0 4 0,29 16 5 16,-29-16 4-16,26-9 0 0,-26 9 0 15,51-40 2-15,-33 11-2 0,-3-8-7 16,1-5-1-16,-1-5-13 0,1-8-10 16,-5-7-2-16,-2-7-12 0,-2-8 0 15,4-5 8-15,-7-2 7 0,7 2 11 16,-11 11 7-16,-4 9 1 0,4 18 4 0,-7 10 5 15,7 34 8-15,-11-37 10 16,11 37 6-16,0 0-3 0,0 0-8 0,0 0-12 16,0 0-7-16,0 0-2 0,-20 44 10 15,20-4 12-15,-4 6 1 0,4 10 9 16,0 10 8-16,0 3-5 0,4 4 15 16,3 0-5-16,2-2-9 0,-5-3-5 15,-2-6-17-15,3-2-4 0,-5-4-9 16,8-3-10-16,-8 4-30 0,0 3-49 15,0 2-35-15,-4-2-199 0</inkml:trace>
  <inkml:trace contextRef="#ctx0" brushRef="#br0" timeOffset="-59009.545">22326 14522 371 0,'0'0'18'0,"0"0"-18"0,40 14-1 15,-40-14 5-15,0 0 2 0,0 0-1 0,29-7-1 16,-29 7 0-16,0 0 0 16,35-16 1-16,-35 16 5 0,44-11 6 0,-44 11 6 15,47-20 8-15,-21 7 1 0,5-2-4 16,11-5-6-16,5 2 0 0,2 0-4 16,8-2 0-16,3 0 4 0,13-4-8 15,-9-2 0-15,16-1-1 0,-2-4-4 16,1 0-1-16,1-7-2 0,11-2 1 15,2 1-1-15,2 1 0 0,0 3 2 16,-4 4-1-16,-11-3-3 0,-7 3 2 0,-5 3-2 16,-6 1 1-16,-2 3 2 0,-2 1-4 15,-1 4 2-15,1-4-2 0,-3 1 0 16,-4 2 0-16,-9 3 1 0,-4 1 1 16,-3 3 0-16,-6 0 2 0,2 1-1 15,0-1-2-15,-31 13 0 0,47-15-2 16,-47 15-3-16,33-9 0 0,-33 9-4 15,31-5-7-15,-31 5-6 0,0 0-5 0,0 0-2 16,0 0-3-16,0 0-13 0,0 0-15 16,0 0-8-16,0 0 4 0,0 0 19 15,-24 34-185-15</inkml:trace>
  <inkml:trace contextRef="#ctx0" brushRef="#br0" timeOffset="-58459.413">22663 14688 386 0,'0'0'-5'0,"0"0"8"0,26 14 3 15,-26-14 2-15,0 0 3 0,33-7-3 16,-33 7 3-16,40-7 5 0,-40 7 8 0,45-11 6 16,-19 2 0-16,12 1 1 0,-3-3-1 15,7-5-5-15,7-4 3 0,9-4-4 16,6-7 1-16,13-5 10 0,14-1-4 16,9-8-1-16,6 3-4 0,5 2-5 15,6-2 0-15,-6 7 0 0,-1-3 2 0,6 1-8 16,-10-1 0-16,-6 5-4 15,-10 2-5-15,-17 4 0 0,0 3-4 0,-19 2 0 16,-1 2-1-16,-11 4-2 0,-11-1 0 16,-5 3 0-16,-26 14-1 0,34-20 0 15,-34 20-2-15,31-8-2 0,-31 8 1 16,0 0-5-16,26-18-12 0,-26 18-17 16,0 0-25-16,0 0-28 0,0 0-17 15,0 0 11-15,0 0-179 0</inkml:trace>
</inkml:ink>
</file>

<file path=ppt/ink/ink18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6:14:08.285"/>
    </inkml:context>
    <inkml:brush xml:id="br0">
      <inkml:brushProperty name="width" value="0.05292" units="cm"/>
      <inkml:brushProperty name="height" value="0.05292" units="cm"/>
      <inkml:brushProperty name="color" value="#FF0000"/>
    </inkml:brush>
  </inkml:definitions>
  <inkml:trace contextRef="#ctx0" brushRef="#br0">23475 11785 433 0,'0'0'82'0,"0"0"27"0,0 0 17 16,0 0-26-16,0 0-33 0,0 0-24 15,0 0-26-15,0 0-56 0,0 0-88 16,0 0-25-16,0 0-202 0</inkml:trace>
  <inkml:trace contextRef="#ctx0" brushRef="#br0" timeOffset="204003.493">1930 13070 407 0,'0'0'-14'0,"0"0"18"0,0 0-4 16,0 0 2-16,18-27 0 0,-18 27-211 16</inkml:trace>
</inkml:ink>
</file>

<file path=ppt/ink/ink18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8:15:03.356"/>
    </inkml:context>
    <inkml:brush xml:id="br0">
      <inkml:brushProperty name="width" value="0.05292" units="cm"/>
      <inkml:brushProperty name="height" value="0.05292" units="cm"/>
      <inkml:brushProperty name="color" value="#FF0000"/>
    </inkml:brush>
  </inkml:definitions>
  <inkml:trace contextRef="#ctx0" brushRef="#br0">7811 9418 445 0,'0'0'16'0,"0"0"-15"16,-26-17-20-16,26 17-4 0,0 0 9 0,0 0 8 16,0 0 2-16,0 0 3 0,0 0-207 15</inkml:trace>
  <inkml:trace contextRef="#ctx0" brushRef="#br0" timeOffset="549.93">10577 10439 917 0,'-51'-26'131'0,"51"26"-108"0,-33-18-28 16,33 18-23-16,0 0-33 0,0 0-42 15,0 0-33-15,0 0-1 0,0 0 33 16,26 15 43-16,-26-15-169 0</inkml:trace>
  <inkml:trace contextRef="#ctx0" brushRef="#br0" timeOffset="1028.632">11892 13541 650 0,'-31'-22'106'0,"0"-4"-10"16,31 26-49-16,-38-38 1 0,38 38-7 15,0 0-29-15,0 0-34 0,0 0-52 16,0 0-58-16,0 0-10 0,0 0-186 15</inkml:trace>
  <inkml:trace contextRef="#ctx0" brushRef="#br0" timeOffset="1579.502">9268 15957 511 0,'-33'-26'8'16,"33"26"-48"-16,-27-23-6 15,27 23-195-15</inkml:trace>
  <inkml:trace contextRef="#ctx0" brushRef="#br0" timeOffset="15414.554">15331 7826 523 0,'-35'-2'84'0,"35"2"-7"15,0 0-28-15,-27-2-29 0,27 2-48 16,0 0-45-16,0 0-18 0,0 0 3 15,27 24 30-15,-27-24-169 0</inkml:trace>
  <inkml:trace contextRef="#ctx0" brushRef="#br0" timeOffset="16448.72">17085 9321 738 0,'0'0'141'15,"0"0"-26"-15,0 0-125 0,26-18-13 16,5 16 4-16,7 0 0 0,8-3-34 16,3-4-48-16,4-2-27 0,11-6 8 15,-6-5-176-15</inkml:trace>
  <inkml:trace contextRef="#ctx0" brushRef="#br0" timeOffset="20998.554">21823 13085 438 0,'0'0'40'0,"0"0"-13"16,0 0-33-16,0 0-21 0,0 0-9 16,36 38 6-16,-30-3 14 0,5 10-204 15</inkml:trace>
  <inkml:trace contextRef="#ctx0" brushRef="#br0" timeOffset="22570.074">17855 16362 890 0,'-20'-31'177'0,"20"31"-129"15,0 0-8-15,0 0-17 0,0 0-34 16,0 0-21-16,27-22-22 0,11 22-31 16,12 0-50-16,21 5-30 0,-71-85-116 0</inkml:trace>
  <inkml:trace contextRef="#ctx0" brushRef="#br0" timeOffset="22722.827">17884 16746 1013 0,'0'0'79'0,"51"-27"-132"15,7 25-23-15,1 0-18 0,14 2-45 0,12 2-7 16,-1 2-178-16</inkml:trace>
</inkml:ink>
</file>

<file path=ppt/ink/ink18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6:20:21.875"/>
    </inkml:context>
    <inkml:brush xml:id="br0">
      <inkml:brushProperty name="width" value="0.05292" units="cm"/>
      <inkml:brushProperty name="height" value="0.05292" units="cm"/>
      <inkml:brushProperty name="color" value="#FF0000"/>
    </inkml:brush>
  </inkml:definitions>
  <inkml:trace contextRef="#ctx0" brushRef="#br0">927 4075 499 0,'0'0'4'16,"-25"71"-219"-16</inkml:trace>
  <inkml:trace contextRef="#ctx0" brushRef="#br0" timeOffset="560.548">705 3865 481 0,'0'0'5'16,"0"0"-5"-16,31-5 1 0,-31 5-8 15,0 0 3-15,0 0 3 0,0 0 2 16,0 0-1-16,0 0 0 0,0 0 1 16,0 0-3-16,0 0 1 0,0 0 1 15,0 0-2-15,29 16 4 0,-29-16-5 16,0 0 7-16,0 0-6 0,0 0-2 16,0 0 7-16,0 0-10 0,16-31 10 0,-16 31-5 15,0 0 2-15,0 0 0 0,0 0 5 16,0 0 3-16,0 0-5 0,0 0 9 15,0 0-3-15,0 0 5 0,0 0 7 16,0 0-7-16,0 0 7 0,-29-31-8 16,29 31-3-16,-13-44 3 0,13 44-6 15,-16-56 2-15,5 27-1 0,11 29-3 16,-11-48-6-16,11 48 0 0,-5-31 2 0,5 31 6 16,0 0-3-16,-6-27 0 0,6 27 2 15,0 0-10-15,0 0-3 0,0 0-8 16,0 0-18-16,0 0-1 0,0 0 1 15,0 0 5-15,-5 33 12 0,5-33 1 16,0 42 6-16,0-42 8 0,11 43-3 16,-11-43 6-16,0 0 1 0,27 26-4 15,-27-26 7-15,0 0-219 0</inkml:trace>
  <inkml:trace contextRef="#ctx0" brushRef="#br0" timeOffset="865.848">690 3546 467 0,'0'0'0'0,"0"0"11"16,-5 29 17-16,5-29 4 0,0 0 2 15,0 0-6-15,-6 31-10 0,6-2 3 16,0 8 9-16,4 10 6 0,-2 6-5 15,3 4-5-15,-1 5-12 0,1-2-7 16,-3-4-1-16,7 1-1 0,-7-6-1 16,2 0-4-16,1-2 1 0,-1-16-2 15,-2-7-10-15,-2-26-12 0,0 0-15 16,0 27-5-16,0-27-7 0,0 0 0 16,0 0 7-16,-22-33 2 0,22 33 18 0,-20-64 15 15,14 22 5-15,-3-3 6 16,2-6-215-16</inkml:trace>
  <inkml:trace contextRef="#ctx0" brushRef="#br0" timeOffset="1249.248">641 3883 461 0,'-13'-164'0'16,"11"108"3"-16,-3 8-4 0,5 3 3 16,0 3 3-16,0 13 7 0,0 1 1 0,0 28 3 15,11-36 2-15,-11 36-3 16,27-26 0-16,-27 26-4 0,40-23-6 0,-14 15 0 16,1 3-2-16,-1 5-3 0,-26 0-1 15,49 20-3-15,-49-20-2 0,38 33 0 16,-38-33 1-16,15 45 4 0,-10-19 2 15,-10 1 3-15,-1 2-2 0,-14 4-2 16,0 4 6-16,-2 1 4 0,2 0 6 16,-2-7 3-16,-1 0 1 0,23-31-7 15,-31 40-3-15,31-40-3 0,0 0-8 0,0 0 4 16,0 0-6-16,0 0 3 16,0 0-3-16,23 26 2 0,-23-26 5 0,35 7 0 15,-8-3 1-15,-1 5-7 0,1 4-2 16,-1 7-2-16,-26-20 5 0,42 56 1 15,-26-21 3-15,-5 1-1 0,-7-1 8 16,-8 0 11-16,-1-4 6 0,-8 0 11 16,-7 3 5-16,0-3-5 0,-6-3-7 15,26-28-10-15,-47 42-13 0,47-42-7 16,-48 18 0-16,48-18-4 0,-38 0-7 0,38 0-11 16,0 0-31-16,0 0-19 0,-16-35-17 15,16 35 1-15,23-38 22 0,-23 38 23 16,55-51 25-16,-17 31-199 0</inkml:trace>
  <inkml:trace contextRef="#ctx0" brushRef="#br0" timeOffset="1790.158">1274 3914 460 0,'0'0'31'16,"0"0"8"-16,0 0 7 16,0 0-5-16,-28-3-13 0,28 3 1 0,0 0-1 15,-27-15 4-15,27 15-2 0,0 0-7 16,0 0-8-16,0 0-12 0,0 0-8 15,0 0-3-15,0 0 1 0,-27 42 6 16,21-9 0-16,1 5-1 0,1 2-2 16,4-3 0-16,4 3-5 0,1-2 0 0,-1-3 0 15,7-4-7-15,-11-31 6 16,31 40 0-16,-31-40 2 0,38 18 3 0,-38-18 4 16,31 4 4-16,-31-4 0 0,29-20 1 15,-29 20 2-15,37-55-1 0,-21 17 0 16,-3 5 4-16,-6 0-3 0,-3 0-2 15,-4 33 3-15,0-45 6 0,0 45 3 16,-9-28 6-16,9 28 5 0,0 0-7 16,0 0 2-16,-26-12-3 0,26 12-11 15,0 0-1-15,0 0-5 0,-11 29-4 0,11-29 5 16,0 51-3-16,4-18-1 16,3 3 1-16,4-7-4 0,4-3 2 0,-15-26-3 15,42 44-9-15,-42-44 3 0,47 29-3 16,-47-29 5-16,38 2 8 0,-38-2 3 15,37-28 1-15,-21-1-1 0,-5-4-3 16,2-7 2-16,-11 7 1 0,3 2 11 16,-5 31 15-16,-5-31 5 0,5 31 2 15,0 0-7-15,0 0-7 0,0 0-10 16,-28-9-5-16,28 9 0 0,0 0-7 0,-9 33 5 16,9-6-2-16,0 8 0 0,0-2 0 15,9 7-6-15,4-7 2 0,7 0-10 16,2-4-8-16,4 0-19 0,5-2-25 15,0-10-15-15,-4-6-8 0,0-15 4 16,-27 4 10-16,37-53 17 0,-28 4 13 16,-7-11-198-16</inkml:trace>
  <inkml:trace contextRef="#ctx0" brushRef="#br0" timeOffset="1961.945">1376 3391 699 0,'-37'-9'162'15,"37"9"-17"-15,0 0-62 0,0 0-45 16,0 0-29-16,0 0-10 0,0 0 4 16,0 0-2-16,33 9-4 0,9 0-21 15,7 2-38-15,2 0-41 0,-3 9-31 16,-1 6-3-16,-5 5 27 0,-5 11 41 0,-10 3-176 16</inkml:trace>
  <inkml:trace contextRef="#ctx0" brushRef="#br0" timeOffset="2236.551">2016 3823 448 0,'0'0'10'0,"16"35"16"15,-16-35 22-15,0 0 25 0,0 0 1 0,0 0-14 16,4-31-20-16,1-9-24 16,1-11-9-16,1-4 3 0,-7-3-2 0,-2 7-1 15,-7 5 15-15,-2 8 16 16,0 7 13-16,11 31 16 0,0 0-1 0,-36-28-16 15,36 28-12-15,0 0-15 0,0 0-14 16,0 0-5-16,0 0 0 0,-18 55-1 16,14-17 0-16,4 4-3 0,0 9 1 15,0 2 0-15,7 7-2 0,2-1-2 16,6-3-7-16,1 6-12 0,-1-3-22 0,-2 3-46 16,1 3-39-16,-12-8-23 0,2-10 5 15,-8-10 53-15,-3-10-173 0</inkml:trace>
  <inkml:trace contextRef="#ctx0" brushRef="#br0" timeOffset="2636.665">701 4503 453 0,'0'0'-5'0,"0"0"6"15,-11 28 17-15,11-28 12 0,0 0 13 16,0 0-1-16,0 0-8 0,0 0 8 0,37 9 8 16,-37-9 4-16,54 18 4 15,-17-9 1-15,10 4-10 0,10-4 7 0,8 4-6 16,12 3-18-16,3-3-1 0,11 2-14 15,4-8-4-15,11-5-3 0,5-2-4 16,-1-4-1-16,-5-1-3 0,-6-6 2 16,-8 0-2-16,-11 0-3 0,-12 0 4 15,-14 5-5-15,-17 1 7 0,-6 1 1 16,-31 4-9-16,31-5 6 0,-31 5-3 16,0 0 2-16,0 0 4 0,0 0-6 0,0 0-9 15,0 0-24-15,0 0-32 0,-37-6-37 16,37 6-41-16,-47-5-6 0,-64-83-21 15,111 88-124-15</inkml:trace>
  <inkml:trace contextRef="#ctx0" brushRef="#br0" timeOffset="2838.521">2596 4000 681 0,'0'0'156'0,"0"0"-17"0,0 0-76 15,0 0-86-15,0 0-45 0,0 0-27 0,0 0-14 16,0 0 3-16,0 0 21 16,0 29-189-16</inkml:trace>
  <inkml:trace contextRef="#ctx0" brushRef="#br0" timeOffset="2976.287">2612 4445 585 0,'0'0'86'0,"0"0"-12"0,0 0-45 16,0 0-36-16,0 0-23 0,0 0-32 0,0 0-5 16,0 0-2-16,-5-78 14 15,5 78-174-15</inkml:trace>
  <inkml:trace contextRef="#ctx0" brushRef="#br0" timeOffset="9928.539">4552 3595 462 0,'0'0'3'16,"0"0"-4"-16,0 0 4 0,0 0 4 15,0 0 4-15,15-34 3 0,-15 34 6 16,0 0 5-16,-11-33 2 0,11 33 4 0,0 0-7 16,0 0-4-16,-27-15-2 0,27 15-1 15,0 0 2-15,-35-11 3 0,35 11-6 16,-42-11-7-16,15 8-6 0,-1 8-5 15,-8 1-1-15,-1 5-2 0,1 9-1 16,-2 0 3-16,1 7 2 0,6 6 6 16,-2-4-1-16,2 9-2 0,8 10-3 15,-1 3-1-15,13 16 8 0,4 12 4 16,7-3-1-16,3 8 2 0,1-7-7 16,7 1-4-16,0-3 2 0,9-4-4 0,7-5 1 15,-1-17 1-15,5-13 0 0,7-5-3 16,-12-12 2-16,5-7 1 0,-4-6 1 15,-27-6 2-15,47-11 2 0,-47 11-2 16,48-38 2-16,-26 1 5 0,-2-16-5 16,0-12 0-16,-4-1-3 0,-5 4 4 15,-9 13 19-15,-2 18 7 0,0 31 7 16,-7-26-1-16,7 26-16 0,0 0-4 0,0 0-9 16,0 0-7-16,0 0-5 15,0 0 1-15,-15 29 0 0,15-1 1 0,7 6 0 16,-3 10 0-16,0 7 0 0,-4-3 1 15,7 8-5-15,-7-5-5 0,4-7-9 16,-4-9-19-16,0-35-16 0,5 36-7 16,-5-36-1-16,0 0 3 0,0 0-7 15,-31-55 0-15,15 4 12 0,1-9 14 16,4-4 27-16,0 4 15 0,2 11 0 16,-2 11 12-16,4 12 18 0,7 26 15 0,0 0 26 15,0 0 18-15,0 0-10 0,-15-27-14 16,15 27-33-16,0 0-28 0,0 0-9 15,0 0-4-15,33 9 5 0,-4-2-10 16,8-1-24-16,8 1-16 0,1 0-19 16,7-1-4-16,0-3 15 0,-6-6 11 15,2-3 17-15,-7 1 15 0,-2 3 9 16,-12 2 7-16,3 0-1 0,-31 0 5 0,38-2 0 16,-38 2 7-16,0 0 8 0,0 0 11 15,0 0 11-15,15 35 13 0,-15-35-4 16,0 45-13-16,0-45-12 0,0 48-11 15,0-48-5-15,0 56 0 0,5-28-3 16,-1-1-4-16,-4-27-6 0,11 35-12 16,-11-35-17-16,11 27-21 0,-11-27-10 15,0 0 7-15,0 0 19 0,31-11 10 16,-19-16 11-16,-1-10 11 0,-3-5 3 16,-1-3 7-16,0 3 1 0,-14 2-4 0,7 9-3 15,-9 3 4-15,9 28 5 0,-17-38 11 16,17 38 10-16,0 0 11 0,0 0-3 15,0 0-11-15,0 0-12 0,0 0-27 16,0 0-10-16,0 0-6 0,0 0-9 16,4 33 16-16,-70-101-97 0,66 68-99 15</inkml:trace>
  <inkml:trace contextRef="#ctx0" brushRef="#br0" timeOffset="10256.936">5413 4268 438 0,'0'0'10'16,"0"0"10"-16,0 0 19 0,0 0 4 15,-27 20-1-15,27-20 1 0,0 0-11 16,0 0-9-16,0 0-10 0,0 0-16 16,0 0 0-16,-26 29-1 0,26-29 3 15,-2 55 1-15,4-15-4 0,-7 0 0 16,3 2 1-16,2 0-1 0,2-5 1 16,3-1 0-16,4-5 0 0,-9-31 2 0,17 31 0 15,-17-31 3-15,0 0 6 0,27 0 9 16,-27 0 3-16,27-31 7 0,-27 31 1 15,26-56-3-15,-17 21-1 0,-2-3-4 16,1 1 3-16,-3 8 9 0,-5 29 10 16,0 0 0-16,0 0-14 0,0 0-13 0,0 0-13 15,0 0-4-15,0 0-3 16,0 0 1-16,0 0 4 0,-2 51-1 0,6-18-6 16,7 0-20-16,2-4-19 15,5-2-17-15,-18-27-27 0,42 42-8 0,-15-29 2 16,4-17 11-16,6-21 39 0,1-12-191 15</inkml:trace>
  <inkml:trace contextRef="#ctx0" brushRef="#br0" timeOffset="10461.641">5681 3659 464 0,'0'0'27'15,"0"0"7"-15,0 0-1 16,0 0-13-16,0 0-1 0,0 0-7 0,38 7 9 15,-38-7-4-15,42 24-4 0,-42-24-2 16,42 53-10-16,-27-20-2 0,-15-2-4 16,0 9 2-16,-15 7-9 0,-5 6-7 15,-7 11-12-15,-2-6-12 0,3-5 3 16,6-11 4-16,4-16 11 0,16-26 12 0,-15 45-210 16</inkml:trace>
  <inkml:trace contextRef="#ctx0" brushRef="#br0" timeOffset="11065.692">6425 4069 441 0,'0'0'7'0,"0"0"14"0,-35 11 13 16,35-11 17-16,-34 6 9 16,34-6 3-16,-31 2-10 0,31-2-15 0,0 0-17 15,0 0-17-15,-26 25 1 0,26-25-5 16,-5 42-3-16,5-42-1 0,11 49 0 15,-11-49 3-15,31 51-2 0,-8-25 4 16,1 3-5-16,-24-29 5 0,44 51-1 16,-24-22 0-16,-20-29 2 0,27 46-3 15,-27-46-5-15,9 40 8 0,-9-40-1 16,-31 46-2-16,0-19 4 0,0-5-7 0,4-2 1 16,27-20-1-16,0 0-6 0,0 0-21 15,0 0-9-15,0 0 2 0,0 0 1 16,49-31 21-16,-7 5 2 0,0-10 6 15,11 1 4-15,-7 4-5 0,-3-5 4 16,3 10-4-16,-8-3 7 0,-1 5 4 16,-6 4 9-16,-31 20 3 0,34-31 13 15,-34 31 26-15,0 0 9 0,0 0 11 0,0 0-5 16,0 0-13-16,0 0-14 16,0 0-15-16,0 0-11 0,0 0-10 0,0 0-14 15,0 0 2-15,0 0-5 0,-7 44-4 16,11-15 8-16,-4-29-7 0,22 48-3 15,-22-48 4-15,38 38 0 0,-38-38 5 16,42 20 7-16,-42-20 0 0,38-7 13 16,-38 7 8-16,0 0 9 0,35-35 4 0,-24 8 0 15,-2-6-1-15,-7 0 1 16,3 0 7-16,-10 6-7 0,5 27-5 0,-6-40-5 16,6 40-5-16,0 0-1 0,0 0 3 15,0 0-14-15,0 0-8 0,0 0-3 16,0 0-10-16,0 0 8 0,0 29-4 15,11 2 0-15,4 4-9 0,3 5-15 16,2-9-22-16,7 0-21 0,-27-31-22 16,50 38-12-16,-50-38 4 0,54-4 8 15,-32-27 30-15,-2-14 28 0,-3-17-180 0</inkml:trace>
  <inkml:trace contextRef="#ctx0" brushRef="#br0" timeOffset="11237.751">7080 3825 455 0,'0'0'28'0,"0"0"12"15,0 0 0-15,0 0-9 0,0 0-7 16,0 0-9-16,0 0 3 0,45-2 5 16,-45 2-8-16,42 17 2 0,-42-17-7 15,31 45-5-15,-20-19-3 0,-11 8-5 16,-7 8 4-16,-8 4-13 0,-12 5-25 0,-15 4-19 16,-4-6-13-16,1-9 8 0,3-16 25 15,-88-112 19-15,103 66-197 0</inkml:trace>
  <inkml:trace contextRef="#ctx0" brushRef="#br0" timeOffset="11400.534">7240 3236 465 0,'0'0'56'0,"26"-20"38"0,-26 20 31 16,0 0-13-16,0 0-33 16,0 0-36-16,0 0-35 0,0 0-11 0,0 0-1 15,0 0-6-15,5 55-4 16,1-6-12-16,-12 13-20 0,-3 16-18 0,-13 6-20 15,-5 4-14-15,-4 5 10 0,0-6 23 16,5-5-179-16</inkml:trace>
  <inkml:trace contextRef="#ctx0" brushRef="#br0" timeOffset="11810.093">8090 3896 445 0,'0'0'8'16,"0"0"12"-16,0 0 15 16,0 0 16-16,7-33 19 0,-7 33 10 0,0 0-6 15,-27-36-9-15,27 36-22 0,0 0-19 16,-37-20-4-16,37 20-12 0,-34 5-1 15,34-5-1-15,-53 26-4 0,22-1 3 16,-4 8-5-16,6 11-4 0,5-6-4 16,6 4-2-16,9 0 3 0,13-7 1 15,8 10 0-15,7-6 0 0,8-8-1 16,6-4 2-16,7-7 2 0,0 2 5 0,2 0-1 16,-7-2-2-16,-4-4 5 0,-31-16-6 15,34 13 3-15,-34-13 20 0,0 0 3 16,0 0 13-16,0 0-1 0,0 0-14 15,-45 13-11-15,6-13-23 0,-4 0-6 16,1-2-30-16,5 2-35 0,4 0-20 16,33 0-23-16,-40-4 16 0,40 4 39 15,0 0 32-15,0 0-188 0</inkml:trace>
  <inkml:trace contextRef="#ctx0" brushRef="#br0" timeOffset="12050.721">8566 3880 425 0,'0'0'31'0,"0"0"-19"0,0 0 29 16,0 0 32-16,0 0 18 0,0 0-2 15,0 0-21-15,0 0-29 0,0 0-19 16,0 31 3-16,0-31 9 0,0 53-3 0,0-24-1 16,0 7-10-16,0-1-14 0,5 5-2 15,-5-2 2-15,6-1-4 0,-4-1-8 16,1 1-19-16,-8 1-26 0,-1-5-33 15,-5 0-18-15,-5-6-3 0,16-27 15 16,-22 29 33-16,22-29 23 0,0 0 21 16,-20-47 10-16,16 5-208 0</inkml:trace>
  <inkml:trace contextRef="#ctx0" brushRef="#br0" timeOffset="12190.501">8460 3874 449 0,'-5'-34'7'15,"5"34"14"-15,-2-26 20 16,2 26 33-16,0 0 15 0,0 0-1 0,0 0-7 15,0 0-33-15,49-36-22 0,-22 23-10 16,8 2-12-16,-2 4-10 0,0 5-29 16,9 7-45-16,-6 1-31 0,2 10-5 15,-7 8 26-15,-16 5-167 0</inkml:trace>
  <inkml:trace contextRef="#ctx0" brushRef="#br0" timeOffset="12337.27">8429 4387 480 0,'-11'40'96'0,"11"-40"22"16,0 0-5-16,0 0-40 0,0 0-58 16,0 0-19-16,0 0 8 0,37 2 2 15,-10-4-2-15,8 0-22 0,14-9-48 0,-2-5-35 16,-1-3-19-16,-2-6 24 0,-1 3-175 16</inkml:trace>
  <inkml:trace contextRef="#ctx0" brushRef="#br0" timeOffset="12829.697">9279 3869 457 0,'0'51'15'0,"0"-51"25"0,-4 58 14 15,6-27 3-15,-2 13 1 0,2 9-22 16,3-2-14-16,-5 2-6 0,0-2-8 16,0 2-3-16,-5-2-2 0,5 2-8 15,-4-13-3-15,4-9-8 0,0-31 1 0,-18 27 3 16,18-27-14-16,-22-27-6 16,9-8-11-16,2-16-2 0,-1-16 19 0,1-3 16 15,11-3 9-15,7 6 9 0,2 5 4 16,2 7 6-16,4 6 8 0,5 5 1 15,-2 4-3-15,4 11 5 0,3 3-4 16,-25 26-5-16,44-27-4 0,-44 27-5 16,57-4-7-16,-57 4-6 0,51 19 1 0,-51-19 0 15,29 40-3-15,-13-13 7 16,-12 2-6-16,1 2 1 0,-14 6 12 16,-7 3-8-16,-10 2 3 0,-3 0-2 0,-2-4 0 15,6-9 11-15,25-29 7 0,-37 37 11 16,37-37 2-16,-18 27-1 0,18-27-4 15,0 0-8-15,0 0-9 0,-4 33-4 16,4-33 1-16,22 40-3 0,-22-40-2 16,40 44 2-16,-40-44-16 0,55 47-22 15,-28-29-22-15,4-3-41 0,-5-6-17 16,-26-9 6-16,47 22 21 0,-47-22-175 16</inkml:trace>
  <inkml:trace contextRef="#ctx0" brushRef="#br0" timeOffset="13547.516">9866 4635 436 0,'0'0'9'0,"0"0"28"16,20 29 21-16,-20-29 13 0,0 0 2 0,0 0-18 16,0-35-18-16,0 35-9 15,20-56-3-15,-14 21-1 0,10-9 1 0,-5-3-7 16,5 5-11-16,-1 2-8 0,-15 40-1 15,16-35 3-15,-16 35 2 0,0 0 4 16,0 0-7-16,0 0-2 0,0 0-8 16,0 0-4-16,0 0 3 0,0 0 2 15,4 29 9-15,-4-29 2 0,-4 55 7 0,4-22 3 16,2 3-6-16,0-8 2 16,0 1-5-16,7 0-4 0,-9-29 3 0,16 40-1 15,-16-40 0-15,28 22 0 0,-28-22-2 16,42 9 2-16,-15-14 0 0,4-6-8 15,0-11 1-15,0-4-17 0,-4-14-11 16,-10-7 2-16,-1-6-2 0,-5 2 20 16,-7 14 14-16,1 3 5 0,-5 34 5 15,-5-42-1-15,5 42 13 0,0 0 3 16,0 0 4-16,-26-26-5 0,26 26-13 0,0 0-1 16,-16 33 8-16,12-7 1 0,-3 5-3 15,3 5 1-15,4-3-8 0,4 5-3 16,-4-3 1-16,11-2-4 0,-6-6-11 15,-5-27-20-15,26 40-21 0,-26-40-27 16,47 29-31-16,-19-27-6 0,15-9 22 16,-1-11 27-16,4-6-174 0</inkml:trace>
  <inkml:trace contextRef="#ctx0" brushRef="#br0" timeOffset="13936.904">10798 4310 416 0,'0'0'50'0,"0"0"-20"0,-29-16 16 16,29 16 12-16,-33-17-3 0,33 17-10 15,-31-14-1-15,31 14-8 0,-29-4-9 16,29 4-8-16,-31 2-14 0,31-2-3 16,-31 13-5-16,31-13-3 0,-19 29 0 15,19-29-3-15,-12 51 0 0,8-15-2 16,2 3 2-16,-3-1 3 0,12-9 0 0,-3-3 2 16,-4-26 0-16,25 36-1 15,-25-36-1-15,29 20 5 0,-29-20 0 0,26 4 5 16,-26-4 4-16,42-24-2 0,-42 24 4 15,42-49-7-15,-26 14-5 0,-5-1 1 16,0-1-4-16,-7-5-2 0,5 4 6 16,-7 3 6-16,-2 6 12 0,0 29 14 15,0-31 6-15,0 31 5 0,0 0-9 0,0 0-8 16,0 0-14-16,0 0-9 16,0 0 0-16,-22 40-2 0,18-3 11 0,2 14 12 15,2 9 8-15,2 6 5 0,2 5-4 16,1 0-14-16,-3 0-2 0,7 4-5 15,-5 5-3-15,-2-5-2 0,3-8-11 16,-1-12-5-16,-1-22-18 0,-3-33-26 16,0 31-30-16,0-31-50 0,0 0-19 0,0 0 24 15,-7-53-179-15</inkml:trace>
  <inkml:trace contextRef="#ctx0" brushRef="#br0" timeOffset="15765.826">11914 4119 454 0,'0'0'-3'0,"0"0"3"16,9-37-1-16,-9 37 9 0,0 0 13 15,2-27 19-15,-2 27 21 0,0 0 12 16,-15-26 19-16,15 26-1 0,0 0-6 16,-22-34-10-16,22 34-26 0,0 0-16 15,-27-11-15-15,27 11-11 0,0 0-3 16,-35 14-7-16,35-14 1 0,0 0 0 16,-27 42 0-16,27-42 3 0,-18 60-2 0,10-21-8 15,1 1-10-15,14-7-5 16,1-4-7-16,-8-29 4 0,34 40 8 0,-34-40-1 15,51 18 12-15,-18-18-1 0,-2-5 0 16,2-12 8-16,-2-5-10 0,0-9 7 16,-9-7-3-16,-2-2-4 0,-2-4 5 15,-3 4 3-15,-6-2 3 0,-2 11 16 16,-7 31 10-16,-11-36-5 0,11 36 6 0,0 0-12 16,0 0-3-16,0 0 3 0,0 0-8 15,-27 3 0-15,27-3-1 0,-4 35-5 16,-7-2 3-16,8 5-8 0,3 4 1 15,7-7 2-15,0 3-1 0,13-5 1 16,-5 0-2-16,7-6-1 0,-22-27 0 16,53 31 0-16,-53-31 0 0,42 0 4 15,-42 0 4-15,43-24 4 0,-24-5 0 0,4-9-6 16,-3-8 0-16,-5 1 0 16,-8 3-3-16,-3 3 7 0,-4 5 7 0,0 34 5 15,-9-37 7-15,9 37 0 0,0 0-10 16,0 0 0-16,0 0-5 0,0 0-5 15,0 0 0-15,0 0-9 0,-22 40 8 16,18-5-7-16,1 5-16 0,6 0-15 16,8 0-24-16,4-9-37 0,5-5-21 15,11-2-11-15,2-6 5 0,9-9 37 16,12-13 35-16,-1-10 34 0,2-10 17 0,-2-9 1 16,-8 0 2-16,-8 2 1 15,-12 2 9-15,-25 29 27 0,28-42 38 0,-28 42 25 16,3-31 9-16,-3 31-9 0,0 0-24 15,-29-34-21-15,29 34-12 0,-27-11-8 16,27 11-14-16,0 0-8 0,0 0-10 16,-33-2-6-16,33 2-4 0,-31 36-1 15,31-36-9-15,-22 51-4 0,22-23 1 0,0 6-9 16,6 3 1-16,10 1 1 16,-1-7-3-16,-15-31 6 0,43 44 6 0,-43-44 6 15,53 11 10-15,-53-11 0 0,42-9 6 16,-42 9-3-16,42-31-2 0,-27 5 2 15,1-1 8-15,-10-6 6 0,-6 33 0 16,5-51 2-16,-5 51-9 0,0-40-1 16,0 40 5-16,0 0-3 0,0 0 1 0,-11-26-5 15,11 26-7-15,0 0-11 16,0 0 1-16,0 0-1 0,6 31 1 0,-1-5 0 16,6 7-10-16,4 3-15 0,1-1-24 15,2-4-15-15,6-4-23 0,3-9-7 16,-27-18 2-16,48 6 8 0,-48-6 28 15,42-53 26-15,-31 9-191 0</inkml:trace>
  <inkml:trace contextRef="#ctx0" brushRef="#br0" timeOffset="15946.596">13035 3577 450 0,'0'-44'1'16,"4"17"7"-16,-4 27 3 0,33-40-2 0,-33 40 0 15,42-22 1-15,-42 22 5 16,51-2 7-16,-51 2 6 0,34 20 2 0,-34-20-9 15,19 42-10-15,-19-11 1 0,0 4-1 16,-11 10 7-16,-13 3 2 0,-9 5-5 16,-9 5-12-16,-7 0-15 0,-2 8-17 0,7-6-31 15,4-9-3-15,13-11 11 16,27-40-198-16</inkml:trace>
  <inkml:trace contextRef="#ctx0" brushRef="#br0" timeOffset="16240.731">13650 4135 454 0,'7'29'32'0,"-7"-29"22"0,0 0 13 0,0 0 3 16,0 0-26-16,0 0-18 16,26-49-13-16,-14 11-7 0,3-4 2 0,1-6-7 15,1 1 1-15,-3 3 8 0,-3 4 12 16,-5 13 19-16,-6 27 13 0,0-35 7 15,0 35 0-15,0 0-10 0,0 0-9 16,0 0-20-16,0 0-8 0,0 0-9 16,0 0-3-16,0 0 2 0,-11 29 4 15,7 2 4-15,-3 6 3 0,3 14 0 16,1 0-4-16,-5 2-7 0,8-4-4 0,-5-5-4 16,5 5-25-16,0-7-39 0,5 0-61 15,-5-2-46-15,4-2 2 0,-2-9-167 16</inkml:trace>
  <inkml:trace contextRef="#ctx0" brushRef="#br0" timeOffset="16605.978">14549 3964 450 0,'16'-37'1'0,"-16"37"-2"15,22-38 12-15,-22 38 29 0,15-26 25 16,-15 26 34-16,0 0 7 0,0 0-18 15,0 0-18-15,0 0-29 0,0 0-19 16,0 0 13-16,0 0 5 0,0 0 2 16,-8 55 1-16,5-11-24 0,-1 1-14 15,0 5-3-15,-3 6-1 0,-2 6 0 16,-2 0-16-16,7-11-25 0,-8-3-29 16,10-10-51-16,-2-5-34 0,4 5 7 0,0-11 29 15,0-27-158-15</inkml:trace>
  <inkml:trace contextRef="#ctx0" brushRef="#br0" timeOffset="16790.69">14760 3832 446 0,'0'0'17'0,"17"-27"39"0,-17 27 32 16,0 0 14-16,0 0-20 0,0 0-32 0,0 0-25 16,0 0 7-16,9 42 3 0,-7-11 2 15,-4 11-2-15,2 9-19 0,-4 4-3 16,-1 5-8-16,10-7-13 0,-14-2-14 15,7 0-25-15,-7-2-31 0,-7-3-25 16,1-3-16-16,-7-6 15 0,22-37 35 16,-45 33-183-16</inkml:trace>
  <inkml:trace contextRef="#ctx0" brushRef="#br0" timeOffset="16931.468">14529 4031 583 0,'0'0'126'16,"0"0"5"-16,0 0-33 0,42-9-68 15,-15-2-20-15,0 2-2 0,-1 2-8 16,-26 7-19-16,53-15-29 0,-17 4-42 16,-3-5-42-16,2 3 16 0,-70-53-2 15,66 50-141-15</inkml:trace>
  <inkml:trace contextRef="#ctx0" brushRef="#br0" timeOffset="17076.241">15045 3863 545 0,'0'0'80'0,"0"0"7"0,34 8-17 16,-8-12-28-16,5 0-8 0,2 4-7 16,-4-5-15-16,-2-4-34 0,6 3-36 15,-33 6-30-15,51-22-17 0,-51 22 19 0,33-25 30 16,-33 25-182-16</inkml:trace>
  <inkml:trace contextRef="#ctx0" brushRef="#br0" timeOffset="17227.003">15242 3843 563 0,'0'0'85'0,"0"0"15"16,-26 35-1-16,21-6-19 0,-6 9-10 16,9 4-16-16,0 0-23 0,6 2-4 15,-4-2-7-15,9 2-3 0,-7 5-7 16,-2-5-15-16,5-2-16 0,-5-2-33 0,0-7-54 16,0-6-45-16,0-27-10 15,0 0-172-15</inkml:trace>
  <inkml:trace contextRef="#ctx0" brushRef="#br0" timeOffset="18018.655">16219 3980 467 0,'0'0'85'0,"0"0"24"0,0 0 4 16,0 0-23-16,0 0-49 0,0 0-25 0,26 18 1 16,-26-18-2-16,0 0-3 0,43 6 2 15,-10-6-7-15,-2-2-20 0,11-2-18 16,-5-1-48-16,-1 3-40 0,-5 2-2 15,-5 2 18-15,-26-2-171 0</inkml:trace>
  <inkml:trace contextRef="#ctx0" brushRef="#br0" timeOffset="18176.181">16241 4206 513 0,'0'0'73'0,"11"26"5"16,-11-26-16-16,0 0-43 0,0 0-6 15,47 7-2-15,-47-7 5 0,46 11-8 16,-19-6-32-16,10-3-27 0,14-4-31 16,2-7-9-16,-66-75-22 0,60 61-139 15</inkml:trace>
  <inkml:trace contextRef="#ctx0" brushRef="#br0" timeOffset="18471.03">17503 3774 470 0,'0'0'53'0,"0"0"24"0,0 0-2 16,0 0-15-16,0 27-14 0,0-27 2 15,5 44 18-15,-10-2 7 0,5 4-8 16,-2 1-14-16,-11 4-16 0,13 2-9 16,-7 0-9-16,7 0-9 0,4-6-3 15,-8-3-8-15,4-8-10 0,0-5-24 16,0-31-43-16,-4 39-48 0,4-39-26 0,0 0 5 16,0 0 44-16,0 0-165 15</inkml:trace>
  <inkml:trace contextRef="#ctx0" brushRef="#br0" timeOffset="18727.405">17931 3785 451 0,'0'0'33'0,"0"0"39"0,0 0 28 0,0 0 0 16,0 0-22-16,0 0-38 16,0 0-31-16,0 0-5 0,0 0 1 0,8 33 9 15,-1-2 1-15,-3 11 6 0,8 0-6 16,-1 3-7-16,-3-5 4 0,6-1-5 15,6 1-1-15,-5-6 4 0,-4-3-8 16,-11-31 4-16,11 37-3 0,-11-37-2 16,0 0 3-16,0 27-4 0,0-27 1 15,0 0-6-15,-42 13-14 0,11-11-24 16,2-6-29-16,-6-7-24 0,35 11-15 0,-42-51 9 16,26 13 29-16,10-13 29 15,-3-11-181-15</inkml:trace>
  <inkml:trace contextRef="#ctx0" brushRef="#br0" timeOffset="18851.214">17995 3650 539 0,'0'0'98'16,"0"0"-2"-16,0 0-20 0,0 0-41 15,0 0-22-15,0 0-2 0,42 9-1 0,-42-9-15 16,51 7-30-16,-14-1-35 0,1-8-36 16,13 0 3-16,-93-94-18 0,97 94-130 15</inkml:trace>
  <inkml:trace contextRef="#ctx0" brushRef="#br0" timeOffset="19326.672">18850 3956 446 0,'0'0'10'0,"-27"-7"17"0,27 7 16 0,0 0 11 16,-42-33-5-16,42 33-8 0,0 0-11 15,-33-20-5-15,33 20-6 0,0 0-7 16,-29-2-5-16,29 2-4 0,-27 22-3 16,27-22 0-16,-37 55 3 0,21-17-2 15,1 8 4-15,-1 1-3 0,5 1 3 16,9-5 3-16,-3-4-4 0,5-3 1 16,7-7-2-16,-7-29-6 0,20 35 2 0,-20-35 4 15,35 9-1-15,-35-9 6 0,45-27-2 16,-14-4-7-16,6-13-3 0,1-7-9 15,-3-11-8-15,-4-4-6 0,-13-5-6 16,2-7 5-16,-2-1-9 0,-3-10 14 16,1 7 7-16,-12 2-1 0,3 9 27 0,-9 18 12 15,-7 13 17-15,9 40 18 16,-16-39 13-16,16 39-4 0,0 0-13 0,0 0-16 16,0 0-22-16,0 0-11 0,0 0-2 15,-11 46 8-15,11 5 0 0,-11 9 17 16,7 9 2-16,4 4 0 0,-2 2 5 15,4 5-16-15,-2-7-2 0,4-2-11 16,-4-5-3-16,-4-8-4 0,4-8-5 16,-7-3-6-16,7-12-28 0,5-8-28 15,-5-27-45-15,0 0-34 0,0 0 11 0,-82-82 29 16,82 82-158-16</inkml:trace>
  <inkml:trace contextRef="#ctx0" brushRef="#br0" timeOffset="19861.555">19372 3641 446 0,'0'0'7'15,"0"0"29"-15,0 0 24 0,0 0 6 16,0 0 9-16,-9 36-15 0,9-36-16 0,0 51 7 16,-6-12-11-16,1 8-11 0,-1-1-3 15,10 3-14-15,3-2-4 0,-3-5-4 16,-4-5-6-16,-4 1 3 0,-1-9-3 15,5-29-17-15,0 33-1 0,0-33-5 16,0 0 6-16,0 0 4 0,0 0-19 16,-6-38-3-16,1 3 1 0,10-9 6 15,-5-3 28-15,0-2 0 0,0 1 5 16,0 6 12-16,6 4-4 0,-1 3 11 16,6 6 3-16,0-4-2 0,0 4 2 0,4 2-4 15,1-2-18-15,4 1-9 0,11 1-3 16,-9-4-3-16,4 11 8 0,-26 20 2 15,43-22 0-15,-43 22-1 0,0 0 0 16,26-5-2-16,-26 5-1 0,0 0 3 16,0 0-2-16,0 0 2 0,-11 38 6 15,11-38-5-15,-27 51 7 0,8-24 2 16,-4 1-2-16,3 1 2 0,5-2-4 0,4-1 1 16,11-26-4-16,4 49 2 0,-4-49-4 15,27 49 2-15,-27-49 2 0,46 46-1 16,-17-15 4-16,-13-4-2 0,8-1-2 15,-13 3-2-15,0-2 3 0,0-1 9 16,-11 8 8-16,5-3 6 0,-14 0 1 16,2-5 7-16,-4 5 11 0,-9 2-3 15,-6-2 10-15,-1 0-14 0,27-31-17 0,-42 38-1 16,42-38-12-16,-33 29-12 16,33-29-19-16,-47 35-42 0,47-35-49 0,0 0-51 15,0 0 2-15,0 0-172 0</inkml:trace>
  <inkml:trace contextRef="#ctx0" brushRef="#br0" timeOffset="19979.369">19928 4257 755 0,'0'0'208'0,"4"26"-2"16,-4-26-118-16,0 0-89 0,0 0-29 0,0 0-46 16,0 0-77-16,0 0-43 0,0 0-192 15</inkml:trace>
  <inkml:trace contextRef="#ctx0" brushRef="#br0" timeOffset="44063.805">21115 3420 434 0,'0'0'11'0,"0"0"9"15,-31 6 9-15,31-6 11 0,0 0 7 16,0 0 5-16,0 0-4 0,-27-9-7 0,27 9-10 16,0 0-8-16,0 0-7 15,0 0-5-15,0 0 3 0,0 0-6 0,0 0 1 16,0 0 0-16,0 0-2 0,0 0 8 15,0 0 6-15,0 0 4 0,0 0 6 16,0 0-4-16,0 0 4 0,0 0 1 16,0 0 0-16,0 0 0 0,0 0-6 15,0 0-4-15,0 0-3 0,0 0-2 0,0 0-3 16,0 0-2-16,0 0-7 16,0 0-2-16,0 0-4 0,0 0-2 0,0 0-1 15,0 0-1-15,0 0 2 0,0 0 0 16,31-19 2-16,-2 12-2 0,2 0-3 15,0 1-3-15,2 3-1 0,-4-1 1 16,-29 4-1-16,53-2-5 0,-26 0-20 16,-27 2-29-16,53-7-28 0,-53 7-51 15,44 7-6-15,-44-7 29 0,0 0-177 16</inkml:trace>
  <inkml:trace contextRef="#ctx0" brushRef="#br0" timeOffset="44385.288">21121 3619 431 0,'0'0'2'0,"0"0"12"0,0 0 10 15,0 0 11-15,5 44 4 0,-5-44 3 16,11 58 19-16,-7-14 0 0,3 3-2 16,-3 1-4-16,-8 8-23 0,4-3-10 15,0 2 5-15,0 1-7 0,0-8-6 16,0-1 1-16,-2-10-14 0,2-1 2 0,2-5 0 16,-2-31-2-16,11 44-2 15,-11-44-11-15,0 0-14 0,0 0-29 0,16 29-25 16,-16-29-26-16,0 0 1 0,0 0 24 15,0 0-182-15</inkml:trace>
  <inkml:trace contextRef="#ctx0" brushRef="#br0" timeOffset="45243.757">21564 4031 427 0,'5'31'4'0,"-5"-31"4"16,17 46 4-16,-17-46 9 0,0 56 7 15,0-19 1-15,5 8 2 0,1-1 0 16,-3 2 0-16,-1-1-1 0,2-5-6 16,-4-9-8-16,0-31-7 0,7 35-3 15,-7-35 2-15,0 0 6 0,0 0 12 0,0 0 4 16,0 0-6-16,24-46-11 16,-13-3-26-16,-4-13-12 0,9-2 5 15,-1 10 8-15,-4 10 13 0,5 13 7 0,-16 31-4 16,8-33-4-16,-8 33-6 0,0 0-2 15,0 0-5-15,29 29 4 0,-9-3 4 16,-2 8 12-16,2 8 5 0,0 4-2 16,-3-2-1-16,-3 1 1 0,-8-12 3 15,1-4 4-15,-7-29 5 0,0 31-10 16,0-31 0-16,0 0-4 0,0 0 0 0,0 0 5 16,16-27-7-16,-8-2-14 0,-1-11-8 15,9-13-7-15,3 0 12 0,-7 7 14 16,3 12 6-16,-15 34 9 0,7-31-11 15,-7 31-6-15,0 0-7 0,0 0-5 16,0 0 3-16,15 34 4 0,-15-34 10 16,16 55 0-16,-5-26-5 0,4 2 3 15,-15-31-3-15,36 46 1 0,-36-46 4 0,44 36 0 16,-17-27-2-16,8-7 2 0,3-18-2 16,8-15-10-16,3-11-6 0,0-11-10 15,-3-7-15-15,-11-13-4 0,-6-6 0 16,-2-10 1-16,-14 0 14 0,-11 5 6 15,-4 7 4-15,-11 19 22 0,2 7 7 16,-5 16 10-16,16 35 25 0,-33-33-1 16,33 33 1-16,-27-7-11 0,27 7-24 0,0 0-12 15,-35 53-1-15,20-4 3 16,3 15 4-16,10 14-2 0,9 10-2 0,0 1 4 16,8 6-3-16,1-9 1 15,-1-10-5-15,12-10-3 0,-1-13 3 0,-4-9-1 16,5-13 2-16,-27-31-6 0,40 27 2 15,-40-27 6-15,0 0 6 0,37-42 5 16,-14 0-2-16,-4-9-6 0,8-9-2 16,-5 5 0-16,-6 17 4 0,-16 38 3 15,11-31-5-15,-11 31-13 0,0 0-3 0,0 27-5 16,15-1 6-16,-4 16 11 16,-2 7-1-16,2 9-4 0,-4 1-15 0,8-3-30 15,-10-8-38-15,4-12-32 0,-7-5 11 16,-2-31-187-16</inkml:trace>
  <inkml:trace contextRef="#ctx0" brushRef="#br0" timeOffset="45397.774">21812 3772 840 0,'0'0'140'0,"-24"-18"-132"16,24 18-61-16,0 0-52 0,0 0-30 15,0 0 9-15,0 0 31 0,0 0-162 16</inkml:trace>
  <inkml:trace contextRef="#ctx0" brushRef="#br0" timeOffset="45571.876">22364 3003 557 0,'-45'20'100'0,"14"-2"0"16,-2 6-43-16,2 10-47 0,-11 10-3 16,0 11-4-16,4 1-12 0,7 6-24 0,0 4-43 15,5-2-28-15,-50-6 11 16,63 4-191-16</inkml:trace>
  <inkml:trace contextRef="#ctx0" brushRef="#br0" timeOffset="50644.329">23577 3553 415 0,'0'0'14'0,"0"0"22"0,0 0 10 16,0 0 1-16,0 0-16 0,0 0-18 16,0 0-10-16,-4 35-4 0,4-35 9 0,0 44 23 15,0-2 2-15,0 12 6 0,4 12-5 16,-4 0-18-16,5 7 4 0,-1-2-3 15,-2-9-2-15,3-2-2 0,-5-7-4 16,6-6-4-16,3-3-4 0,-13-6 0 16,8-3-4-16,-4-35-4 0,-9 40-4 0,9-40-1 15,0 0 3-15,0 0 6 16,0 0 7-16,0 0 1 0,0 0-12 0,9-44-17 16,-9 6-10-16,0-4 1 0,7 0 11 15,-3 2 18-15,3 11 10 0,-7 29-5 16,9-40-1-16,-9 40-3 0,0 0-7 15,0 0 0-15,33-11-3 0,-33 11 4 16,31 29 1-16,-16-2 6 0,-4 4-2 16,1 2 1-16,3 2 5 0,-4-1-7 15,-2-6 4-15,2-1 0 0,-11-27 0 0,16 38 4 16,-16-38 1-16,31 24-1 16,-31-24 2-16,44 2 0 0,-9-6 1 0,-2-12 0 15,-2 3 3-15,0-5 0 0,-31 18 3 16,43-55-3-16,-26 15-4 0,-1-7-3 15,-3 1-2-15,-6 6 5 0,-12 2-4 16,5 38 9-16,-4-42 0 0,4 42 1 16,0 0 0-16,0 0-8 0,0 0-4 15,0 0-1-15,-29 20 1 0,20 11 3 16,-6 14-1-16,4 8 4 0,0 7-4 0,4 4-1 16,2 0 3-16,12-2-5 0,4-9-6 15,5-11-15-15,-1-11-9 0,-15-31-5 16,47 33-2-16,-16-30 6 0,2-19-17 15,-2-19 2-15,-5-14 6 0,1-20-196 16</inkml:trace>
  <inkml:trace contextRef="#ctx0" brushRef="#br0" timeOffset="50787.102">23942 3756 400 0,'0'0'46'0,"-28"11"-2"0,28-11 7 15,0 0-3-15,0 0-24 0,0 0-25 16,0 0-3-16,37-15-7 0,1 19-9 15,4 3-6-15,7 11-18 0,-3 8 0 16,-10 12 16-16,-36-38 11 0,11 86-196 16</inkml:trace>
  <inkml:trace contextRef="#ctx0" brushRef="#br0" timeOffset="50904.92">24011 4806 777 0,'0'0'117'16,"0"0"-116"-16,0 0-42 0,-11-40-39 15,11 40-15-15,27-55-1 0,-1 19 3 16,5-1-167-16</inkml:trace>
  <inkml:trace contextRef="#ctx0" brushRef="#br0" timeOffset="51204.63">24735 3987 442 0,'0'0'35'16,"-37"15"8"-16,37-15 6 0,-49 16-12 16,49-16-15-16,-47 28-2 0,47-28-12 15,-33 42-2-15,33-42-6 0,-24 49-6 16,24-22 1-16,9-1 0 0,11 8 0 0,6-3 5 16,3 0 2-16,11-5-3 0,-7-2-1 15,5 3-1-15,-3-5 1 0,-6 0 4 16,-29-22 0-16,31 27 4 0,-31-27 6 15,0 0 12-15,0 0 15 0,-22 38-5 16,-9-27-8-16,-3 2-12 0,-3 2-13 16,1-10-6-16,36-5-23 0,-35-13-32 15,35 13-26-15,9-56-6 0,17 14 21 0,12-7 34 16,9-2 27-16,10 5-200 16</inkml:trace>
  <inkml:trace contextRef="#ctx0" brushRef="#br0" timeOffset="51491.178">25050 4029 433 0,'0'0'36'0,"0"0"22"15,-27-20 8-15,27 20 0 0,-31-5-18 16,31 5-19-16,-35 16-9 0,35-16-3 16,-38 33-7-16,38-33-2 0,-31 44-4 15,24-15-8-15,3 4-1 0,13 7-1 16,8 7-11-16,10-10-1 0,8-8-2 0,3-9 2 16,4-13 8-16,-6-7 10 0,-8-9 7 15,-28 9 7-15,31-36-3 0,-24 5-7 16,-14-6-2-16,-4-3-14 0,-15 0-4 15,-16-4-10-15,-5 6-10 0,-17-2 10 16,0 5 9-16,-3 2 17 0,3 6 4 16,7 3 8-16,12 2 6 0,5 4 5 15,14-2 8-15,26 20-7 0,-7-42-20 0,34 13-16 16,10 0-10-16,14-2-14 16,5 7 4-16,10 4-11 0,-6 9-9 0,-3 4 9 15,-14 12 6-15,-10 1 20 0,-33-6-195 16</inkml:trace>
  <inkml:trace contextRef="#ctx0" brushRef="#br0" timeOffset="51654.92">24996 3072 518 0,'0'0'156'0,"0"0"12"16,0 0-3-16,0 0-92 15,0 0-74-15,0 0-13 0,0 0-2 0,-19 55 4 16,-1-8 10-16,-7 26-6 0,-4 11-31 15,-2 11-34-15,2 12-43 0,4-10-26 16,10-6 25-16,1-11-178 0</inkml:trace>
  <inkml:trace contextRef="#ctx0" brushRef="#br0" timeOffset="53820.568">911 6274 450 0,'7'35'-4'0,"-7"-35"1"0,0 36 1 15,0-36 0-15,0 0 2 0,-2 29 1 16,2-29 3-16,0 0 11 0,0 0 15 16,0 0 15-16,0 0 11 0,33-5-3 15,-33 5-12-15,38-64-17 0,-12 13-13 0,1-13-12 16,-1-9-8-16,-6 2 2 0,-4-2-10 15,-5 0-1-15,-16 6 7 0,5 1-1 16,-6 6 12-16,-10 9 12 16,5 5 10-16,2 12 12 0,-2 8 6 0,11 26-6 15,0 0-10-15,-31-18-11 0,31 18-9 16,0 0-3-16,-24 56-1 0,15-6 1 16,-2 17 4-16,6 13 2 0,1 2-1 0,4-5 1 15,4 3-3-15,5-1-1 16,-2-1-4-16,2 2-9 0,-3-9-6 0,-1-7-9 15,-3-13-15-15,3-20-16 0,-5-31-4 16,0 0 8-16,0 0 17 0,0 0 5 16,0 0-2-16,-5-71 1 0,-2 4 1 15,-4-6 17-15,-4 5 12 0,4 12 3 16,-2 12 0-16,1 15 1 0,12 29 7 16,-6-26 12-16,6 26 8 0,0 0 1 15,0 0-9-15,0 0-13 0,0 0-7 0,0 0-1 16,37 17-3-16,-37-17-1 0,51 34-6 15,-17-21-7-15,3-2-4 0,10-4-3 16,-1-5 3-16,-1 2 6 0,-8-2 5 16,-6-2 4-16,-4 0 3 0,-27 0-1 15,26-4 4-15,-26 4-1 0,0 0 7 16,0 0 9-16,0 0 9 0,0 0 5 16,0 0 3-16,0 0-4 0,0 0-7 0,-17 38-4 15,17-38-7-15,-31 37-4 16,31-37 1-16,-23 42-1 0,15-6 0 0,-3-1-2 15,6 7-5-15,-2-8-7 0,7-8-2 16,0-26-2-16,16 42-2 0,-16-42 5 16,27 25 0-16,-27-25 5 0,31 11 1 15,-31-11 0-15,33 4 4 0,-33-4-1 16,37-15 6-16,-37 15 2 0,36-36 1 0,-36 36 0 16,18-57-4-16,-10 21 1 15,-5 3-2-15,-3 0 1 0,0 33 0 0,0-47 2 16,0 47 6-16,0 0 3 0,0 0-1 15,0 0-7-15,0 0-8 0,0 0-5 16,0 0 3-16,0 0 2 0,-11 36 3 16,11-5 1-16,0 4-2 0,4-6 0 15,5 2-4-15,-9-31 0 0,18 35 0 16,-18-35-3-16,26 25-3 0,-26-25-1 16,31 4 0-16,-31-4 6 0,33-15 8 0,-33 15 4 15,25-34 1-15,-25 34 3 16,6-42 10-16,-6 42 3 0,0-26 0 0,0 26 0 15,0 0-2-15,0 0 1 0,0 0-5 16,0 0-5-16,0 0-9 0,0 0-6 16,0 0-1-16,-26 28 1 0,26-28-1 15,0 47-2-15,0-47-9 0,11 49-18 16,2-21-12-16,0-1-11 0,-13-27-22 16,47 40-8-16,-21-31-5 0,1-23 9 15,-27 14 27-15,47-46 25 0,-25 2 17 0,-7-7 4 16,-4-13 6-16,-11 6-1 0,-4 3 1 15,-9 8-1-15,-3 9 0 0,-4 12 2 16,20 26 0-16,-38-24 3 0,38 24 3 16,-46 2-2-16,46-2-1 0,-49 20-6 15,49-20-8-15,-26 28 1 0,26-28 3 16,0 0-208-16</inkml:trace>
  <inkml:trace contextRef="#ctx0" brushRef="#br0" timeOffset="53981.354">1952 5470 421 0,'-47'29'23'0,"14"-5"13"0,-4 3 9 15,1 2-1-15,10 6-14 0,3 3-11 16,4 2-10-16,7 6-18 0,6 3-18 16,-3 4-21-16,5 2-7 0,1 1 10 15,3-3 17-15,3 4-187 0</inkml:trace>
  <inkml:trace contextRef="#ctx0" brushRef="#br0" timeOffset="54272.484">2554 5991 428 0,'-6'35'-6'0,"6"-35"22"0,0 0 18 15,-40 29 12-15,40-29 9 16,-33 22-16-16,33-22-14 0,-31 29-13 0,31-29-6 15,-34 44-4-15,14-15-6 0,9 4-12 16,7-4-18-16,13 4-4 0,4 2 5 16,14-4 13-16,4 3 17 0,4-6 1 15,-2-3 8-15,3 1-1 0,-3-6 6 16,-6 0 4-16,-27-20-3 0,31 29 15 16,-31-29 18-16,0 0 15 0,-16 29 4 15,16-29-13-15,-46 33-24 0,8-24-22 0,-4 2-23 16,0-13-37-16,0-14-42 0,13-6-8 15,13-18 14-15,12-15 37 0,24-16-168 16</inkml:trace>
  <inkml:trace contextRef="#ctx0" brushRef="#br0" timeOffset="54441.219">2878 5743 420 0,'0'0'16'0,"0"0"22"0,0 0 12 15,-27 33 13-15,27-33-6 16,-49 44-8-16,18-6 0 0,9 8-8 0,7 7-7 15,-1 9-12-15,12 0-12 0,-3 0-16 16,7-4-22-16,5 4-14 0,-3 4-25 16,11-10-18-16,-2-3 3 0,7-9 13 15,-18-44 28-15,42 29-185 0</inkml:trace>
  <inkml:trace contextRef="#ctx0" brushRef="#br0" timeOffset="54832.6">3325 6119 417 0,'0'0'3'16,"0"0"5"-16,0 0 4 0,-42 4 11 16,42-4 8-16,-27 5 7 0,27-5 3 15,0 0-6-15,0 0-11 0,-31 11-10 16,31-11-7-16,0 0-6 0,-15 38-2 16,10-10 1-16,-1 3-2 0,1 11-1 15,5 5-1-15,0-3-1 0,0-2-2 16,0-9 1-16,5-6-2 0,-5-27 1 0,20 29 2 15,-20-29 3-15,28 0 10 16,-28 0 6-16,42-38 3 0,-6-13-13 0,2-9-12 16,-1-10-3-16,-6-10-1 0,-15 7 12 15,-5-9 2-15,-11-2-5 0,-5 0-1 16,-6-3 2-16,0 10 7 0,-9 4 6 16,3 13 3-16,-6 11 11 0,3 16 25 15,20 33 17-15,-26-22 14 0,26 22-12 0,0 0-34 16,0 0-20-16,0 0-13 0,-16 46 3 15,16 3 5-15,5 17 4 0,-3 8 2 16,9 5-4-16,-2 3 0 0,6-2-3 16,1 4-6-16,-1-9-2 0,-1-8-14 15,-1 1-14-15,-6-6-41 0,2-2-47 16,-3-9-28-16,1-20 4 0,-89-124-118 16</inkml:trace>
  <inkml:trace contextRef="#ctx0" brushRef="#br0" timeOffset="55191.706">4129 6314 418 0,'6'31'25'0,"-6"-31"21"0,0 0 22 16,0 0 5-16,0 0-19 15,14-31-21-15,1-13-30 0,7-16-16 0,5-7 1 16,-1-6 1-16,-6 2 7 0,-6 1 5 16,-10-4 3-16,-4 8 3 0,-2 4 2 15,-3 7 9-15,-3 8 12 0,1 14 15 16,7 33 10-16,-22-35 1 0,22 35-11 16,0 0-14-16,0 0-13 0,-27 11-7 0,27-11-4 15,-13 59 2-15,6-12 9 16,7 15 1-16,5 11 2 0,-3 7-4 0,7 4-9 15,2-7-4-15,-5-6-4 0,8-2-6 16,-1 4-12-16,0-7-25 0,3 1-58 16,-3-19-32-16,-4-14-21 0,-9-34 22 15,0 0 54-15,27-29 42 0,-23-35-183 16</inkml:trace>
  <inkml:trace contextRef="#ctx0" brushRef="#br0" timeOffset="55318.507">4109 5891 414 0,'0'0'9'0,"0"26"11"16,0-26 3-16,0 0-3 0,42 14-8 16,-7-10-24-16,14 3-11 0,4-12-6 15,9-6 4-15,2-2 21 0,5 6-204 16</inkml:trace>
  <inkml:trace contextRef="#ctx0" brushRef="#br0" timeOffset="55971.482">4952 5940 417 0,'-42'35'0'0,"11"-19"5"16,5 3 6-16,-7-5 18 0,2-5 9 16,4-3 1-16,27-6 7 0,-47 2-4 15,47-2-4-15,0 0-3 0,-26 0-12 16,26 0-13-16,0 0-5 0,0 0-2 16,-11 36-3-16,11-36 1 0,-7 60 0 15,3-27-1-15,8 7 2 0,-2-7-3 0,3-2 0 16,1 2-1-16,-6-33-1 0,16 44-1 15,-16-44 2-15,31 25 0 0,-31-25 6 16,35-7 10-16,-35 7 9 0,29-37 8 16,-29 37 7-16,42-54-3 0,-22 26-3 15,-4-6-3-15,-10 1-10 0,-6 4-2 16,5-2-6-16,-5 31 2 0,0-44 3 16,0 44 5-16,0 0 2 0,0 0-4 0,0 0-3 15,0 0-8-15,0 0-7 16,0 0-1-16,0 0-2 0,0 0-1 0,-20 51 1 15,20-11-6-15,0-5-15 0,4-1-6 16,12-3 1-16,-16-31-3 0,35 46 11 16,-35-46 6-16,40 40-4 0,-40-40 3 15,51 18 1-15,-51-18 1 0,42-25 7 16,-26-8 3-16,1 4 6 0,-1-2-1 16,-1-11-1-16,-4 2 5 0,-6 3 2 15,1 3 6-15,-6 34 8 0,-2-28 5 0,2 28 1 16,0 0-5-16,0 0-9 0,0 0-12 15,0 0-4-15,0 0-1 0,0 0 0 16,11 28 1-16,-11-28-1 0,16 45 2 16,-16-45-1-16,15 35 3 0,-15-35 0 15,0 0 0-15,16 31 1 0,-16-31-2 16,0 0 5-16,0 0 7 0,0 0 2 16,40-42 1-16,-20 11 0 0,2-4-5 0,-2 4 0 15,2 4-2-15,-22 27-4 16,31-31-4-16,-31 31-2 0,0 0-1 0,0 0 0 15,0 0 3-15,15 44 2 0,1-6 1 16,-5 9 0-16,-7-1 1 0,3 9-1 16,-7-6 0-16,4-11-2 0,7-1-7 15,0-10-22-15,-11-27-35 0,38 18-30 16,-38-18-33-16,47-45-23 0,-16-3 33 16,0-10 32-16,-104-86-41 0,77 73-82 15</inkml:trace>
  <inkml:trace contextRef="#ctx0" brushRef="#br0" timeOffset="56152.196">4766 5681 423 0,'-39'-3'3'0,"39"3"8"16,-34-24 13-16,34 24 6 0,0-42 0 16,0 42 4-16,34-47-2 0,-6 23-7 0,6 0 1 15,3 8-15-15,5 5-21 16,5 11-16-16,-10 7-18 0,1 6-12 0,-11 3 8 15,-27-16 15-15,46 37 16 16,-46-37-198-16</inkml:trace>
  <inkml:trace contextRef="#ctx0" brushRef="#br0" timeOffset="56282.992">5200 5344 409 0,'0'0'15'15,"11"31"29"-15,-11-31 31 0,0 0 19 0,-4 38-7 16,8-10-26-16,1 10-27 15,-1 6-26-15,3 3-32 0,0 2-52 0,8-1-28 16,5 3 1-16,-9-18-187 0</inkml:trace>
  <inkml:trace contextRef="#ctx0" brushRef="#br0" timeOffset="56601.52">6237 6037 452 0,'0'-33'78'0,"0"33"46"15,-5-36 17-15,5 36-17 0,0 0-38 16,-22-26-44-16,22 26-22 0,-26-7-17 16,26 7-20-16,-38 5-3 0,38-5-4 15,-38 24 2-15,38-24 1 0,-35 60-9 0,24-25-2 16,15 5 5-16,12-2 9 0,6 2 10 15,11-5 5-15,2 3-1 0,3-3 1 16,0-8 1-16,2 1 1 0,-12-3 0 16,-28-25 1-16,31 37 0 0,-31-37-1 15,0 0 4-15,-15 29-11 0,15-29-11 16,-53 29-32-16,15-11-30 0,5-9-14 16,4-9 5-16,29 0 34 0,0 0 26 0,-60-140-124 15</inkml:trace>
  <inkml:trace contextRef="#ctx0" brushRef="#br0" timeOffset="56921.018">6527 6205 420 0,'77'-59'0'0,"-35"25"0"16,-13 12 4-16,-29 22 12 0,38-35 23 16,-38 35 18-16,0 0 10 0,-7-27 0 15,7 27-22-15,-26-22-17 0,26 22-13 16,-34 9-10-16,34-9-5 0,-39 22 3 16,39-22-2-16,-31 44-2 0,19-17 0 15,6 8-5-15,6 1-1 0,0-5-1 0,11 2 0 16,4-6 1-16,-15-27 4 15,49 35 3-15,-18-31 8 0,5-1 3 0,1-6 5 16,1-10-1-16,-3-2-4 0,-35 15-2 16,40-51-7-16,-35 24-4 0,-12-6-12 15,-13-3-8-15,-7-1 1 0,-15-3-13 16,-4 0 1-16,-3 5 8 0,0-3 2 16,7 7 22-16,5 2 12 0,6 3 4 0,11-1 6 15,20 27-6-15,-11-44-4 16,11 44-6-16,33-47-8 0,-4 25-2 0,4 2 0 15,2 7-10-15,-1 9-8 0,3 4-28 16,1 8-10-16,-7 3 4 0,0 1 13 16,-31-12 31-16,26-7-203 0</inkml:trace>
  <inkml:trace contextRef="#ctx0" brushRef="#br0" timeOffset="57082.759">6934 5399 419 0,'0'0'24'0,"-2"-26"31"0,2 26 38 16,0 0 17-16,-27 0-7 0,27 0-32 15,0 0-31-15,-19 26-18 0,14 3-3 16,-10 20 7-16,4 6-3 0,-5 14-11 16,1-7-18-16,8-2-27 0,2 6-28 15,1-8-52-15,4 4-19 0,4 2 11 16,8-4 29-16,12-16-159 0</inkml:trace>
  <inkml:trace contextRef="#ctx0" brushRef="#br0" timeOffset="57451.188">7904 5778 426 0,'0'0'-1'16,"0"0"3"-16,-9-27 5 0,9 27 8 16,-17-33 13-16,17 33 14 0,-27-37 21 15,27 37 17-15,-29-29-5 0,29 29 0 0,-33-14-14 16,33 14-18-16,-35-11-8 15,35 11-16-15,-34 5-12 0,34-5-3 0,-33 31-3 16,13-5 0-16,0 14 0 0,-2 7 0 16,2 8 1-16,5 12 0 0,1-1 0 15,6 7 1-15,8 2 0 0,8-4-1 16,6-4-1-16,10-16-3 0,7-14 1 16,9-10 3-16,4-12 11 0,0-10 5 0,5-14 8 15,2-20-2-15,-9-9-7 16,5-6-3-16,-14-5-5 0,-11-4 3 0,-11-4-4 15,-6-5-1-15,-17 0-1 0,1 0-2 16,-4 2-2-16,-12 11-2 0,1 9-7 16,-5 9-21-16,-2 11-24 0,-3 7-26 15,-6 6-38-15,4 10-32 0,7 12 13 16,-6 3 28-16,6 8-166 0</inkml:trace>
  <inkml:trace contextRef="#ctx0" brushRef="#br0" timeOffset="57597.953">7740 6028 517 0,'42'29'98'0,"-42"-29"38"16,49 33 12-16,-18-8-40 0,0-3-16 15,9 4-31-15,-5-1-32 0,3 1-7 16,4 3-11-16,-7-2-20 0,5-5-32 16,-9-9-95-16,0-2-68 0,-31-11-200 0</inkml:trace>
  <inkml:trace contextRef="#ctx0" brushRef="#br0" timeOffset="60100.973">8741 6119 430 0,'0'0'-2'0,"0"0"1"16,20-29 0-16,-20 29 1 0,11-29-1 15,-11 29 0-15,0 0-1 0,5-33 4 0,-5 33 3 16,0 0 5-16,-5-35 8 16,5 35 3-16,0 0 4 0,5-31 14 0,-5 31 19 15,4-27 11-15,-4 27 6 0,0 0-9 16,0 0-21-16,0-29-19 0,0 29-11 15,0 0-12-15,0 0-9 0,0 0-3 16,11 29-4-16,-11-29 5 0,18 58 4 16,-14-10 3-16,5 1 4 0,4 9 0 15,-4-10 1-15,2-3-1 0,5-5 0 16,-1-9-1-16,-15-31 0 0,33 24 0 0,-33-24 1 16,54-7-1-16,-19-8 2 15,12-14-2-15,-3-13-16 0,-2-11-5 0,-11 4-1 16,-16-2 4-16,-8 2 12 0,-18 7 7 15,0 7 5-15,11 35-5 0,-27-40-3 16,27 40-2-16,-35-11-10 0,35 11-6 16,-49 11 0-16,23 5-1 0,26-16-1 15,-38 51-3-15,29-23-15 0,7 1-32 16,2-29-3-16,22 51 9 0,9-33 17 16,7-1 34-16,10-10 8 0,8-9-205 0</inkml:trace>
  <inkml:trace contextRef="#ctx0" brushRef="#br0" timeOffset="60411.482">9512 5995 415 0,'0'0'-1'0,"26"-18"0"0,-26 18 5 16,0 0 4-16,0 0 7 0,0 0 11 16,-26-29 7-16,26 29 3 0,-31-6-2 15,31 6-6-15,-38 13-4 0,38-13-3 16,-33 27-5-16,33-27-5 0,-27 37-7 0,16-10-2 16,11-27-2-16,-15 51-1 15,17-18-3-15,-2 0-8 0,9-2 1 0,2 0 3 16,4-4 3-16,-15-27 7 0,38 33 8 15,-38-33 8-15,42 0 10 0,-42 0 9 16,49-13 0-16,-49 13-3 0,35-25-6 16,-35 25-4-16,22-42 2 0,-22 42-4 15,16-44 5-15,-16 44 9 0,0 0-4 16,0-27-4-16,0 27-7 0,0 0-16 16,0 0-10-16,0 0-4 0,0 0-3 0,0 0 3 15,-16 34 1-15,16-34-1 0,5 59-8 16,-1-25-25-16,3-6-9 0,4 6-26 15,-11-34-24-15,35 51 5 0,-8-27 0 16,6-17 30-16,-2-12 35 0,5-24-191 16</inkml:trace>
  <inkml:trace contextRef="#ctx0" brushRef="#br0" timeOffset="60578.219">9565 5581 479 0,'0'0'105'0,"0"0"12"15,0 0-11-15,0 0-49 0,0 0-53 16,0 0-10-16,0 38 4 0,0-38 4 16,42 42-6-16,-7-18-22 0,3 3-27 15,0-3-27-15,-1 2-18 0,5 3 11 16,-2 2 26-16,2 2-184 0</inkml:trace>
  <inkml:trace contextRef="#ctx0" brushRef="#br0" timeOffset="61267.136">10552 6050 485 0,'0'0'78'0,"0"0"12"0,0 0-9 15,27-33-35-15,-7 4-28 0,11-11-13 0,0-4-5 16,-2-7-18-16,-3-6-12 0,1-10-3 15,-7-4-13-15,-5-4 16 0,-4 0 14 16,-11 11-1-16,-4 4 12 0,-7 18 16 16,0 13 4-16,11 29 3 0,-31-29 4 15,31 29-12-15,-38 0-10 0,38 0 2 16,-42 53 0-16,22-8 1 0,2 19 11 16,10 2 4-16,1 5-3 0,7 2 0 15,11 0-5-15,-2 11 8 0,2-6 4 16,4-3-3-16,-8-11-3 0,4-17-11 0,0-14-4 15,-11-33 1-15,20 40 0 0,-20-40 0 16,0 0 8-16,0 0 18 0,0 0 16 16,0 0 4-16,0 0-7 0,5-33-18 15,-3 4-19-15,0-15-6 0,5 2 0 16,4-5-4-16,9 14 1 0,2 2-9 16,0 4-11-16,5 7 4 0,-27 20-6 15,46-22-6-15,-46 22-1 0,35 7-3 0,-35-7 4 16,0 0 15-16,27 44 8 15,-27-44 3-15,-4 33 2 0,4-33 6 0,-23 47 5 16,8-16 1-16,-1 2 1 0,16-33-3 16,-24 40-2-16,24-40-3 0,0 0-1 15,-11 31-3-15,11-31 3 0,13 46 2 16,1-8-2-16,10-7 3 0,5 2-2 16,2-6-2-16,6-7 5 0,-1-7-4 0,1-11 1 15,6-11 3-15,-8-6-6 0,-6-5 2 16,-5-9 3-16,-6-2 0 0,-7-2 0 15,-7-2 3-15,-6 1 2 0,-7 6 3 16,9 28 16-16,-15-31 11 0,15 31 8 16,0 0 1-16,-27-18-6 0,27 18-17 15,0 0-9-15,0 0-9 0,-26 24-4 16,26-24-2-16,-11 40 0 0,11-13 0 0,6 4-1 16,-1 4-5-16,6-2-8 15,0-6-7-15,2 2-27 0,-13-29-18 0,27 20-11 16,-27-20-18-16,37-5 1 0,-10-13 9 15,-1-13 19-15,1-19-185 0</inkml:trace>
  <inkml:trace contextRef="#ctx0" brushRef="#br0" timeOffset="61381.955">11270 5780 429 0,'-36'-6'14'0,"36"6"1"16,-39 2-3-16,39-2-9 0,0 0-11 15,-27 40-8-15,27-40-1 0,11 44 5 16,-11-44-204-16</inkml:trace>
  <inkml:trace contextRef="#ctx0" brushRef="#br0" timeOffset="61857.21">11624 5922 421 0,'0'0'17'0,"-42"24"17"16,42-24 15-16,-33 11 8 0,33-11-8 15,-36 11-13-15,36-11-13 0,-26 23-14 0,26-23-9 16,-11 42-2-16,6-16-2 15,5 3-4-15,0 0 3 0,5 2-2 0,6 0 1 16,0-5 3-16,-11-26 1 0,35 29 0 16,-35-29 4-16,49 5 3 0,-9-14 2 15,0-18 0-15,2-8-2 0,9-14-1 16,-14-4-6-16,1-3-3 0,-11-8-3 16,-7 0-5-16,-9-2-3 0,-5-3 1 0,-1 3 5 15,-10-1 3-15,-1 7 10 16,-1 7 12-16,-13 16 11 0,20 37 9 0,-31-36-9 15,31 36-6-15,-33-2-10 0,33 2-9 16,-31 18 9-16,31-18-10 0,-22 59 2 16,13-3 7-16,2 6-5 0,3 11 7 15,10 4 0-15,3-6-4 0,2 0 0 16,9-7 4-16,2-11-6 0,5-6 1 16,0-12 0-16,4-8-3 0,0-7 9 15,-31-20 8-15,48 11 11 0,-48-11 8 0,49-22-5 16,-49 22-6-16,47-53-10 15,-28 15-10-15,4 0-1 0,-1 1-4 0,-2 6-1 16,-20 31 0-16,0 0-4 0,0 0-2 16,0 0-4-16,0 0 0 0,0 0 2 15,20 64 3-15,-18-22 1 0,-2 11 1 16,0-4-7-16,0-7-28 0,0-2-20 16,0-9-28-16,0-31-40 0,0 0 13 0,0 0 18 15,0 0-184-15</inkml:trace>
  <inkml:trace contextRef="#ctx0" brushRef="#br0" timeOffset="62031.936">11666 4999 493 0,'-26'-9'83'16,"-1"2"17"-16,-4-2-1 0,31 9-46 15,-38-4-23-15,38 4-14 0,-19 29-12 0,5 2-6 16,-1 17-7-16,4 10-15 0,2 6-17 15,9 11-28-15,0 1-27 0,0 6 3 16,6-3 19-16,-1-3-181 0</inkml:trace>
  <inkml:trace contextRef="#ctx0" brushRef="#br0" timeOffset="62986.476">13017 5435 445 0,'0'0'41'0,"0"0"29"0,-35-18 14 16,35 18-17-16,0 0-26 0,0 0-22 0,-31 22-9 16,24 16 0-16,2 15 4 15,3 7 1-15,4 6-7 0,3-6-2 0,-5 4-4 16,7 0-1-16,-3 3-2 0,0 8-8 15,-4 0-31-15,3-2-29 0,-1-11-19 16,-2-22 1-16,0-40 32 0,0 0 21 16,11-28 18-16,-9-17 7 0,-2-12 2 15,-7-3 6-15,-1-4 3 0,-10 2-1 16,2 11-1-16,5 4 2 0,-4 14 6 16,15 33 10-16,-16-33 16 0,16 33 3 0,0 0-6 15,0 0-12-15,0 0-13 16,0 0-6-16,38 22 2 0,-11-11 3 0,15-4 5 15,11-7 2-15,9-5 2 0,6-10-2 16,5-12-6-16,-2-8 0 0,-2-10-2 16,-7-1-4-16,-13-1 2 0,-14-1 3 15,-13-1-2-15,-11-2 3 0,-6 7 4 16,-10 4 8-16,-6 9 18 0,11 31 4 0,-37-40 1 16,37 40-10-16,-51-22-13 15,17 20-9-15,8 4-4 0,-5 7-3 0,31-9-3 16,-42 55 3-16,31-4-2 15,-5 9 3-15,10 6 0 0,8 10 3 0,2-12 0 16,12 4-3-16,-1-10 0 0,1-7-1 16,6 2-1-16,-2-15 0 0,2-5 2 15,5-9 4-15,-27-24 2 0,46 22 4 16,-46-22 0-16,42-8-2 0,-42 8 3 16,42-36-2-16,-20 7-3 0,5-10 0 0,-3 3-2 15,-2 5-1-15,-6 0-1 16,-16 31 1-16,11-35-1 0,-11 35 6 0,0 0 0 15,0 0-1-15,0 0-5 0,0 0-9 16,0 0-6-16,0 0 1 0,0 0 1 16,-11 31 4-16,13-3 4 0,3-1-1 15,6 2-1-15,2 4-1 0,0-6 0 16,-13-27 1-16,51 39 1 0,-24-32 1 0,-1 0 2 16,1-1 1-16,-27-6 2 0,44-13 6 15,-44 13 2-15,29-35 2 0,-29 35 0 16,22-51-3-16,-11 22 0 0,-11 29 0 15,0-35 4-15,0 35-2 0,0-27-1 16,0 27-2-16,0 0-6 0,0 0-2 16,0 0-2-16,0 0-7 0,0 0-10 15,0 0 2-15,0 0-2 0,0 0 4 16,5 38 9-16,-5-38-1 0,22 33 0 16,-22-33 2-16,37 22 0 0,-37-22 2 0,36 9 0 15,-36-9 4-15,31 2 7 16,-31-2 5-16,0 0 3 0,26-35-4 0,-26 35-8 15,18-54-7-15,-7 23 2 0,-9 5 2 16,-2 26-1-16,-4-33 2 0,4 33-5 16,0 0-3-16,0 0-4 0,0 0-11 15,0 0-2-15,0 0 2 0,-9 46 3 16,9-17 3-16,4 9-12 0,1-3-26 16,6-6-11-16,11 0-36 0,-22-29-20 15,51 26-3-15,-18-24 8 0,-6-19-166 0</inkml:trace>
  <inkml:trace contextRef="#ctx0" brushRef="#br0" timeOffset="63183.162">14248 5395 432 0,'0'0'36'16,"0"0"0"-16,0 0 4 0,0 0-23 16,0 0-10-16,33-2-2 0,-33 2 2 0,42 9 0 15,-42-9-5-15,31 22 0 16,-31-22-6-16,23 40 4 0,-23-40-3 0,0 53 3 15,-12-18 4-15,-10-2-4 0,-4 9 2 16,-5-4-1-16,4-3-12 0,1 3-20 16,3-5-11-16,10-6-1 0,13-27 13 15,0 0-195-15</inkml:trace>
  <inkml:trace contextRef="#ctx0" brushRef="#br0" timeOffset="63642.448">14614 5736 421 0,'0'0'23'0,"0"0"26"0,0 0 21 16,0 0 25-16,0-27 6 0,0 27-6 15,0 0-6-15,-27-20-19 0,27 20-19 16,0 0-18-16,0 0-14 0,0 0-17 16,-31-15-14-16,31 15-9 0,-11 31-3 15,11-31-7-15,-7 55 3 0,7-22 3 16,7 1 0-16,8-6 8 0,-15-28 3 16,36 34 4-16,-36-34 7 0,40 11 10 0,-40-11 7 15,46-16 8-15,-46 16 2 16,27-37 0-16,-27 37 6 0,4-47-6 0,-8 21-4 15,-7-1-8-15,11 27-21 0,-42-42-14 16,42 42-8-16,-47-11-7 0,21 11-10 16,26 0-14-16,-45 15-18 0,45-15-24 15,-20 34 3-15,20-34 17 0,22 46 27 16,5-26 32-16,15-9 18 0,16-4 5 0,8-7 1 16,9-7 2-16,1 0 0 15,-3-4 1-15,-9-2 3 0,-11-5 3 0,-6 3 3 16,-12 2 5-16,-35 13 15 0,27-18 9 15,-27 18 11-15,0 0 6 0,-20-29-9 16,20 29-6-16,-38-13-13 0,7 11-10 16,0-1-8-16,2 12-6 0,-2 0-1 15,31-9 1-15,-42 40-3 0,42-40-2 16,-31 55 0-16,31-15-1 0,0 2 0 16,16 0 2-16,4-2 0 0,6-9-2 0,14-2 3 15,11-11-13-15,7-10-9 0,1-8-19 16,8-15-27-16,-12-14-16 0,3-11 6 15,-16-8 21-15,-11-6-187 0</inkml:trace>
  <inkml:trace contextRef="#ctx0" brushRef="#br0" timeOffset="63829.15">14895 5295 423 0,'-38'-24'24'0,"38"24"4"15,-33-49 5-15,33 49 2 0,4-44-9 0,-4 44 1 16,29-27 7-16,-29 27-5 0,53-20-4 15,-22 16-8-15,-4 8-11 0,-27-4-7 16,31 27-2-16,-31-27 1 0,4 53 5 16,-8-13-4-16,-18 4-5 0,-5 5-11 15,-13 2-28-15,-8-5-16 0,10-4-5 16,7-11 12-16,31-31-184 0</inkml:trace>
  <inkml:trace contextRef="#ctx0" brushRef="#br0" timeOffset="63970.926">15532 4726 494 0,'-62'18'66'0,"14"-3"5"15,-10 1-14-15,-2 13-32 0,-13 13-25 16,0 11-26-16,2 13-32 0,3 10-20 0,10-6 12 16,12 4-196-16</inkml:trace>
  <inkml:trace contextRef="#ctx0" brushRef="#br0" timeOffset="64541.094">16416 5176 445 0,'0'0'48'0,"0"0"32"0,-22-31 25 15,22 31-9-15,0 0-24 0,0 0-37 16,0 0-21-16,0 0 2 0,-11 44 9 0,6 5 13 16,-1 10 4-16,-3 12-12 15,2 0-8-15,3-2-12 0,2-5-5 0,-3-2 1 16,5-4-5-16,-4-1-2 0,-7-4-19 15,6-2-19-15,5-4-52 0,-2-10-47 16,13-1-9-16,-11-36 18 0,0 0-158 16</inkml:trace>
  <inkml:trace contextRef="#ctx0" brushRef="#br0" timeOffset="64871.574">16719 5614 494 0,'0'0'63'15,"0"0"1"-15,0 0-15 16,0 0-31-16,-13 38-3 0,13-38 2 0,0 33 1 16,0-6 1-16,4 6-6 0,-4-7-6 15,0 1-6-15,0-27-5 0,5 33-2 16,-5-33 0-16,7 27 0 0,-7-27 1 0,31 13 3 16,-5-22 1-16,5-2 5 15,-4-9 3-15,-1-4-1 0,-26 24 13 0,38-47 3 16,-38 47 0-16,22-48 10 0,-22 48 7 15,16-43 10-15,-16 43 12 0,0 0-2 16,0 0-14-16,0 0-15 0,0 0-13 16,0 0-9-16,0 0-4 0,0 0-2 15,0 0-1-15,-23 27-1 0,12 4-1 0,2 2-5 16,3 3-6-16,6-1-13 16,0-6-16-16,9 4-26 0,-3-4-26 0,5 0-39 15,9-3-11-15,-20-26 26 16,53 16 32-16,-8-27-157 0</inkml:trace>
  <inkml:trace contextRef="#ctx0" brushRef="#br0" timeOffset="65119.188">17317 5636 468 0,'0'0'60'0,"-31"-37"35"0,31 37 13 16,-26-23-7-16,26 23-7 0,0 0-25 16,0 0-20-16,0 0-5 0,-27-22-22 15,27 22-9-15,0 0-13 0,0 0-10 0,-20 34-8 16,20-8-1-16,-11 16 1 0,11 9-4 15,4 0-1-15,1-2 1 0,2-7-1 16,-1-5 8-16,7-1 6 0,-1-10 3 16,-12-26 4-16,26 38 2 0,-26-38 4 15,0 0 13-15,0 0 12 0,0 0 4 16,0 0-5-16,0 0-19 0,-42 0-22 16,11-13-17-16,0-3-12 0,31 16-30 0,-49-33-29 15,49 33-18-15,-37-29 1 0,37 29-176 16</inkml:trace>
  <inkml:trace contextRef="#ctx0" brushRef="#br0" timeOffset="65760.24">15918 5561 418 0,'0'0'7'0,"0"0"12"0,-31-7 16 16,31 7 4-16,0 0 0 0,-33-4-6 16,33 4-12-16,-27 15-1 0,27-15 5 15,-35 27 2-15,35-27 6 0,-27 40-4 16,27-40-5-16,-16 44-9 0,16-17-5 16,0-1 0-16,0 1-6 0,9-1 0 15,-9-26-1-15,22 51-2 0,-6-24-14 0,11-5-16 16,10-2-33-16,10-5-30 0,1-6 6 15,1-6-192-15</inkml:trace>
  <inkml:trace contextRef="#ctx0" brushRef="#br0" timeOffset="66812.281">17671 5171 434 0,'0'0'31'16,"-31"-4"29"-16,31 4 29 0,0 0-6 16,0 0-21-16,0 0-27 0,0 0-23 15,-11 33 4-15,16 5 4 0,-3 6-1 0,2 9 0 16,8 0-5-16,-4 3-5 0,3-1-3 15,-4 0-6-15,-7 5-7 0,9 0-15 16,-9 4-32-16,-4-6-35 0,-1-5-18 16,-2-11 8-16,-1-16 31 0,8-26 37 15,0 0-186-15</inkml:trace>
  <inkml:trace contextRef="#ctx0" brushRef="#br0" timeOffset="66931.095">17565 5632 464 0,'0'0'52'0,"-4"-31"17"0,4 31-5 16,0 0-25-16,0 0-19 0,37-33-18 15,-10 26 0-15,8 3-1 0,-1-5-10 16,5 2-22-16,6 0-21 0,1 5-16 16,3 0 3-16,2 0-189 0</inkml:trace>
  <inkml:trace contextRef="#ctx0" brushRef="#br0" timeOffset="67466.255">18015 5765 448 0,'0'0'24'0,"-9"35"5"16,9-35 3-16,0 0-6 0,0 0 0 15,0 0 6-15,0 0 3 0,29-20-2 16,-29 20-9-16,28-37-11 0,3 6-9 16,-8-3-3-16,-4-1-2 0,-7-1-2 15,-4 10 6-15,-8 26 10 0,-4-42 6 16,4 42 8-16,0 0 2 0,-31-20-9 16,31 20-4-16,-31 7-1 0,31-7-6 0,-38 39 4 15,21-5-1-15,1 3-6 16,1 3-2-16,10 7-3 0,10-3-4 0,1 0-2 15,10-2-4-15,-1-9-8 0,7 5-8 16,14-5-32-16,-3-4-29 0,14-11-12 16,1-18 7-16,-6-2 32 0,9-25 31 15,-6 0 22-15,-19-6 4 0,5-9 3 16,-9 7 0-16,-17-3-1 0,10 9 1 0,-10 3 0 16,-5 26 5-16,11-45 20 15,-11 45 20-15,-5-35 26 0,5 35 13 0,0 0-13 16,0 0-20-16,0 0-28 15,0 0-21-15,0 0-5 0,0 0-2 0,0 0 2 16,0 0 2-16,11 38 0 0,-11-38 1 16,9 44 0-16,-9-44-1 0,7 40 0 15,-7-40 0-15,0 0 3 0,0 0 16 16,0 0 23-16,0 0 23 0,0 0 10 16,0 0-14-16,0 0-24 0,15-29-21 0,-6 2-17 15,9-6-3-15,2-4-2 0,2-1-7 16,5 5-2-16,-1 6 0 0,-26 27 2 15,42-33 5-15,-42 33 3 0,31 2 1 16,-31-2 1-16,31 31-2 0,-20-4 3 16,0 10 1-16,0 3-2 0,-11 2 0 15,5-2-10-15,-1-2-21 0,-8-1-19 16,4-1-41-16,0-5-33 0,0-31 11 0,9 42 19 16,-9-42-169-16</inkml:trace>
  <inkml:trace contextRef="#ctx0" brushRef="#br0" timeOffset="68163.272">19563 5439 436 0,'0'0'12'0,"0"0"25"16,0 0 31-16,0 0 19 0,0 0 10 15,0 0-8-15,0 0-31 0,0 0-22 16,0 0-16-16,0 0-9 0,-31 51 1 16,15-9 5-16,3 7-5 0,-1-3-2 15,3 3-1-15,5-9-6 0,-8-5-1 16,3-4-1-16,5-4-3 0,6-27-1 16,-7 33-4-16,7-33 0 0,0 0 1 0,0 0 0 15,0 0 7-15,0 0-1 16,0 0-9-16,-9-37-1 0,5-1-4 0,2-9-5 15,2-1 7-15,2-10-2 0,2 3 0 16,7-5 4-16,9 5 10 0,-2 1 2 16,6 6 0-16,-2 12 6 0,-10 1-6 15,3 8 3-15,-15 27 2 0,22-28 2 16,-22 28-3-16,29 4 0 0,-29-4-1 0,29 38-4 16,-14-3 11-16,-4 18 8 15,5 7 2-15,-1 2 4 0,-4 0-10 0,5-2-9 16,-5-3-2-16,2-4-3 0,-2-8 1 15,7-5 5-15,9-7 5 0,-27-33 2 16,42 42 5-16,-42-42 0 0,35 9 2 16,-35-9 6-16,27-14 4 0,-5-12-4 15,2-16-5-15,14-16-7 0,-7-8-11 16,-5-5-7-16,-8 0 7 0,4 0-7 16,-6-2 0-16,4 11 5 0,0 11-9 0,-18 0 3 15,9 7 1-15,-2 4-2 16,-3 7-1-16,-6 33 5 0,16-31-10 0,-16 31-17 15,0 0-33-15,0 0-60 0,0 0-38 16,0 0-21-16,-18 27 28 0,18-27-153 16</inkml:trace>
  <inkml:trace contextRef="#ctx0" brushRef="#br0" timeOffset="70765.955">20665 5891 406 0,'0'0'22'0,"0"0"-14"16,0 0 4-16,0 0 6 0,0 0 7 16,0 0 6-16,0 0 3 0,0 0 5 15,0 0 1-15,14-38 6 0,-14 38 6 16,0 0 1-16,-14-29-3 0,14 29-7 0,0 0-12 16,0 0-8-16,0 0-8 0,-26-15-11 15,26 15-4-15,0 0-1 0,-36 15 0 16,36-15 3-16,-37 43 0 0,17-12 0 15,-2 4-3-15,6-4-4 0,5-4-2 16,11-27-3-16,-4 42-1 0,4-42 2 16,19 33 1-16,-19-33 4 0,27 18 1 15,-27-18 5-15,33 0 4 0,-2-12-1 0,2-7 2 16,7-15-2-16,-2-6-1 0,0-8 0 16,-7-5 3-16,-9-7 1 0,-2-7-3 15,-3-3-3-15,-8-17-9 0,2-6-2 16,-6-4 2-16,-5 2 4 0,-5 10 6 15,1 17 12-15,-3 17 16 0,-2 18 12 16,9 33 3-16,-11-27-10 0,11 27-16 16,0 0-17-16,0 0-6 0,0 0-2 15,0 47 0-15,-6-1 5 0,1 16 1 16,5 13 2-16,5 12 0 0,-1 1 2 0,3-4 0 16,-1-2-3-16,-1 0-1 15,-1-11-9-15,-4 7-12 0,-4-14-28 0,-3-2-23 16,-2-2-31-16,-2-23-40 0,11-6 12 15,0-31 21-15,0 0-170 0</inkml:trace>
  <inkml:trace contextRef="#ctx0" brushRef="#br0" timeOffset="70885.771">20679 5537 497 0,'0'0'94'0,"0"0"4"16,0 0-23-16,0 0-50 0,0 0-27 15,28-9-8-15,-28 9-16 0,71 9-41 16,-24-3-23-16,15 3 3 0,-7 2-191 15</inkml:trace>
  <inkml:trace contextRef="#ctx0" brushRef="#br0" timeOffset="71155.344">21106 5993 416 0,'0'0'6'0,"4"26"4"0,-4-26 11 15,0 0 12-15,0 0 9 0,0 0 7 16,38-15-9-16,-38 15-11 0,38-44-7 15,-23 10-10-15,5 1-2 0,-4 2 7 16,-10 5 2-16,-6 26 5 0,0-34 12 16,0 34-8-16,0 0 1 0,0 0 1 15,-26-22-14-15,26 22-4 0,0 0-4 0,-42 20-6 16,42-20 2-16,-38 44-3 16,22-13-1-16,12 0-1 0,2 7 0 0,8-7 0 15,3 7-2-15,9-1 0 0,6-6-5 16,5-2-1-16,7-16-1 0,-5-6-11 15,2-7-15-15,-2-15-33 0,2-8-35 16,-2-10 1-16,-4-16-187 0</inkml:trace>
  <inkml:trace contextRef="#ctx0" brushRef="#br0" timeOffset="71283.143">21210 5455 416 0,'0'0'16'0,"0"0"-4"16,0 0-6-16,27-27-5 0,-27 27-6 15,42-7-1-15,-42 7 2 0,48 23-9 16,-21-1-1-16,4 0-203 0</inkml:trace>
  <inkml:trace contextRef="#ctx0" brushRef="#br0" timeOffset="71475.841">21781 5209 419 0,'31'-16'18'0,"-31"16"17"0,0 0 2 15,33-26-7-15,-33 26-11 0,0 0-5 16,0 0-6-16,31 18 9 0,-31-18 3 16,43 44-3-16,-43-44 0 0,37 51-10 0,-37-51-3 15,16 55 0-15,-16-22 0 16,-5-2-4-16,-12 0 2 0,-8 0-12 0,-12 3-26 16,-6 1-19-16,1 0-13 0,3-6-199 15</inkml:trace>
  <inkml:trace contextRef="#ctx0" brushRef="#br0" timeOffset="71661.472">22226 5893 429 0,'0'0'23'0,"0"0"1"0,0 0-12 15,0 0-21-15,0 0-11 0,42-42-4 16,-26 15 9-16,-16 27 9 0,31-39-206 16</inkml:trace>
  <inkml:trace contextRef="#ctx0" brushRef="#br0" timeOffset="72054.85">22335 5725 421 0,'0'0'14'0,"-31"-25"12"15,31 25 10-15,-16-26 10 0,16 26 4 16,0 0-2-16,-37-24-8 0,37 24-13 15,0 0-11-15,-25-7-10 0,25 7-3 16,-37 20 2-16,10 4 1 0,-2 9 2 16,-6 9-2-16,13 3 0 0,-3-1-3 15,10 3-5-15,-3-3 4 0,14-4-6 0,-7-5 1 16,11-8 0-16,0-27-2 0,11 35 9 16,-11-35 0-16,35 20 13 0,-35-20 8 15,42-4 6-15,-9-12 2 0,5-13-9 16,13-13-13-16,2-15-15 0,-9-14-3 15,3-4-6-15,-16-7 2 0,2-3-7 16,-2-8-21-16,0-8-1 0,-4-3-6 16,-12 2 9-16,-8 0 22 0,-3 13 12 0,-10 14 21 15,-8 15 32-15,1 27 15 16,13 33 4-16,-24-33-12 0,24 33-30 0,0 0-15 16,-31 2-10-16,31-2-3 0,-18 53 6 15,-2 2 5-15,5 19 3 0,-1 12 4 16,5 14-7-16,9-5-8 0,4 2-3 15,2 1-4-15,1-8-10 0,-5 8-18 16,-5 1-31-16,1-12-46 0,4-7-23 16,9-25 14-16,-7-26 31 0,-2-29 44 15,31-18-172-15</inkml:trace>
  <inkml:trace contextRef="#ctx0" brushRef="#br0" timeOffset="72175.664">22364 5488 457 0,'0'0'49'0,"0"0"4"15,0 0-12-15,44-2-41 0,-15 6-19 16,13 5-22-16,0 2-10 0,0-4 7 16,7 4 10-16,-9-9-180 0</inkml:trace>
  <inkml:trace contextRef="#ctx0" brushRef="#br0" timeOffset="72501.151">23037 5592 428 0,'-51'7'29'16,"18"4"20"-16,2 0 8 0,-5 2 5 15,10-4-8-15,26-9-17 0,-42 20-14 16,42-20-15-16,-49 37-6 0,22-8-7 16,5 0-2-16,7 4-3 0,6 0 0 15,7 10 1-15,4-4-3 0,2-5-4 0,12-3 4 16,-16-31 0-16,31 42 7 16,-31-42 10-16,37 17 11 0,-37-17 9 0,49-2 5 15,-49 2-1-15,42-24-10 0,-42 24-6 16,42-58 6-16,-15 21-1 0,-16-5 5 15,4 2 7-15,-6 0-2 0,-9 7 10 16,0 6 3-16,0 27 3 0,0 0-4 16,-15-27-10-16,15 27-9 0,0 0-11 15,0 0-4-15,0 0-3 0,-20 27-2 16,9 0 2-16,-5 12-1 0,5 4-4 0,5 5-5 16,-3 1-24-16,4-7-22 0,19 0-31 15,-3-6-47-15,11-8-15 0,9-6 13 16,2-15 32-16,9-22-159 0</inkml:trace>
  <inkml:trace contextRef="#ctx0" brushRef="#br0" timeOffset="73039.302">23340 5692 448 0,'0'0'38'0,"-29"0"6"16,29 0-9-16,0 0-12 0,0 0-5 16,-20 33 0-16,14-4 3 0,-3-1-1 15,9 3-8-15,0 0-7 0,0-2-3 16,0-2-2-16,0-27 1 0,9 29-1 15,-9-29 1-15,0 0 4 0,0 0 12 16,0 0 16-16,0 0 9 0,26-7 1 16,-26 7-9-16,29-47-9 0,-9 19-9 0,2-6-4 15,-2 3-3-15,2-2-4 16,-22 33 0-16,31-42-1 0,-31 42-2 0,0 0-1 16,22-29-2-16,-22 29-5 0,0 0 2 15,0 0-1-15,-2 34 0 0,9-8 5 16,2 1 9-16,-9 6 3 0,2 0 5 15,-2 0 2-15,0-33-7 0,4 47 0 16,-4-47-2-16,0 0-6 0,0 0-1 16,23 31 0-16,-23-31 8 0,0 0 12 15,0 0 8-15,42-22 1 0,-16 4-6 0,1-9-11 16,8-8-9-16,-2 2-3 16,3 2-2-16,-10 6-1 0,-26 25 0 0,0 0 0 15,0 0-3-15,0 0-5 0,0 0-2 16,0 0 1-16,16 27 3 0,-16 2 4 15,-5 11 6-15,1 2 2 0,8-9 1 16,-4-2-1-16,0-31-3 0,0 0 0 16,16 26-2-16,-16-26 4 0,0 0 6 0,46-4 2 15,-12-11 4-15,8-3-1 16,-5-7-4-16,-1 6 3 0,-10 3 1 0,-26 16-1 16,0 0-4-16,0 0-7 0,0 0-7 15,0 0-1-15,27 0-1 0,-27 0-3 16,7 38-6-16,-3-5-15 0,-8-4-12 15,-1 6-10-15,5-6-31 0,0 0-42 16,0-29-38-16,5 31 0 0,-5-31 39 16,0 0-153-16</inkml:trace>
  <inkml:trace contextRef="#ctx0" brushRef="#br0" timeOffset="73258.959">23672 5018 520 0,'-6'-37'94'0,"6"37"3"16,11-38-29-16,-11 38-29 0,37-20-17 15,-37 20-7-15,47-2-5 0,-47 2-9 16,44 27 0-16,-13-3 2 0,0 3-5 0,-9 6 2 16,-6 0-2-16,-12 5-2 0,-15 1 4 15,-13 1-2-15,-14 2-20 0,-15 0-35 16,-16-4-44-16,-10 0-16 0,-10-7-188 15</inkml:trace>
  <inkml:trace contextRef="#ctx0" brushRef="#br0" timeOffset="75330.358">1529 8026 425 0,'0'0'-3'0,"-27"8"1"0,27-8 1 15,0 0-2-15,0 0 1 0,-26 40 0 16,26-40-1-16,-13 36 1 0,13-36 6 16,0 0 8-16,-18 28 12 0,18-28 10 15,0 0 7-15,0 0 11 0,0 0 10 0,0 0 8 16,0 0 0-16,0 0-9 0,0 0-17 16,0 0-18-16,26-28-10 0,1-8-11 15,6-15-13-15,3-13-11 0,6-9-7 16,-7 0-4-16,-10-2 6 0,-10 4 13 15,-6 4 1-15,-9 8 10 0,0 1 1 0,0 11-1 16,-5 12 5-16,5 35-1 16,-11-38 1-16,11 38 0 0,0 0-5 0,-31-8-2 15,31 8 1-15,-26 24 1 0,10 14 2 16,1 17-2-16,-1 18 2 0,3 13 2 16,4 12 2-16,-2-3 5 0,11 2 2 15,0 3-3-15,7-7-2 0,6-9-3 16,5-13-7-16,6-20-2 0,5-13 3 15,-3-16-1-15,1-13 4 0,4-5 7 16,0-11 4-16,0-12 5 0,2-15 0 0,-2-10-3 16,-11-7-6-16,-7-2-4 15,-8-7-3-15,-5-2-6 0,0 7 0 0,-7 6-1 16,-4 16 2-16,11 33 2 0,-24-40-2 16,24 40-1-16,0 0 0 0,-27-7-6 15,27 7-3-15,-17 29-1 0,8-2-9 16,2 8-4-16,7 7-19 0,0 0-32 15,11 3-19-15,7-8 0 0,11-6 16 16,10-9 36-16,8-13 28 0,6-9 10 16,-2-13 7-16,-2-9 2 0,-3-3-2 0,-8 1 0 15,-5 0 1-15,-33 24 1 0,36-31 9 16,-36 31 20-16,0 0 18 0,0 0 17 16,0 0 4-16,0 0-7 0,0 0-4 15,-31-20-7-15,31 20-5 0,0 0-13 16,0 0-13-16,0 0-12 0,-27 4-7 15,27-4-1-15,0 0-3 0,-4 51 0 16,4-51-6-16,0 51-13 0,0-51-3 0,13 38 0 16,-13-38 4-16,22 31 14 15,-22-31 2-15,27 15 2 0,-27-15 5 0,26-2 9 16,-26 2 10-16,33-24 2 0,-13-3 1 16,2 1 3-16,-2-1 3 0,-20 27 2 15,11-44 8-15,-11 44-2 0,0 0-6 16,0-27-3-16,0 27-12 0,0 0-7 15,0 0-9-15,0 0-4 0,0 0-7 16,0 0-1-16,-19 36 3 0,19-36-7 16,-7 53-7-16,7-20-16 0,0 0-37 0,11 0-1 15,0 1-7-15,9-8-17 16,7 1 30-16,10-7 4 0,10-14 17 0,-5-12 42 16,-5-14 7-16,-1-9 5 0,-7-4 7 15,-5 6 10-15,-24 27 18 0,18-38 12 16,-18 38 15-16,-11-35 4 0,11 35-7 15,-16-29-6-15,16 29-14 0,0 0-18 16,0 0-11-16,-29-6-4 0,29 6-6 16,0 0-2-16,-26 11-4 0,26-11-4 15,0 0-13-15,-16 40 1 0,16-40-3 0,14 35 1 16,-14-35 7-16,31 22-4 0,-31-22 6 16,46 5 5-16,-19-12 15 0,-1-4 6 15,-26 11 6-15,49-47 2 0,-23 16-5 16,-17 0 4-16,-9-4-8 0,-4 4-6 15,-18-2-7-15,2-1-15 0,-2 3-15 16,-9 5-7-16,0 6-4 0,-3 7-11 16,-1 6-22-16,-3 5-17 0,1 6-8 0,6 3-4 15,4 0 22-15,27-7 28 0,-33 4 16 16,33-4 23-16,0 0-198 0</inkml:trace>
  <inkml:trace contextRef="#ctx0" brushRef="#br0" timeOffset="75504.079">2523 7532 372 0,'22'-34'19'0,"-22"34"10"16,25-46 16-16,-25 46 7 0,33-42-10 0,-33 42-7 16,35-24-15-16,-35 24-14 15,34-3-7-15,-34 3-2 0,26 29-3 0,-12-2 2 16,-8 8 1-16,-1 3-2 0,-5 8 5 16,-11 10-2-16,-9 3-2 0,-3 6-8 15,-12 3-12-15,-3-1-27 0,7 1-4 16,0-1 12-16,3-61-195 0</inkml:trace>
  <inkml:trace contextRef="#ctx0" brushRef="#br0" timeOffset="75753.694">3801 7640 400 0,'0'0'17'0,"7"31"13"0,-7-31 6 16,0 0 0-16,2 38-4 0,0-7 6 15,2 7-6-15,3 4 5 0,2 6 0 0,-5 3-12 16,-1 5-5-16,1-3-11 0,-4 2-5 16,7 0-8-16,-3-1-14 0,-4 1-22 15,0-2-24-15,5-6-23 0,1-12 13 16,-6-35 22-16,27 13 26 0,-3-41-184 15</inkml:trace>
  <inkml:trace contextRef="#ctx0" brushRef="#br0" timeOffset="75944.39">4113 7727 399 0,'0'-65'29'0,"0"30"32"16,-4 8 32-16,4 27 13 0,0 0-9 16,-22-26-25-16,22 26-30 0,0 0-22 15,0 0-12-15,0 0-6 0,-5 51-1 16,5-9 4-16,5 9-1 0,-1 4-2 15,3 7-2-15,-3-9-6 0,7 5-5 16,-11-1-5-16,5-1-19 0,-5 6-35 0,-5-2-23 16,-6-5-20-16,0-15 10 15,2-11 40-15,9-29 27 0,0 0 28 0,-33-38-203 16</inkml:trace>
  <inkml:trace contextRef="#ctx0" brushRef="#br0" timeOffset="76086.163">3812 7840 439 0,'0'0'93'0,"0"0"33"0,0 0 5 16,-2-27-32-16,2 27-50 0,0 0-29 16,29-13-11-16,-29 13-1 0,62-22-8 0,-18 6-16 15,11-6-29-15,14 0-54 0,2 4-38 16,2 0 5-16,0 5 28 0,-9 2-159 16</inkml:trace>
  <inkml:trace contextRef="#ctx0" brushRef="#br0" timeOffset="76273.87">4793 7461 536 0,'0'0'114'0,"0"0"3"0,0 0-39 15,0 0-49-15,38 9-24 0,-7-20-15 16,2-5-29-16,4 3-39 0,-1 4-30 15,-3 0 0-15,3-2 26 0,-10-4 43 16,-26 15-184-16</inkml:trace>
  <inkml:trace contextRef="#ctx0" brushRef="#br0" timeOffset="76430.625">5070 7501 462 0,'0'0'68'0,"-38"44"20"0,38-44 0 15,-22 58-9-15,13-19-20 0,2-1-21 16,7 9-1-16,0 6-4 0,0-5-3 15,7 1-4-15,-2-2-13 0,1-5-10 16,-1 4-6-16,-1 7-10 0,-4-4-41 0,0-9-43 16,0 0-40-16,0-7-5 15,4-6-170-15</inkml:trace>
  <inkml:trace contextRef="#ctx0" brushRef="#br0" timeOffset="76889.901">5730 7744 415 0,'0'0'25'0,"-23"31"24"0,23-31 16 15,-35 11-1-15,35-11-14 0,-33 29-16 16,33-29-9-16,-31 44-7 0,20-17-3 16,6 4-5-16,1 2-8 0,6 0-11 15,0-4-13-15,3-2-10 0,-5-27-6 16,22 44-23-16,-22-44-4 0,42 38 4 15,-11-27 7-15,4-13 32 0,10-9 16 16,6-12 4-16,-3-8 3 0,1-2 0 16,-2-2 1-16,-1 2 0 0,-8-1 1 15,-5 8-4-15,-13-1-1 0,-20 27 3 0,22-40 14 16,-22 40 26-16,-7-31 34 0,7 31 20 16,-31-22 4-16,31 22-9 0,-42-11-23 15,42 11-11-15,-53 11-14 0,22 0-16 16,0 7-9-16,2 4-11 0,29-22-7 15,-40 49-1-15,29-23-7 0,11-26-5 16,14 60 0-16,-1-27 0 0,14 3 5 16,4-5 5-16,6-11 3 0,10-9 8 0,6-13 5 15,0-16 2-15,5-9 0 16,-12-6-2-16,-8-7-2 0,-16 0 7 0,-7 5 6 16,-10 2-4-16,-12 2-6 0,-8 4-20 15,-16 1-23-15,-11 6-25 0,-12 6-15 16,-3 12-27-16,-1 0-26 0,5 4-1 15,15 0 17-15,14-8-172 0</inkml:trace>
  <inkml:trace contextRef="#ctx0" brushRef="#br0" timeOffset="77042.661">6569 7000 468 0,'0'0'73'0,"-42"22"9"0,11-4-6 16,-2 15-23-16,-9 14-20 0,-5 15-6 15,-2 9-9-15,1 0-21 0,5 10-30 16,4-3-38-16,8-1-30 0,4-3 2 16,5-8-187-16</inkml:trace>
  <inkml:trace contextRef="#ctx0" brushRef="#br0" timeOffset="78709.834">7725 8105 417 0,'0'0'1'0,"0"0"3"0,11-31 4 16,-11 31 7-16,-5-40 6 15,5 40 10-15,-11-44 10 0,11 44 2 0,-20-38 5 16,20 38-1-16,-22-28-1 0,22 28-5 16,0 0-9-16,-31-22-11 0,31 22-13 15,-26 4-5-15,26-4-2 0,-31 27-1 16,31-27 2-16,-34 50-2 0,19-21 1 15,4 9 2-15,0 2-2 0,6-3 0 0,5-3-1 16,9-8-4-16,-9-26 1 16,29 29 1-16,-29-29 4 0,38 4 5 0,-38-4 7 15,46-15 2-15,-15-9-1 0,2-12-4 16,-2-15-9-16,7-6-7 0,-9-3-2 16,-7-4-1-16,-4-5-4 0,-9-4-8 15,-3-5 0-15,-1-4-1 0,-5 0-1 16,-11 7 16-16,-1 9 7 0,-1 10 6 15,-9 14 12-15,7 14 4 0,15 28 2 16,-29-29-3-16,29 29-5 0,0 0-6 16,-36 2-6-16,36-2-1 0,-20 53 4 15,18-11 6-15,2 14 4 0,7 1 7 0,4 16-4 16,2 2-9-16,0-1-4 0,3 1-4 16,8-4 1-16,-2-3 1 0,5-3-1 15,0-8-5-15,10-1 1 0,3-8-3 16,0-10-5-16,2-12 2 0,-7-14-2 15,-1-15 7-15,-8-3 3 0,-26 6 1 16,42-34 1-16,-15 6-2 0,-7-12 1 16,0-7-4-16,-5 1-1 0,-8-1 3 15,-7 3 1-15,4 9 3 0,-8 6 5 16,4 29 4-16,-11-38 4 0,11 38 4 0,0 0 0 16,0 0-4-16,0 0-6 0,0 0-5 15,0 0-6-15,0 0-2 0,0 0-2 16,0 0 1-16,0 0 0 0,-9 33 0 15,18 1-1-15,2-1-5 0,4-2 0 16,1-5 0-16,2 1 0 0,-18-27 6 0,42 44-1 16,-16-30-1-16,-26-14 3 0,47 2-3 15,-47-2 7-15,0 0 7 0,42-31-1 16,-20 4 0-16,5-6-2 0,-8 0-3 16,-12-3 1-16,-2 3 1 0,-10 2-2 15,-2 0-1-15,3 5 1 0,4 26 1 16,-11-40 1-16,11 40 3 0,0 0-2 15,0 0-1-15,0 0-2 0,0 0-3 16,0 0-6-16,0 0-1 0,0 0 0 16,0 0 1-16,0 46 3 0,9-17 0 0,-3 0-2 15,10 0-3-15,-5-1 0 16,-11-28-10-16,33 45-1 0,-33-45-2 0,36 37-14 16,-36-37 5-16,37 25-1 0,-37-25 2 15,36 4 16-15,-36-4 6 0,29-20 3 16,-29 20 2-16,35-44 0 0,-24 15-1 15,5 0 2-15,-5 0 2 0,-11 29 7 16,11-35 7-16,-11 35 0 0,0 0-1 0,0 0-6 16,0 0-9-16,0 0-1 15,0 0 1-15,0 0 0 0,11 29 0 0,-11-29 0 16,9 26 1-16,-9-26 2 0,0 0 0 16,0 0-1-16,26 27 3 0,-26-27 5 15,0 0 3-15,0 0 5 0,0 0 0 16,0 0-4-16,0 0-5 0,22-38-3 15,-22 38-3-15,31-37-2 0,-31 37-1 16,27-20-7-16,-27 20-3 0,0 0-4 16,31 13-2-16,-31-13-1 0,38 29-4 0,-38-29 1 15,48 33 0-15,-17-15 3 0,5-7 9 16,1-5 2-16,5-8 3 0,7-9 2 16,-2-9 0-16,-10-2 1 0,-6-7 0 15,-4 1-1-15,-16-3 2 0,0 0-1 16,-11 2 3-16,-2-2 4 0,-7 4 7 15,9 27 6-15,-18-38 0 0,18 38-3 16,-26-17-8-16,26 17-5 0,0 0-5 0,-31-2-1 16,31 2-1-16,-16 37 0 15,7-4-1-15,7 7-1 0,4 2 0 0,7 3-5 16,7-5-2-16,6 2 0 0,4-5-1 16,12-6 3-16,2-4 5 0,4-9-1 15,-2-12 4-15,0-1 3 0,-4-10 0 16,-12-6 0-16,3-4 4 0,-29 15 3 15,27-38 3-15,-27 38-1 0,2-49-2 16,-2 23-4-16,0 26 1 0,-11-31 0 16,11 31-3-16,0 0-5 0,0 0-3 0,0 0 2 15,-27 59 2-15,23-12 1 16,-3 15 2-16,7 7-1 0,0 6 0 0,11 7 1 16,0-5 3-16,12-1 0 0,-3-3 1 15,2-5 0-15,-7-6-2 0,-4-9-1 16,-6-15 0-16,-5-38-1 0,0 38 4 15,0-38 5-15,-31 4 0 0,-3-4 0 16,-12-2-5-16,-7-2-4 0,0-14-2 16,4-2 1-16,11-9-5 0,10-4-9 15,5 0-13-15,8-1-22 0,-1 3-34 0,14-4-61 16,4-9-31-16,14-7 13 0,8-9-176 16</inkml:trace>
  <inkml:trace contextRef="#ctx0" brushRef="#br0" timeOffset="79444.682">10393 7804 488 0,'0'0'68'16,"0"0"10"-16,0 0-11 0,27-31-31 15,-27 31-20-15,53-53-13 0,-16 11-4 16,3-7-15-16,-7-4-1 0,-2-5-1 15,-4 1 1-15,-11-1 14 0,-5-4-1 16,-11 7 3-16,-5 2 2 0,-6 6 7 16,-7 12 8-16,-6 6 13 0,24 29 4 15,-53-27 0-15,26 27 2 0,-4 5-2 0,5 8-3 16,26-13-3-16,-42 33-5 0,31 1-5 16,0 8 6-16,4 20 10 0,2 9-1 15,5 2-2-15,3 0-10 0,6 0-13 16,8 4-2-16,-1-4-6 0,10 5-9 15,-6-9-17-15,16-7-26 0,6-9-31 16,6-11-18-16,6-16-10 0,3-12 7 16,1-17 27-16,-1-17 25 0,-1-8 20 0,-3-6 19 15,0 3 8-15,-13-2 3 0,-9 2 6 16,-13 0 6-16,-7 5 16 0,-11 26 19 16,-3-45 19-16,3 45 31 0,-26-39 7 15,26 39-1-15,-36-34-9 0,36 34-28 16,-46-24-21-16,46 24-13 0,-38-13-11 15,38 13-6-15,0 0-7 0,-31 2-4 16,31-2-3-16,0 0-2 0,0 0-2 0,-22 46-1 16,22-15-4-16,-4 3-2 15,13 3 3-15,-3 1-4 0,10 4 2 0,-1-7-2 16,1-4-1-16,6-2 4 0,-22-29-1 16,37 36 5-16,-37-36 1 0,36 15 3 15,-36-15 9-15,0 0 10 0,0 0 4 16,38-29 0-16,-27 1-4 0,2-8-6 15,-6 1-5-15,-1 1 2 0,-6 3 4 16,0 31-2-16,-15-39 3 0,15 39-4 16,0 0-7-16,0 0-7 0,0 0-3 0,0 0 1 15,-3 37 3-15,15-1 6 16,-1 10 2-16,11 10 2 0,9 6 3 0,0 4 2 16,2 5 0-16,2 4-1 0,-1-2-3 15,-6-4-4-15,-3-5 0 0,-10-9 0 16,1-8 1-16,-12-9 3 0,-4-7 3 15,-4-5 1-15,4-26-2 0,-38 40-4 16,7-27-2-16,-13 3-1 0,-7-7-6 16,-2-5-6-16,0 0-10 0,11-6-28 15,8-2-31-15,3-3-58 0,7 1-36 0,-89-101-87 16</inkml:trace>
  <inkml:trace contextRef="#ctx0" brushRef="#br0" timeOffset="79586.461">10727 8628 1125 0,'-26'-27'174'0,"26"27"-173"0,0 0-20 15,0 0-24-15,0 0-52 0,-29-17-72 16,29 17-34-16,-80-105-80 0,80 105-58 16</inkml:trace>
  <inkml:trace contextRef="#ctx0" brushRef="#br0" timeOffset="80843.483">12198 7797 480 0,'0'0'71'15,"0"0"13"-15,0 0-6 0,0 0-34 0,0 0-26 16,0 0-4-16,28 31 3 16,-16-2 5-16,-4 4-1 0,-1 3-6 0,4 6-3 15,-6-4-3-15,-1-3-3 0,3-4 0 16,-7-31-3-16,8 38-1 0,-8-38 1 16,0 0 2-16,0 0 12 0,0 0 5 15,0 0-2-15,-11-29-5 0,3-4-12 16,-4-3-5-16,1-6-4 0,7 0 1 15,4 0 0-15,0 0 0 0,9 9 2 16,-3 4 3-16,-6 29-1 0,23-35 0 16,-23 35 1-16,31-9-4 0,-31 9-1 15,37 13-2-15,-37-13-2 0,47 46 5 0,-27-15 1 16,-3 7 7-16,6 0 8 0,-8-1 0 16,-6-6 0-16,-9-31-4 0,18 40-5 15,-18-40 3-15,0 0 2 0,0 0 6 16,0 0 7-16,0 0 4 0,0 0 3 15,26-13 2-15,-17-14-7 0,13-10-8 0,5-10-7 16,13-8-6-16,-1 4 1 16,-8 11 3-16,-4 9 4 0,-27 31 0 0,31-24-3 15,-31 24-4-15,0 0-3 0,0 0 0 16,16 42 0-16,-8-13 3 0,-5 10-2 16,5 6-5-16,4-1-7 0,-1 0-15 15,6-6-22-15,-1-3-25 0,4-4-35 16,6-6-22-16,5-10 0 0,7-13 21 15,13-10 38-15,-2-12 36 0,-1-5 23 16,-6-1 7-16,-11-1 4 0,-31 27 5 0,23-44 10 16,-23 44 15-16,-12-44 28 15,12 44 26-15,-31-34 14 0,31 34 4 0,-44-15-15 16,44 15-22-16,-40-7-19 0,40 7-18 16,-33 5-14-16,33-5-7 0,-31 20-5 15,31-20 1-15,-18 35-1 0,14-8-1 16,0 1-1-16,8 6-3 0,7 5 0 15,0-3 0-15,11-3 0 0,3 0 0 16,8-11-3-16,-7-2-2 0,10-11 2 16,-5-7 2-16,-2-2 6 0,-29 0 8 0,42-24 3 15,-42 24 5-15,28-55 1 16,-21 22-5-16,-2-7 1 0,-3 2 4 0,-4 0 0 16,-3 3 3-16,5 35 0 0,-11-42-2 15,11 42 0-15,0 0-2 0,0 0-7 16,0 0-10-16,0 0-5 0,0 0-1 15,4 40-1-15,3-7-6 0,0 5-8 16,4 4-8-16,4-7-27 0,5-2-15 0,2-6-21 16,5-9-30-16,-27-18 1 15,51 24 9-15,-51-24 22 0,49-22 39 0,-23-5 26 16,-4-8 18-16,-6-1 7 0,-3 5 0 16,-13 31 0-16,7-42 0 0,-7 42 11 15,0 0 23-15,0 0 25 0,0 0 11 16,0 0-5-16,0 0-18 0,0 0-3 15,0 0-3-15,0 0-4 0,-5 45 5 16,21-14-18-16,8 0-8 0,3 6 2 16,6-4-8-16,5 1-2 0,4-3-1 0,4-7-3 15,-8-2-6-15,4-2-10 0,-16-4-18 16,5-8-39-16,-31-8-31 0,34 7-19 16,-34-7 15-16,35-24-174 0</inkml:trace>
  <inkml:trace contextRef="#ctx0" brushRef="#br0" timeOffset="81003.234">14007 7837 451 0,'0'0'53'0,"-38"-20"30"0,38 20 18 0,-38-4-10 16,12 15-18-16,26-11-24 0,-53 44-11 16,17-8-10-16,3 6-6 0,-7 11-5 15,-4 16-12-15,2-1-19 0,0 10-18 16,6-1-62-16,3-6-53 0,7 2-199 15</inkml:trace>
  <inkml:trace contextRef="#ctx0" brushRef="#br0" timeOffset="84159.05">14724 8174 518 0,'0'0'118'16,"0"0"22"-16,0 0-3 0,0 0-44 15,0 0-26-15,0 0-8 0,0 0-6 16,0 0-5-16,-31-22-2 0,31 22-5 16,0 0-4-16,0 0-3 0,0 0-5 15,0 0-8-15,0 0-7 0,0 0-4 0,0 0-9 16,0 0-9-16,0 0-17 15,0 0-27-15,0 0-34 0,0 0-74 0,0 0-63 16,5-27 9-16,-5 27-173 16</inkml:trace>
  <inkml:trace contextRef="#ctx0" brushRef="#br0" timeOffset="85034.425">16467 7250 423 0,'-7'-39'2'0,"7"39"2"0,-40-45 5 0,40 45 2 16,-53-24 10-16,16 17 3 0,1 3-3 16,-4 6 2-16,-6 5-3 0,4 8 7 15,-5 7 2-15,5 9 2 0,-7 7 0 16,3 11-5-16,2 4-3 0,-3 11 2 16,21 7-4-16,1 9-7 0,3 4-2 15,15 7-9-15,3-3-2 0,4-6 0 16,16 0-3-16,6-11 0 0,9 0 1 0,11-16-6 15,11-8 4-15,0-19-2 16,-2-10 1-16,4-18 0 0,-2-11 3 0,5-13-2 16,0-16 1-16,-10-2 2 0,-8-9 1 15,-13-4 0-15,-12-5 1 0,-4-2 7 16,-6 0 2-16,-3 6 6 0,-4 14 10 16,-12 9-1-16,14 33 3 0,-13-26-7 15,13 26-7-15,0 0-8 0,0 0-5 0,-31 17-1 16,31-17 0-16,-11 64 1 15,7-17 1-15,4 8 1 0,0 5-1 0,4 0-1 16,3 0 0-16,4-9-1 0,0 0-1 16,0-7-5-16,-2-2-1 0,-3 2-6 15,-1-6-34-15,-1-3-22 0,-8-4-20 16,4-31-16-16,0 36 21 0,0-36 22 16,0 0 16-16,-11-38 25 0,-9-2 10 15,4-11 7-15,-1-4 4 0,-3-3-2 16,2 5 2-16,-2 2 3 0,5 5 10 0,4 10 22 15,6 8 20-15,5 28 12 16,-2-43 3-16,2 43-6 0,7-28-16 0,-7 28-12 16,0 0-16-16,31-25-11 0,-31 25-7 15,57-22-2-15,-19 9-6 0,-1 2-11 16,5 4-19-16,1 9-12 0,-6 5-2 16,1 4 0-16,-1 7 14 0,-37-18 7 15,51 40 5-15,-51-40 10 0,38 35 4 16,-38-35 7-16,35 24 2 0,-35-24-1 15,0 0 1-15,34 12 1 0,-34-12 0 0,0 0 3 16,31-45-3-16,-20 16 1 0,-2-2 4 16,-3-2 7-16,-6 7 12 0,0 26 12 15,0-29 4-15,0 29-6 0,0 0-12 16,0 0-11-16,0 0-7 0,0 0-1 16,-35 40 1-16,24-9 1 0,0 9 1 15,0 4 0-15,6-4-3 0,3 0 1 16,4-3-1-16,3-4-3 0,1 1-9 0,3-6-21 15,-9-28-30-15,33 34-16 0,-6-34-5 16,8-11 17-16,-1-18-186 0</inkml:trace>
  <inkml:trace contextRef="#ctx0" brushRef="#br0" timeOffset="85158.229">17005 7574 438 0,'-27'22'38'0,"27"-22"3"0,-35 4-2 0,35-4-23 16,-31 9-22-16,31-9-21 15,-7 27-10-15,7-27-5 0,38 33 8 0,-7-13-192 16</inkml:trace>
  <inkml:trace contextRef="#ctx0" brushRef="#br0" timeOffset="85472.735">17404 7716 434 0,'0'0'31'0,"0"0"12"0,-34 2 9 15,34-2 7-15,-42 2 3 0,42-2 4 16,-46 7-5-16,46-7-18 0,-33 13-16 0,33-13-12 15,-36 33-7-15,36-33-5 16,-33 55 0-16,22-19-2 0,2 4-3 0,9-3 2 16,9 1-4-16,2-9 1 0,-11-29-1 15,38 42 1-15,-38-42 2 0,48 20 3 16,-48-20 1-16,40-7 1 0,-40 7 3 16,42-37 0-16,-24 8 0 0,2-7 2 15,-2-6-1-15,-5-4 1 0,2 1 2 16,-12-1 1-16,-3 11 8 0,0 35 9 15,-5-36-1-15,5 36-1 0,0 0-8 0,0 0-11 16,0 0-5-16,0 0-1 0,0 0-3 16,-38 44 0-16,32-10-3 0,1 5-1 15,-6 8-10-15,18 2-16 0,-7 4-18 16,9-7-47-16,2-1-32 0,9-6-8 16,2-12 15-16,-22-27 48 0,64-13-170 15</inkml:trace>
  <inkml:trace contextRef="#ctx0" brushRef="#br0" timeOffset="85673.415">17676 7308 483 0,'0'0'84'0,"0"0"12"16,0 0-16-16,0 0-29 0,-9-27-33 16,9 27-13-16,0 0-1 0,31 9 1 15,-31-9-2-15,42 31-5 0,-26-2-2 0,1 2-7 16,-12-4-7-16,-5 10-1 15,-7 5-3-15,-13 3 1 0,-2 10-5 0,-13-2-19 16,4-2-16-16,4-9-5 0,5-11 8 16,22-31 21-16,-20 33-190 0</inkml:trace>
  <inkml:trace contextRef="#ctx0" brushRef="#br0" timeOffset="86315.409">18201 7673 432 0,'0'0'54'0,"0"0"20"0,0 0 16 16,0 0 3-16,0 0-18 0,0 0-7 16,-34-31-8-16,34 31-11 0,-31-11-18 15,31 11-13-15,0 0-8 0,-35 3-9 16,35-3-1-16,-38 26-8 0,38-26-5 16,-15 40-6-16,15-13 0 0,4 4 2 15,5 4 4-15,2 5 5 0,7-2 3 0,6 4 1 16,5-5 3-16,2-4 2 15,5-2-2-15,-5-4 5 0,-3-5 1 0,-1 0-2 16,-27-22 2-16,31 31-2 0,-31-31-3 16,0 0-3-16,0 0 0 0,0 0 1 15,-16 29 1-15,16-29 0 0,-42 11 0 16,42-11 2-16,-48 7 2 0,48-7 0 16,-36 2 0-16,36-2-2 0,0 0-6 0,0 0-9 15,0 0-5-15,31-35-1 16,0 15 2-16,11-5 10 0,0-1 4 15,7-1 3-15,-2 7 4 0,-5-2 0 16,-11 7 0-16,-31 15 1 0,33-25 6 0,-33 25 13 16,0 0 5-16,0 0 0 0,0 0-4 15,0 0-11-15,0 0-5 0,-33-17-3 16,33 17-2-16,0 0-2 0,0 0-1 16,0 0-1-16,0 0-2 0,-16 33-4 15,16-33-2-15,7 31-1 0,-7-31-1 16,26 29 1-16,-26-29 2 0,31 24 1 15,-31-24 3-15,42 15 4 0,-42-15 2 0,47-4 3 16,-47 4 1-16,38-27 0 0,-38 27 2 16,31-37 11-16,-31 37 5 0,17-36 1 15,-17 36-4-15,5-46-9 0,-5 46 4 16,0-47 3-16,0 47 3 0,0 0-1 16,0 0-10-16,-16-26-4 0,16 26-4 15,0 0-1-15,0 0-1 0,-20 26 1 16,20 1 0-16,-6 6-3 0,6 3-5 15,4-1-8-15,7-4-4 0,0-2-16 16,9 2-8-16,-2-5-19 0,-18-26-20 0,53 45 0 16,-13-41-21-16,4-11-8 0,-2-17 11 15,5-7 22-15,-14-11-181 0</inkml:trace>
  <inkml:trace contextRef="#ctx0" brushRef="#br0" timeOffset="86473.163">18803 7676 470 0,'-42'-27'79'0,"42"27"19"15,-22-29-1-15,22 29-36 0,0 0-32 0,26-15-23 16,-26 15-3-16,38-7 1 0,-11 7-1 16,4 5-1-16,4 8-7 0,-35-13-12 15,44 31-6-15,-44-31-6 0,25 46-2 16,-25-46-1-16,-9 49-5 0,-9-20-14 16,-6 6-14-16,-7 1 4 0,-2-3-200 15</inkml:trace>
  <inkml:trace contextRef="#ctx0" brushRef="#br0" timeOffset="86666.856">18925 7042 596 0,'0'0'108'0,"0"0"-16"0,0 0-47 16,0 0-29-16,0 0-12 0,0 0-6 15,29 18 2-15,-29-18-4 0,48 55-3 0,-26-19-5 16,-10 6-5-16,-4-4-3 15,-8 6 2-15,-8 2 1 0,-15 1-10 0,-3 6-12 16,-5 2-29-16,9 5-11 0,0 2 13 16,8-4-194-16</inkml:trace>
  <inkml:trace contextRef="#ctx0" brushRef="#br0" timeOffset="87147.101">19631 7722 467 0,'0'0'75'0,"-31"7"25"16,31-7 14-16,-29-5-16 0,29 5-23 15,-28-4-21-15,28 4-20 0,0 0-21 16,-34 11-9-16,34-11-3 0,-26 33-3 16,17-6 1-16,2 4 0 0,3 9 0 15,-7 4 0-15,6 5-8 0,5-1-11 0,5-1-15 16,10-9-18-16,-4-3-16 15,20-8-1-15,3-5-6 0,8-11 9 0,15-13 5 16,1-12 6-16,6-10 15 0,9-9 9 16,-11 2 18-16,-7 0 7 0,-15 0 5 15,-18 0 3-15,-22 31 0 0,31-53 4 16,-31 53 14-16,7-47 18 0,-7 47 20 16,-11-40 15-16,11 40 4 0,-33-24-3 15,33 24-7-15,-40-13-14 0,40 13-13 16,-44 8-14-16,44-8-12 0,-42 29-5 0,42-29-5 15,-36 44-1-15,25-15 0 0,2 4-3 16,3 1-1-16,10-1-2 0,0 2 1 16,10-4 1-16,12-4 1 15,1-5 1-15,15-9 2 0,0-4 3 0,-7-13 5 16,8-7 2-16,-6-5 10 0,-37 16 1 16,42-49 1-16,-37 21 4 0,-10-3-7 15,1 4-8-15,-18-2-16 0,-5 3-21 16,-11 1-16-16,-15 1-17 0,2 2-18 15,-2 6-34-15,11 1-19 0,16 2 9 0,26 13-181 16</inkml:trace>
  <inkml:trace contextRef="#ctx0" brushRef="#br0" timeOffset="87329.817">20488 7102 452 0,'0'0'48'0,"-26"24"18"0,-1-12 1 15,-6 10-13-15,2 0-7 16,-11 9-12-16,0 9-3 0,11 4-9 0,-11 7-8 16,15 0-8-16,5 2-8 0,2 0-21 15,2 0-34-15,9 0-26 0,-2 1-22 16,11-3 16-16,11 2-178 0</inkml:trace>
  <inkml:trace contextRef="#ctx0" brushRef="#br0" timeOffset="87676.272">21217 7483 438 0,'0'0'44'0,"-29"-29"36"15,29 29 32-15,-36-22 7 0,36 22-9 16,-37-11-28-16,37 11-31 0,-38 7-23 0,38-7-14 15,-35 31-7-15,17-3-3 0,-6 17-2 16,-3 3-2-16,9 3-2 0,9 9 1 16,5-4-2-16,8-1-1 0,8 5-3 15,-1-1-5-15,9-1-5 0,13-7-1 16,9-13 2-16,0-16 3 0,4-9 9 16,-4-13 3-16,-11-2 1 0,-31 2 12 15,34-20 6-15,-34 20 11 0,0-42 5 16,-11 13-10-16,-16-2-5 0,-8 0-8 15,-14 7-6-15,-11 8-2 0,-17 5-3 0,1 11-8 16,-3 11-11-16,6 2-34 0,11 12-64 16,19 1-59-16,-74-85 10 0,117 59-176 15</inkml:trace>
  <inkml:trace contextRef="#ctx0" brushRef="#br0" timeOffset="90252.511">22297 7598 407 0,'2'-44'1'0,"-2"6"1"0,5-8 4 15,-5-1 10-15,0 7 18 0,-5 9 17 16,5 31 19-16,-11-37 8 0,11 37 5 15,-6-27 6-15,6 27-5 0,0 0-13 0,0 0-18 16,0 0-24-16,0 0-15 0,0 0-4 16,0 0-4-16,-27 47-1 0,18-12 0 15,5 9-2-15,4 9-2 0,-7 9 1 16,7 12-1-16,0-6-1 0,5-1 1 16,-5-3-1-16,-5-11-8 0,1 11-9 15,-7-8-32-15,6-5-60 0,5-12-51 16,-2-10-5-16,2-29 33 0,-11 33-151 0</inkml:trace>
  <inkml:trace contextRef="#ctx0" brushRef="#br0" timeOffset="90399.281">22003 7813 549 0,'0'0'106'0,"0"0"0"0,0 0-51 15,0 0-38-15,0 0-7 0,37-35 2 0,-1 17 1 16,17 0-14-16,0 3-39 15,11-1-37-15,-11 5-37 0,1 9 2 0,-4-3-172 16</inkml:trace>
  <inkml:trace contextRef="#ctx0" brushRef="#br0" timeOffset="90696.817">22477 8023 398 0,'0'0'5'0,"28"36"10"0,-28-36 10 16,0 0 8-16,36 6 4 0,-36-6 6 0,44-11 1 15,-15 2-4-15,-29 9-1 0,53-35-8 16,-26 11-9-16,-5-10 2 0,0 1 0 16,-13-2 0-16,-7 2 8 0,-2 4 1 15,-7 2-3-15,7 27 1 0,-20-40-3 16,20 40-9-16,-26-20-1 0,26 20-8 16,-42-4-6-16,42 4-2 0,-40 20-2 15,40-20 0-15,-36 42 0 0,21-11 0 0,4 7-2 16,11 6 1-16,6 2-2 15,10-3-1-15,4-6-2 0,2-10-2 0,14-10 2 16,-3-8-4-16,15-11-5 0,3-9-20 16,-2-11-39-16,2-11-17 0,-7-3-23 15,-8-8 5-15,-10 2 36 0,-15-2 24 16,-2-5-182-16</inkml:trace>
  <inkml:trace contextRef="#ctx0" brushRef="#br0" timeOffset="90846.579">22722 7481 421 0,'0'0'32'0,"9"-40"4"0,-9 40 0 16,45-29-6-16,-19 16-4 0,5 2-3 16,-4 2-4-16,4 2-11 0,4 5-14 15,-6 6-19-15,-29-4-14 0,42 23-13 16,-42-23 1-16,35 26 14 0,-35-26-194 16</inkml:trace>
  <inkml:trace contextRef="#ctx0" brushRef="#br0" timeOffset="91017.311">23258 6850 533 0,'0'0'110'15,"0"0"6"-15,0 0-41 0,0 0-40 16,0 0-22-16,0 0-10 0,-31 33 1 16,22 5 2-16,-2 8 1 0,-4 20 2 15,-1 5-4-15,5 0-2 0,-4 4-13 16,10-4-12-16,-6 2-19 0,-2-2-44 15,4 0-26-15,-13 7-2 0,11-8-189 16</inkml:trace>
  <inkml:trace contextRef="#ctx0" brushRef="#br0" timeOffset="91497.557">23803 7175 427 0,'0'0'28'16,"0"0"14"-16,-24 36 6 0,17-3 0 15,-4 11-3-15,-5 9-14 0,12-2-11 16,-7 5-8-16,6 8-3 0,1-4 1 0,2 2-5 15,4 0 0-15,-4-11-1 16,2-5 0-16,-5-8-2 0,5-38 0 0,0 40 0 16,0-40 0-16,0 0 5 0,0 0 7 15,0 0 1-15,0 0 0 0,-15-36-8 16,13 10-10-16,-1-8-1 0,3-1-2 16,5-1-2-16,-1 3-7 0,16 2-10 15,-20 31-8-15,45-46-3 0,-14 26 0 16,0 11 4-16,-3 4 7 0,8 12 8 15,-5 11 7-15,0 4 10 0,-2 7 2 0,-10 2 2 16,4 2 11-16,-19 0 5 0,7-2 7 16,-15 2 10-16,-7-4 4 0,11-29 8 15,-27 47 8-15,27-47-6 0,-58 40-11 16,10-18-16-16,6-2-14 0,0-5-5 16,15-6-6-16,27-9-8 0,-38 4-15 15,38-4-30-15,0 0-52 0,0 0-19 16,0 0 9-16,38-24-180 0</inkml:trace>
  <inkml:trace contextRef="#ctx0" brushRef="#br0" timeOffset="92077.644">24343 7704 402 0,'0'0'27'0,"0"0"18"16,0 0 24-16,0 0 9 0,-31-17-1 15,31 17-3-15,0 0-15 0,-29-11-16 0,29 11-18 16,0 0-13-16,0 0-12 15,0 0-4-15,-35 28-1 0,24-1 2 0,2 8-1 16,-2 1 1-16,4 2-1 0,3-1 2 16,0 1-1-16,1 4 2 0,3-7-4 15,5-1 0-15,8-8 0 0,-13-26 0 16,27 29 7-16,-27-29 8 0,31 4 3 16,-5-15 2-16,10-6 0 0,1-12 0 15,-4-4 0-15,-2-1-3 0,-6-3 4 16,-3-8-7-16,-7 6 2 0,1 5 8 0,-5 6 3 15,-11 28 7-15,0 0-3 16,-15-27-9-16,15 27-10 0,0 0-14 0,0 0-12 16,-31 13-14-16,31-13-13 0,-38 51-16 15,18-11-26-15,13 4-27 0,3 9-10 16,8-8 15-16,16-1 34 0,-6-4 41 16,17-16 25-16,11-6 7 0,9-9 4 15,2-14-1-15,0-6 3 0,-11-6 3 16,-4-3 6-16,-7-5 18 0,-31 25 17 15,33-44 24-15,-33 44 18 0,4-42 8 0,-4 42-4 16,-20-40-15-16,20 40-16 0,-26-35-22 16,26 35-12-16,-27-27-12 0,27 27-8 15,-38-4-8-15,38 4-8 0,-42 17-6 16,42-17-3-16,-15 38 4 0,4-9 3 16,6 4-4-16,5 0 0 0,9 0 1 15,13-6 3-15,5-7 19 0,11-5 15 16,4-8 13-16,11-9 5 0,-7-11-2 0,-8-7-7 15,0-5-9-15,-18-3-3 0,-1-6-2 16,-12 1-4-16,2 0-10 0,-13-5-14 16,-12-2-8-16,-6 1-19 0,-14-1-12 15,-10 9-42-15,-7 4-45 0,0 5-40 16,-7 0 17-16,13 0-161 0</inkml:trace>
  <inkml:trace contextRef="#ctx0" brushRef="#br0" timeOffset="92221.419">24518 7107 671 0,'0'0'118'0,"0"0"-50"15,36 33-52-15,10-11 1 0,9 9-8 16,-1 9-33-16,8 6-63 0,-3-1-43 16,10 1-206-16</inkml:trace>
  <inkml:trace contextRef="#ctx0" brushRef="#br0" timeOffset="94183.727">1334 9837 420 0,'0'0'-3'15,"0"0"0"-15,0 0 0 0,0 0 2 0,0 0 0 16,0 0 0-16,0 0 3 0,0 0 3 16,0 0 6-16,0 0 10 0,0 0 10 15,0 0 14-15,0 0 11 0,0 0 5 16,-20-27 2-16,20 27-7 0,0 0-10 15,0 0-17-15,0 0-11 0,0 0-10 0,0 0-7 16,0 0-1-16,0 0-2 16,-37 2-5-16,37-2 0 0,-23 29-2 0,23-29-1 15,-19 45 4-15,3-10 2 0,3 5 3 16,-3 2 0-16,3-2-1 0,13-11-1 16,4-3 0-16,-4-26-2 0,23 31 1 15,-23-31 2-15,31 11 4 0,-31-11 7 16,50-9 5-16,-21-6 3 0,7-16-3 15,10-11-7-15,-2-16-4 0,-1-13-8 16,-6-6-3-16,-6-10 2 0,-11-8-3 16,-4-4-2-16,-14-5-1 0,-9-3-4 15,-2 5 2-15,-8 7 13 0,-3 15 10 0,-2 16 15 16,2 18 16-16,-3 15 1 0,23 31-3 16,-22-29-7-16,22 29-12 0,0 0-9 15,0 0-7-15,0 0-4 0,-9 27-2 16,21 10 2-16,1 23 0 0,-2 4 3 15,4 7-2-15,3 4 3 0,-2-2 0 0,4 0-1 16,-3-2-1-16,-1 7-6 16,-1-5-13-16,-4-7-20 0,5-8-12 0,-5-23-6 15,-11-35 5-15,9 27 15 0,-9-27 4 16,0 0-11-16,-27-36-7 0,7 3 1 16,-2-4 10-16,-2-8 25 0,-3 3 20 15,9 5 23-15,-1 8 27 0,19 29 21 16,-16-31 9-16,16 31-13 0,0 0-30 0,0 0-24 15,0 0-14-15,0 0-4 16,51 4 0-16,-13 3 0 0,10 0-7 0,10 1-9 16,-1 6-4-16,3-5-14 15,2-1 1-15,7-1 1 0,0-5 2 0,-5-4 10 16,-2-2 3-16,-13-3 5 0,-12 0 5 16,-6 5 5-16,-31 2 1 0,0 0 2 15,0 0 6-15,0 0 10 0,0 0 9 16,0 0 1-16,-15 31-5 0,15-31-7 15,-45 40-8-15,45-40-1 0,-40 44-1 16,18-8 0-16,11 4-1 0,0 6 0 16,2 1-2-16,9-10-4 0,5-8-1 0,4 2 2 15,-9-31-1-15,24 40 3 0,-24-40 0 16,35 22 1-16,-35-22 7 0,38-9 4 16,-38 9 7-16,47-46 4 0,-27 12-4 15,-7-5 5-15,-4 3 0 0,-5 1-4 16,-8 1-3-16,4 34-10 0,-16-48-7 15,16 48-2-15,0 0-4 0,-22-29-13 16,22 29-25-16,0 0-36 0,0 0-33 0,-31 13-18 16,31-13 2-16,0 45 34 15,7-19 37-15,-7-26-177 0</inkml:trace>
  <inkml:trace contextRef="#ctx0" brushRef="#br0" timeOffset="94852.673">2523 9731 359 0,'0'0'13'15,"0"0"4"-15,0 0 1 0,0 0-3 0,0 0-12 16,-4 26 1-16,4-26 5 16,9 33 0-16,-9-33 2 0,11 42-4 0,-11-42-4 15,11 31 0-15,-11-31 10 0,0 0-6 16,0 0 10-16,0 0 22 0,0 0 22 16,0 0 36-16,0 0 21 0,0 0-25 15,0 0-29-15,0 0-37 0,11-44-16 16,-2 18-2-16,-9 26-2 0,22-49 6 15,-22 49-12-15,31-38-1 0,-31 38 0 16,35-13-2-16,-35 13-4 0,40 2-20 0,-40-2-12 16,36 16-5-16,-36-16 0 15,37 28 12-15,-10-8-3 0,-1 2-14 0,1 5-3 16,-27-27 3-16,47 38 18 0,-21-34 18 16,1-8 5-16,8-10 3 0,-6-1 4 15,-3-5 3-15,-26 20 7 0,36-42 13 16,-36 42 14-16,15-40 12 0,-15 40 10 15,-8-27 5-15,8 27-6 0,0 0-9 16,-27-19-17-16,27 19-16 0,0 0-10 16,-31 0-11-16,31 0-4 0,-18 26-4 0,9 3-2 15,7 9 3-15,2 4 0 0,7-3 1 16,8 6 3-16,5-8-3 0,2 1 4 16,12-7-1-16,1-7 1 0,3-8 6 15,-1-12 6-15,5-4 6 0,-11-11 8 16,-4-4 5-16,-27 15-4 0,38-51 3 0,-30 18-2 15,-1-5-2-15,-9-2-2 16,-7 2-6-16,-2 10-7 0,11 28-5 0,-20-38-2 16,20 38-7-16,0 0-10 0,0 0-1 15,0 0 3-15,-22 51 6 0,17-7 13 16,3 20 4-16,4 5 0 0,3 6 3 16,6 10 5-16,0-1 2 0,9 2 2 15,-5-6 0-15,3-3-4 0,-5-13-3 16,-6-6 0-16,-2-9-5 0,-10-14-1 15,1-8 3-15,4-27 8 0,-27 24 7 0,-4-13 2 16,-13-2-4-16,-7 0-5 16,-4-7-6-16,-1-9-2 0,12-4 1 0,2-9-3 15,6-4-3-15,10-2-10 16,4-8-18-16,6-1-25 0,5-7-44 0,7-7-57 16,8-6-37-16,3-12 21 0,2-4-163 15</inkml:trace>
  <inkml:trace contextRef="#ctx0" brushRef="#br0" timeOffset="95024.404">2196 9509 384 0,'11'-42'10'16,"4"9"2"-16,12-5 4 0,4 1-5 15,6 6-2-15,1 4-1 0,2 9-7 16,-7 16-9-16,-2 9-14 0,2 13-2 15,-8 11 1-15,-10 8 9 0,-8 4 11 0,2 1-204 16</inkml:trace>
  <inkml:trace contextRef="#ctx0" brushRef="#br0" timeOffset="95184.15">2780 8913 496 0,'0'0'75'15,"0"0"8"-15,0 0-17 0,38 47-26 16,-12-16-7-16,8 15-10 0,-8 8-17 0,1 14-31 16,4 3-28-16,-5 7-45 15,5 1-9-15,0-3-185 0</inkml:trace>
  <inkml:trace contextRef="#ctx0" brushRef="#br0" timeOffset="96882.811">4386 10178 376 0,'13'26'9'16,"-13"-26"19"-16,0 0 15 0,0 0 18 15,31-8 6-15,-31 8-8 0,46-45-9 16,-12 8-6-16,5-12-18 0,-1-15-16 16,4-1-9-16,-9-5-19 0,-8-1-3 0,-8 2 1 15,-17-2 5-15,0 3 2 0,-11 3 1 16,2 6 5-16,-4 3 0 0,-7 12 4 16,5 13 15-16,15 31 6 0,-38-29 4 15,38 29-3-15,0 0-11 0,-35 9-4 16,35-9-8-16,-22 53 2 0,15-6-1 15,7 15 4-15,7 6 19 0,8 8-1 16,1-1-1-16,1-2-4 0,-1-9-11 0,-1-2-1 16,5-9 2-16,-2-8-1 15,-3-10-1-15,-15-35 1 0,16 42-2 0,-16-42 0 16,0 0 2-16,0 0 5 0,0 0 18 16,0 0 22-16,0 0 6 0,0 0-7 15,0-38-17-15,-2 3-26 0,-3-9-7 16,5-3-3-16,2 1 0 0,7-1-2 15,7 3-1-15,2 9 2 0,1 4-5 16,-19 31 2-16,49-27-1 0,-22 23 1 16,2 8-1-16,-1 5-4 0,3 6 1 0,-4 5 1 15,-27-20 6-15,42 49 4 16,-42-49-1-16,22 49 1 0,-22-49-4 0,0 48-1 16,0-48 1-16,-13 49-1 0,13-49 0 15,-36 53-2-15,10-24-1 0,26-29 2 16,-42 40 0-16,42-40-1 0,-11 26-1 15,11-26-2-15,6 34 2 0,-6-34 3 16,31 33 0-16,-31-33 3 0,53 26 3 0,-26-14-1 16,4-6 4-16,7-6 5 0,-1-6 0 15,10-10 1-15,-5-6 1 0,0-5-8 16,0-4 0-16,-9-4-6 0,-6-5-5 16,-7 0 0-16,-5 0 1 0,-4 0 7 15,-11 7-1-15,-4 2 3 0,-7 5 4 16,11 26 7-16,-18-31 3 0,18 31-1 15,0 0-6-15,-35-9-7 0,35 9 1 0,0 0 2 16,-22 31 2-16,22-31 0 16,-9 51 1-16,9-18 0 0,4 0-3 0,5-2 0 15,-2-4-4-15,-7-27 0 16,35 35 3-16,-35-35 3 0,40 20 2 0,-11-15 6 16,-29-5-1-16,48-5-1 0,-48 5 3 15,38-20 1-15,-38 20 3 0,35-42 0 16,-17 16-5-16,-2-3-2 0,-16 29 2 15,22-42 4-15,-22 42-1 0,0 0-1 16,0 0-5-16,0 0-6 0,0 0-4 0,0 0-3 16,0 0-1-16,0 0 2 15,0 0 1-15,0 0 1 0,15 42 1 0,-15-42 0 16,5 31 1-16,-5-31 1 0,0 0-2 16,0 0-1-16,0 0 1 0,31 22 2 15,-31-22 4-15,33-18 6 0,-33 18 4 16,40-24 1-16,-40 24 0 0,40-29-5 15,-40 29-4-15,31-20-5 0,-31 20-5 0,0 0-2 16,31 2-3-16,-31-2 1 16,0 0 0-16,33 29 0 0,-33-29 2 0,0 0 2 15,31 33 2-15,-31-33-5 0,0 0-3 16,35 18-1-16,-35-18-1 0,34 0 6 16,-34 0 6-16,42-13 4 0,-42 13 2 15,42-29 2-15,-20 2-3 0,-2-8 1 16,0-12 0-16,-3-6-3 0,-8-9-12 15,-2-6-3-15,-3-5-6 0,-8-3 5 16,-1 5 5-16,-6 5 0 0,0 8 4 0,5 16-2 16,-3 16 7-16,9 26 3 15,0 0 0-15,0 0-8 0,0 0-7 0,0 0-3 16,-11 37 1-16,11 21 8 0,9 15 7 16,-3 9 1-16,10 2 0 0,-1-4-2 15,3-3-4-15,2-12 3 0,6-6-1 16,1-10 8-16,11-16 7 0,-1-6 0 15,-1-14 9-15,1-8 1 0,-6-12-4 16,5-13-3-16,-3-9 1 0,0-6-8 16,-4-5-1-16,-11 5 4 0,-18 35 0 0,22-40 4 15,-22 40-3-15,0 0-7 16,0 0-10-16,0 0-6 0,0 0-2 0,0 35 3 16,0-2 3-16,4 12-7 0,1 1-5 15,1 3-14-15,-1-3-42 0,2-10-45 16,-3-5-31-16,-4-31-18 0,0 0 37 15,0 0-154-15</inkml:trace>
  <inkml:trace contextRef="#ctx0" brushRef="#br0" timeOffset="97050.545">5395 9363 574 0,'-51'-58'132'16,"29"25"1"-16,18 7-48 0,4 26-62 15,24-36-18-15,5 23-3 0,6-3-18 16,14 10-20-16,2 1-41 0,-2 16-36 16,4 20-8-16,-11 16 17 0,0 13-171 0</inkml:trace>
  <inkml:trace contextRef="#ctx0" brushRef="#br0" timeOffset="97843.662">7632 9757 425 0,'0'0'-2'0,"0"0"9"16,4-33 27-16,-4 33 29 0,0 0 19 15,0 0 1-15,0 0-28 0,0 0-31 16,0 0-20-16,0 0 11 0,0 44 5 16,5 3 5-16,6 6 3 0,-2 2-16 0,4-4-4 15,2-4-2-15,1-5-1 0,8-7-1 16,-24-35 2-16,56 36 0 0,-17-39 2 16,10-14 4-16,9-21-7 0,1-15-3 15,-1-11-12-15,-11-12-4 0,-16 3 5 16,-18 7 2-16,-9 10 12 0,-8 17 4 15,-7 10-2-15,11 29-1 0,-38-36 1 0,38 36 1 16,-38-15 1-16,38 15 0 16,-42 9-4-16,42-9-3 0,-37 24-7 0,37-24-11 15,-14 36-7-15,14-36-29 0,14 57-40 16,3-24-21-16,14-2-1 0,12-11 27 16,-43-20 49-16,48-20-182 0</inkml:trace>
  <inkml:trace contextRef="#ctx0" brushRef="#br0" timeOffset="98168.153">8688 9593 417 0,'0'0'55'0,"-42"-9"-14"0,42 9 9 16,-42 3 13-16,42-3 1 15,-53 22-3-15,26-7-5 0,27-15-17 0,-38 36-18 16,38-36-11-16,-17 55-5 0,12-13 1 16,8 2 0-16,5 1-3 0,8-5 0 15,6-7-3-15,-22-33 0 0,58 44 0 16,-16-28 5-16,-5-10 5 0,12-12 3 15,-7-8 8-15,-2-12 2 0,-7-5 3 0,-6-7-2 16,-7-6-6-16,-9-7-3 16,-5 2-4-16,-6 0 0 0,-2 7 3 0,-7 9 5 15,3 4-2-15,6 29 3 0,-16-26-4 16,16 26-5-16,0 0-3 0,0 0-3 16,-26 17-1-16,26-17-1 0,-9 62 0 15,2-13-3-15,12 4 2 0,1 3-3 16,10-1-5-16,-5-11-8 0,13 7-5 15,-2-4-22-15,11-5-23 0,10 2-34 16,3-20-43-16,7-10-2 0,0-25 20 0,0-23-166 16</inkml:trace>
  <inkml:trace contextRef="#ctx0" brushRef="#br0" timeOffset="98339.879">8743 9084 616 0,'0'0'120'0,"-28"-20"7"16,28 20-76-16,0 0-39 0,0 0-5 16,55 47 5-16,-13-16-11 0,13 6-17 0,14 3-57 15,0 9-51-15,4 4-6 0,-93-95 15 16,-20-11 115-16,122 90-269 0</inkml:trace>
  <inkml:trace contextRef="#ctx0" brushRef="#br0" timeOffset="99962.26">10008 9846 439 0,'0'0'-1'0,"-16"-34"-1"15,16 34 6-15,-11-37 17 0,11 37 29 16,-11-36 22-16,11 36 15 0,0 0-2 16,0 0-17-16,0 0-17 0,-31-20-14 15,31 20-17-15,0 0-9 0,-38 43-4 16,23-15-5-16,4 8 0 0,2 4-1 15,9 4 1-15,0 2 0 0,4-6-1 16,7-7 0-16,-11-33-1 0,36 40 1 0,-36-40 2 16,46 9 2-16,-17-20 3 0,11-9 0 15,4-13 0-15,-2-16-3 0,-4-8-3 16,-3-10-3-16,-8-4-3 0,-9-6-10 16,-9-5-6-16,-5-2-4 0,-8-5-13 15,-1 3 11-15,-6 4 6 0,0 13 10 16,-4 14 21-16,-5 11 4 0,20 44 2 15,-38-42 0-15,38 42-2 0,-31-9-5 0,31 9 0 16,0 0-2-16,-33 55-1 16,22-6 3-16,2 15 2 0,4 7 1 0,10 6 3 15,4 1 4-15,6 6 2 0,3 0-2 16,6-4-4-16,3-5-8 0,2-6-6 16,2-12 3-16,0-6-7 0,2-13 2 15,-7-11-1-15,5-8-4 0,-31-19 5 16,51 9 0-16,-24-15 4 0,2-16 1 15,2-3-1-15,0-8 1 0,-5-7-4 16,-6 7 2-16,-4-3 0 0,-3 3-3 0,-4 4 1 16,-9 29 4-16,11-33 2 15,-11 33 1-15,0 0-1 0,0 0-4 0,0 0-4 16,0 0-2-16,0 0 1 0,0 0 1 16,0 38 1-16,0-38 2 0,11 53-1 15,0-24-1-15,-11-29-2 0,31 44 0 16,-31-44-1-16,49 29 3 0,-20-20-1 15,4-5 1-15,-7-4-1 0,5-4-1 0,-31 4 4 16,45-22 0-16,-45 22 1 16,24-31 3-16,-24 31 3 0,11-34 3 0,-11 34 0 15,-4-35-1-15,4 35-5 0,-7-38-2 16,7 38 1-16,0 0 0 0,-20-31-1 16,20 31-1-16,0 0-1 0,0 0-5 15,0 0-3-15,0 0-1 0,0 0-1 16,5 36 3-16,-5-36 3 0,22 44-3 15,-22-44-1-15,31 38 1 0,-31-38 1 16,46 24 0-16,-19-17-2 0,-27-7 1 0,42 2 0 16,-42-2 6-16,29-7 4 15,-29 7 4-15,28-26-1 0,-28 26 1 0,29-42-4 16,-29 42 0-16,5-40-3 0,-5 40-1 16,-5-31-1-16,5 31 0 0,0 0-2 15,0 0-2-15,0 0 0 0,0 0-6 16,0 0-10-16,0 0-3 0,0 0 1 15,0 0 5-15,0 0 13 0,0 33 2 16,0-33 2-16,27 35-1 0,-27-35-3 16,35 23 2-16,-35-23-1 0,33 6 2 0,-33-6 5 15,0 0 6-15,36 2 1 0,-36-2 3 16,0 0-4-16,0 0-5 0,0 0-1 16,0 0-3-16,0 0-1 0,26-4 0 15,-26 4-3-15,0 0 0 0,0 0-3 16,31 4-2-16,-31-4 2 0,34 3 1 15,-34-3 1-15,46-5 1 0,-13-1-2 16,-2-1-1-16,0-2 1 0,-4-2 1 0,-27 11 3 16,38-18 2-16,-38 18 3 0,0 0 7 15,22-26 9-15,-22 26 6 0,0 0 1 16,0-34-3-16,0 34-4 0,0 0-6 16,-14-26-6-16,14 26-3 0,0 0-2 15,0 0-6-15,0 0-6 0,0 0-2 16,0 0 1-16,7 35 5 0,4-6 2 15,5 2-1-15,-1 0-1 0,7-4-1 16,9-7 5-16,0-7-1 0,7-4 2 16,0-7 0-16,-7-4 1 0,-31 2 2 0,37-7 2 15,-37 7 7-15,0 0 1 0,0 0 2 16,20-31 2-16,-20 31-1 0,0 0-4 16,0 0-3-16,0 0-8 0,0 0-7 15,0 0 1-15,-15 36 1 0,15 1 3 16,-5 21 2-16,10 15 0 0,-1 13 1 15,3 7 1-15,2-9 1 0,-3-2 1 16,1-11-1-16,-3-11 0 0,-4-9-2 0,0-16-1 16,0-35 0-16,-11 33 1 15,11-33 0-15,-46 14-10 0,8-14-23 0,-15-9-55 16,6-13-82-16,-1-16-39 0,10-13-187 16</inkml:trace>
  <inkml:trace contextRef="#ctx0" brushRef="#br0" timeOffset="100106.029">11655 8907 654 0,'0'0'123'15,"0"0"-12"-15,-26 0-91 0,26 0-32 16,-36 44-3-16,10-6-9 0,-1 15-28 16,-6 11-40-16,2 7-16 0,0 2 14 15,4-2-180-15</inkml:trace>
  <inkml:trace contextRef="#ctx0" brushRef="#br0" timeOffset="101132.472">13039 9777 439 0,'0'0'0'15,"0"0"1"-15,0 0 4 0,16-31 9 16,-16 31 23-16,-5-33 17 0,5 33 18 15,-11-29 13-15,11 29-4 0,0 0-1 16,-26-31-12-16,26 31-18 0,-27-13-16 16,27 13-16-16,-35 2-3 0,35-2-2 0,-38 18 0 15,38-18-1-15,-33 44-4 0,19-11-4 16,3 3-8-16,0 1-7 0,20-1-5 16,-2-5-19-16,8-3-11 0,16-3 0 15,2-5-7-15,14-7 2 0,2-9-15 16,8-6-10-16,1-13-5 0,2-7 11 15,-9-7 32-15,-3-4 14 0,-1-3 18 16,-10 1 6-16,-6 4 2 0,-4 0 7 0,-27 31 18 16,27-45 19-16,-27 45 18 0,0-28 19 15,0 28-2-15,0 0-9 0,0 0-17 16,-31-11-20-16,31 11-14 0,-27 15-5 16,27-15-3-16,-38 44-5 0,23-17-1 15,8 8-4-15,3 3 0 0,4-3 0 16,6 10-1-16,3-10-2 0,9-2-3 15,9-2 1-15,4-11-2 0,11-9 3 16,4-11 0-16,3-13-2 0,4-16 0 16,0-11-5-16,-6-6 0 0,-10-3 3 0,-17 5 3 15,-13 0 5-15,-7 6 1 0,-11 5-3 16,-11 4 1-16,22 29-1 0,-51-33-3 16,13 26 0-16,-4 9-2 0,-7 7-6 15,1 11-8-15,1 0-17 0,12 4-38 16,8 1-33-16,27-25-14 0,-18 40 15 15,18-40-171-15</inkml:trace>
  <inkml:trace contextRef="#ctx0" brushRef="#br0" timeOffset="101299.205">14033 9128 435 0,'0'0'36'0,"-33"-37"12"15,33 37 8-15,-51-11 6 0,18 15-13 16,2 7-5-16,4 7-6 0,1 11-16 15,4 13-13-15,0 9-5 0,-3 11-25 0,10 6-30 16,10 7-29-16,7 1-12 16,5-1 20-16,13-6-182 0</inkml:trace>
  <inkml:trace contextRef="#ctx0" brushRef="#br0" timeOffset="102399.478">14751 9766 441 0,'0'0'25'0,"-42"-13"9"0,42 13 10 15,-38-16 6-15,38 16 1 0,-35-11 0 16,35 11-6-16,-38-7-12 0,38 7-11 16,0 0-8-16,-31 12-4 0,31-12-4 15,-15 26-2-15,15-26-2 0,-18 55-2 16,13-19 0-16,5 2-1 0,11-3 1 15,1-6-2-15,3-3-1 0,-15-26 1 16,47 38-1-16,-16-25 3 0,2-6 0 16,-2-7 0-16,6-9-4 0,-1-6-3 0,-3-10-1 15,2-1 0-15,-12-3 0 16,3 0-2-16,-10 0 0 0,-7-2 0 0,-7-2 9 16,-2 2 7-16,0 2 7 0,0 29 13 15,-11-33 5-15,11 33 1 0,0 0-1 16,0 0-9-16,-38-24-7 0,38 24-6 15,-27 15-3-15,27-15-3 0,-19 29 0 16,16-2 6-16,3 6 2 0,3 4-3 0,1 5 0 16,3-6-7-16,8-7-3 0,-15-29 1 15,51 46 0-15,-22-28 2 0,11-9 1 16,4-7 0-16,7-9 0 0,2-8-2 16,-9-7-2-16,-8-5-1 0,-5-4 0 15,-9-2-2-15,-7 2 3 0,-8-7-1 16,6-2-3-16,-10 3 1 0,1 1 0 15,-4 8 8-15,0 28 4 0,-11-34 1 0,11 34-2 16,0 0-3-16,0 0-2 16,0 0 1-16,0 0-2 0,-31 18 2 0,31-18-1 15,0 49-1-15,0-18 0 0,4 4 1 16,3 3-1-16,-3-1 0 0,7-3 0 16,1-6 1-16,7 1 0 0,-19-29-2 15,34 40 2-15,-34-40 0 0,40 20 0 16,-40-20 3-16,28 0 0 0,-28 0 0 15,36-22 1-15,-36 22-2 0,33-40-4 16,-33 40-4-16,27-44-4 0,-27 44 1 0,0 0 5 16,0 0 5-16,0 0 3 15,0 0-2-15,0 0-2 0,0 0-2 0,0 0 2 16,0 0 0-16,0 0 1 0,0 0 5 16,0 0-1-16,0 0 1 0,0 0 2 15,0 0 4-15,26-29 4 0,-26 29 6 16,0 0-1-16,27-16-5 0,-27 16-5 15,0 0-7-15,35-13-5 0,-35 13-6 16,0 0-5-16,0 0-2 0,27 29-1 16,-27-29 0-16,22 31 5 0,-22-31-2 0,29 33-1 15,-29-33 0-15,44 29-1 16,-13-20 4-16,2-5 5 0,3-6 2 0,10-9 2 16,-2-5 0-16,-6-3 2 0,2 1 2 15,-40 18 1-15,42-42 7 0,-42 42 4 16,13-47 7-16,-13 47 1 0,-2-48-4 15,-2 21-4-15,4 27-5 0,-23-44-6 16,23 44-1-16,-20-27-6 0,20 27-2 0,0 0-4 16,0 0-7-16,0 0 2 0,0 0 3 15,-15 40 3-15,19-5 7 0,3 5 0 16,9 2-1-16,8-4 0 0,-2 0 1 16,5-5 0-16,6-4 0 0,-2-7-2 15,9-9 3-15,-3-6 0 0,-6-7 4 16,3-5 9-16,-8-4 1 0,-26 9 4 15,42-24 1-15,-42 24-5 0,20-35-1 0,-20 35-1 16,2-31-3-16,-2 31 0 16,0 0-3-16,0 0-10 0,0 0-5 0,0 0 0 15,-22 33 2-15,18 0 5 0,-3 18 3 16,9 4 1-16,3 10 0 0,-5-1-1 16,0 2 2-16,-5-2 1 0,-6-10 1 15,0-4-2-15,0-10-1 0,-9-4 0 16,-2-7-2-16,2-3-5 0,-18-10-10 15,-4-8-40-15,-6-14-69 0,-10-14-74 16,1-11-204-16</inkml:trace>
  <inkml:trace contextRef="#ctx0" brushRef="#br0" timeOffset="102563.223">15205 9146 868 0,'0'0'160'0,"42"15"-135"0,4 1-22 16,14 6-10-16,4-2-41 0,-2 2-61 16,3 7-48-16,-12-2 6 0,9-3-173 0</inkml:trace>
  <inkml:trace contextRef="#ctx0" brushRef="#br0" timeOffset="104902.487">17598 10269 425 0,'0'0'18'0,"0"0"18"15,0 0 0-15,0 0-1 0,31-34-14 16,3-5-15-16,1-17-1 0,23-8 1 16,-10-7-5-16,5-4 1 0,1 0-4 15,-23-3-2-15,0 3 2 0,-16-1-1 16,-8 1 2-16,-7 13 9 0,-7 7 5 15,-2 13 2-15,-4 15 5 0,13 27-3 16,-47-29-3-16,12 29 1 0,2 7-1 0,6 11 0 16,-4 15 7-16,5 9 5 15,-1 16 3-15,7 10 2 0,7-1-3 0,11 8-5 16,4 0-4-16,-2-8-6 0,2 4 1 16,3-7-1-16,1-7 0 0,10-6-1 15,4-11-6-15,-20-40-4 0,22 42-1 16,-22-42 2-16,0 0 7 0,0 0 10 15,0 0 8-15,0 0 1 0,26-18-5 16,-15-10-12-16,-2-12-8 0,2-4-4 16,11-7-2-16,-2 2-7 0,7 9-7 0,6 5-9 15,3 10-3-15,-5 8 4 0,-3 3 3 16,-28 14 1-16,40-2 4 0,-40 2 0 16,42 22 1-16,-42-22 4 0,29 38-3 15,-29-38 3-15,0 44 3 0,0-44-5 16,-29 55-1-16,9-26-13 0,20-29-8 15,-33 45 3-15,33-45 4 0,-42 28 13 16,42-28 9-16,0 0 4 0,0 0 0 0,-26 25 0 16,26-25 1-16,6 28 3 15,3 3 9-15,-2 5 1 0,8 2 1 0,3-3 0 16,-18-35 1-16,62 42 2 0,-20-35 5 16,0-14-1-16,18-11-6 0,2-13-4 15,2-13-10-15,-6-9-2 0,-5-5-1 16,-7-4-1-16,-4-4-16 0,-4-9-25 15,-11-1-16-15,-5-6-19 0,-7-4 8 0,-10 2 20 16,-1 0 19-16,-13 11 20 16,-2 11 13-16,-4 13 7 0,-1 16 4 0,16 33 8 15,-33-33 4-15,33 33 1 0,-47 6 7 16,47-6-2-16,-37 38 3 0,21-3 4 16,5 12 2-16,5 19 9 0,3 5-5 15,12 2-1-15,-2 0-10 0,4-9-8 16,9 3 1-16,-9-7-4 0,15-3 0 15,-1-4-5-15,-3-6-2 0,0-12-6 16,-2-8 0-16,-20-27 2 0,47 18 8 0,-19-30 2 16,3-7-1-16,0-10-6 15,7-11-10-15,-3-4 1 0,-6-1-2 0,0 3-1 16,-11 9-2-16,-18 33 0 0,22-40 0 16,-22 40-8-16,0 0-2 0,0 0-2 15,0 0 1-15,-7 31 8 0,-2 2 3 16,9 3 1-16,-6 8-3 0,6-2-21 15,6-2-29-15,-3 0-10 0,8-7-31 0,-11-33 5 16,44 44 27-16,-4-37 8 16,4-11 35-16,20-7 15 0,-17-12 4 0,4 1 3 15,-11-2 0-15,-14 0 6 0,-26 24 17 16,31-36 15-16,-31 36 16 0,0 0 16 16,-6-29-4-16,6 29-6 0,0 0-17 15,-25-11-17-15,25 11-14 0,-26 2-9 16,26-2 1-16,0 0-4 0,-18 38 1 15,9-11-1-15,9-1-1 0,0 3-6 16,9-2-6-16,-9-27-2 0,42 44 0 0,-15-29 5 16,6-10 9-16,-2-7 5 0,11-9 4 15,0-12 2-15,-7-3-1 0,-1-7 0 16,-12-5 4-16,-7 3 7 0,-6-1 2 16,-13 1-5-16,-1 4-6 0,-13 4-9 15,18 27-11-15,-39-46-9 0,10 30-5 16,-7 5-20-16,-1 9-11 0,6 8-4 15,31-6-18-15,-31 27-2 0,31-27-2 16,-18 42-5-16,18-42 19 0,18 47 22 16,8-25 20-16,21-7 16 0,6-1 5 0,11-8 1 15,14-6-1-15,-10-4 1 0,5-5 0 16,-8-2 1-16,-6 2 0 0,-8-2 2 16,-9 0 3-16,-13-2 9 0,-29 13 17 15,29-25 11-15,-29 25 18 0,0-31 11 16,0 31-3-16,-20-37-1 0,20 37-6 15,-42-29-12-15,42 29-13 0,-31-18-13 16,31 18-14-16,-27-9-8 0,27 9-3 0,-31 0 2 16,31 0-2-16,0 0 1 15,-26 38-2-15,15-12 0 0,6 8-1 0,-1 5-2 16,10 1 2-16,3 2-1 0,-3-4-2 16,16-9-1-16,-2-3 1 0,8-8 2 15,5-5 6-15,3-6 4 0,1-11 0 16,-8-7 3-16,-1-7 0 0,1-9-2 15,-7-4 1-15,-3-6 0 0,-6-3-2 0,-6 0 0 16,-5 2 5-16,-2 7 4 16,2 5 4-16,0 26 8 0,0-29-5 0,0 29-5 15,0 0-4-15,0 0-8 0,0 0-3 16,-29 2 0-16,29-2 0 0,0 0-1 16,-27 44-5-16,27-44-3 0,-6 54-6 15,6-19-12-15,-5-2-19 0,10-2-20 16,1-4-29-16,-6-27-12 0,31 44 0 15,-31-44 4-15,42 35 29 0,-15-28 26 16,4-5 19-16,-31-2 20 0,64-24 4 0,-64 24 3 16,47-49 1-16,-47 49 0 15,42-51 3-15,-42 51 5 0,26-46 10 0,-26 46 18 16,11-36 20-16,-11 36 10 0,0 0-5 16,0 0-17-16,0 0-24 0,0 0-16 15,0 0-5-15,0 0 3 0,0 0 7 16,0 0 3-16,9 34-2 0,-9-34 0 15,0 46-5-15,0-46-2 0,11 49 1 16,-11-49-4-16,22 37 0 0,-22-37 0 16,31 23 1-16,-31-23-1 0,27 17 3 0,-27-17 0 15,42 3-1-15,-11-12 0 0,2-5-2 16,9-1-1-16,-4-7-2 0,0 2-1 16,-7-2-5-16,-5 0 0 0,-26 22 3 15,25-45 1-15,-25 45 4 0,13-46 7 16,-13 46 5-16,4-47 6 0,-4 47 4 15,-11-37 1-15,11 37 2 0,0 0-4 16,-33-29-4-16,33 29-7 0,0 0-10 0,0 0-2 16,0 0-3-16,-13 31 1 15,13-31 5-15,4 57-1 0,3-17 1 0,2 0-1 16,8 4-3-16,8-4-1 0,8-2 4 16,9-5 4-16,9-6 1 0,9-5 3 15,-7-13 4-15,-7-5-1 0,-4-8 5 16,-11-12 3-16,3-4-3 0,-3-6 4 15,-9-5-1-15,-7-9-8 0,-4-7-1 16,-6 5-8-16,-5 7-3 0,-5 8 4 16,5 27-1-16,0 0 0 0,0 0 1 0,0 0-3 15,0 0-1-15,-37 31 4 0,26 11 4 16,-5 14 4-16,-2 10 1 0,5 3-1 16,7 2 2-16,-3-1 1 0,9-3-1 15,-3-3 0-15,-1-4-7 0,0-9-4 16,-7-7-6-16,11-15-13 0,0-29-18 15,0 0-38-15,0 0-86 0,-43-11-25 16,32-25-195-16</inkml:trace>
  <inkml:trace contextRef="#ctx0" brushRef="#br0" timeOffset="105103.17">20931 8896 466 0,'0'0'45'15,"31"-33"4"-15,-31 33-10 0,53-9-9 0,-26 11 4 16,10 9 5-16,1 4-8 16,-7 10-6-16,-7 8-16 0,-13 0-12 15,0 9 0-15,-17 3-1 0,-10-1-2 0,-10 5-9 16,-10-1-16-16,-6 8-35 0,-11-1-6 16,4 0 2-16,-81-37 12 0,83 29-171 15</inkml:trace>
  <inkml:trace contextRef="#ctx0" brushRef="#br0" timeOffset="105373.745">22288 9545 312 0,'38'4'119'0,"-38"-4"-80"15,0 0 24-15,0 0 22 0,0-27 7 16,0 27 0-16,-22-26-11 0,22 26-17 15,-27-25-13-15,27 25-10 0,-35-22-6 16,35 22-5-16,-33-13-12 0,33 13-7 16,-27 0-6-16,27 0-4 0,-42 24 0 0,42-24-11 15,-47 47-5-15,32-14-4 0,-3 5-13 16,9 8-1-16,-2-1-26 0,9-3-10 16,4-3-5-16,14-3-15 0,15 6-4 15,18-11-2-15,8-9 19 0,18-13 23 16,-4-18 37-16,5-4-197 0</inkml:trace>
  <inkml:trace contextRef="#ctx0" brushRef="#br0" timeOffset="106160.511">22716 9624 418 0,'-22'-35'27'0,"22"35"22"15,-31-40 22-15,4 24 13 0,27 16-9 16,-51-28-16-16,24 19-24 16,27 9-17-16,-42-2-6 0,42 2-4 0,-28 11-1 15,28-11 0-15,-31 31 1 0,31-31-1 16,-31 57-1-16,26-24-2 0,3 3-3 15,4-1 3-15,3-1 5 0,6-3 0 16,0-3 4-16,2-1 11 0,-13-27-5 16,38 31 1-16,-38-31 1 0,53 2-8 0,-20-15 1 15,2-5-2-15,-1-8-2 0,-3-5-3 16,-5-3-2-16,1-1 0 0,-12-1 0 16,5 1-1-16,-9 4 1 0,-11 31 1 15,7-44 4-15,-7 44 4 0,0 0 0 16,-2-27 0-16,2 27-5 0,0 0-6 15,0 0-1-15,0 0-1 0,-36 27 0 16,36-27-3-16,-26 48-9 0,15-14-21 0,4-3-23 16,5 0-27-16,4 0-51 15,11-3 0-15,-13-28 3 0,54 45 24 0,-12-34 57 16,9-9 22-16,2-11 18 0,4-9 7 16,-8-6 2-16,0 0 0 0,-14-1 1 15,-8-1 8-15,-27 26 21 0,31-42 24 16,-31 42 26-16,4-40 16 0,-4 40-4 15,-24-38-11-15,24 38-16 0,-33-26-18 16,33 26-15-16,-36-9-14 0,36 9-12 16,-31 11-4-16,31-11-1 0,-22 29-1 0,22-29 0 15,-22 48-1-15,13-14-3 16,2 1 0-16,12 0-1 0,1-4-1 0,14-2 3 16,2 0 1-16,5-9 4 0,11-5 1 15,4-10-2-15,11-10 2 0,0-12 1 16,-6-12 0-16,6-9 2 0,-2-13-1 15,-9-2-2-15,-2-4-3 0,-14-5-3 16,-2-3 0-16,-12-1-2 0,-6-3-1 0,-6-1-5 16,-11 1 0-16,4 7-1 0,-8 9 2 15,-1 15 7-15,16 38 1 0,-37-40 0 16,37 40 2-16,-31-6 0 0,31 6 1 16,-20 26 2-16,2 5 2 0,9 16 1 15,-2 8 0-15,7 9 1 0,-3 3 5 16,7 4 4-16,11 2 7 0,0 0-1 15,5 0-3-15,4-9-4 0,2-6-6 0,4-12-2 16,-6-11 0-16,7-8 4 16,0-14 7-16,-1-8 3 0,10-7 2 0,1-7-6 15,12-11-7-15,-11-7-5 0,8-6-1 16,-4 0-1-16,-20 6 0 0,-22 27 0 16,27-29 0-16,-27 29-1 0,0 0-5 15,0 0-4-15,0 0-2 0,0 0 1 16,-16 49 3-16,5-11 0 0,-4 8-7 15,-3 3-14-15,3-5-23 0,-16 1-62 16,-3-6-58-16,-3-5-8 0,-3-6-188 0</inkml:trace>
  <inkml:trace contextRef="#ctx0" brushRef="#br0" timeOffset="106334.238">23143 8710 536 0,'-46'11'64'16,"1"9"-19"-16,5 22-27 0,-17 18-4 0,-7 15-2 15,-16 13-34-15,-11 8-33 16,-9 1-18-16,-6 3-213 0</inkml:trace>
  <inkml:trace contextRef="#ctx0" brushRef="#br0" timeOffset="110098.144">2284 11252 379 0,'0'0'-9'0,"0"0"12"0,0 0 10 16,-15-40 9-16,15 40 15 0,-5-40 12 15,5 40 8-15,-11-29 5 0,11 29-3 16,0 0-4-16,0 0-7 0,0 0-9 16,0 0-12-16,0 0-11 0,0 0-10 15,0 0-8-15,0 0 0 0,-6 27 0 16,8 6 2-16,2 11 3 0,3 5 3 15,-7 9 2-15,4 1-3 0,1-1 0 16,-5 4-3-16,0-11 0 0,6 2 0 16,-1-2-4-16,-5-5-7 0,4 5-17 15,-2-4-23-15,3-1-22 0,-1-6-30 0,1-9-2 16,-5-31 21-16,6 27 26 0,-6-27 39 16,0 0 18-16,0 0 3 0,-42-49-211 15</inkml:trace>
  <inkml:trace contextRef="#ctx0" brushRef="#br0" timeOffset="110603.351">2043 11719 391 0,'0'0'36'16,"0"0"11"-16,0 0 0 0,0 0-17 16,0 0-17-16,0 0-8 0,0 0-1 15,42-24-1-15,0 17-17 0,4 0-20 16,12 1-16-16,0 1-1 0,1 3 14 16,-1 0 18-16,-9 2 12 0,-3 2 16 15,-2-2-1-15,-8 2 0 0,-1-2 2 16,-8 0-13-16,-27 0 0 0,26 2 1 0,-26-2 1 15,0 0 2-15,0 0 5 16,0 0 9-16,0 0 9 0,0 0 8 0,0 0 8 16,-35 36-1-16,35-36-5 0,-11 29-8 15,11-29-9-15,-9 48-9 0,2-14-7 16,3 1-2-16,2 3-2 0,4-3 1 16,9-4-3-16,-2 2-1 0,6-4 0 15,-15-29-1-15,38 38 3 0,-38-38 3 16,31 4 3-16,-31-4 10 0,0 0 7 15,27-24 0-15,-23-3-1 0,-2-8-10 0,3-12-9 16,-5 3-2-16,-5 2-1 16,3 0 0-16,-2 9 5 0,4 33 1 0,0-45-1 15,0 45 2-15,6-28-4 0,-6 28-3 16,25-27-1-16,-25 27-2 0,48-24 1 16,-12 15 0-16,-3 2 1 0,-33 7 1 15,47-2-1-15,-47 2-1 0,33 20 1 16,-33-20 0-16,26 38 4 0,-26-38 8 15,16 53 10-15,-12-18 6 0,3 5 0 16,-3 0-6-16,1 0-7 0,-3-3-5 16,2-1 1-16,-4 4-3 0,5-12-17 15,6-1-11-15,-11-27-9 0,26 27-18 0,-26-27 7 16,38 2-3-16,-7-15 0 0,-4-7 16 16,-1-9 8-16,-1-4 13 0,-19-7 9 15,1 0-205-15</inkml:trace>
  <inkml:trace contextRef="#ctx0" brushRef="#br0" timeOffset="110780.07">2807 11411 393 0,'-25'-40'9'0,"14"14"11"15,11 26 6-15,16-45 3 0,-16 45-7 16,42-35-9-16,-11 15-3 0,-31 20-1 16,49-29-3-16,-23 25-3 0,1 8-5 15,-1 12-5-15,-26-16 1 0,42 62 2 16,-31-16-6-16,-2 12-7 0,-13 8-8 0,-7-1-7 15,-5 1 6-15,-4-4 10 16,5-13-198-16</inkml:trace>
  <inkml:trace contextRef="#ctx0" brushRef="#br0" timeOffset="110949.804">3214 10827 399 0,'0'0'12'15,"-31"17"15"-15,5 5-3 0,-5 12-17 0,4 12-3 16,0 12-2-16,1 10-2 16,-1 3-8-16,5 7-12 0,-2 4-3 0,2-5 4 15,2-2-201-15</inkml:trace>
  <inkml:trace contextRef="#ctx0" brushRef="#br0" timeOffset="113340.622">4330 11801 403 0,'0'0'35'0,"0"0"14"16,-18-31 22-16,18 31 0 16,0 0-1-16,0 0-10 0,0 0-22 0,0 0-19 15,0 0-10-15,-19 29 0 0,23 6 2 16,-4 5-1-16,7 2-1 0,4 9 2 16,-2-13-3-16,2-3-2 0,-11-35 0 15,11 36-3-15,-11-36-2 0,0 0 0 16,0 0 0-16,0 0 2 0,0 0 6 0,0 0 9 15,0 0 0-15,0 0 1 16,0-47-6-16,0 9-13 0,0-4-1 0,4-4-1 16,3-5 0-16,6 7 2 0,5-3 3 15,8 3-6-15,5 8-5 0,0 12 2 16,0 6 6-16,-2 14-1 0,9 4 0 16,-7 11-3-16,4 7-26 0,-8 8-6 15,6 5 2-15,-6 7-1 0,4 4-8 16,0 0-18-16,-5 2-18 0,-4-4-13 15,9-11 20-15,5-7 31 0,-8-15 17 0,12-12 18 16,-6-10 7-16,-3-12-1 16,0-8 2-16,-9-3 0 0,-7-2 2 0,-8 3 4 15,-7 1 10-15,-7 3 23 0,-8 6 21 16,15 27 10-16,-31-35 0 0,31 35-10 16,-38-18-15-16,38 18-11 0,-35-2-7 15,35 2-12-15,-27 7-6 0,27-7-4 16,0 0-5-16,-11 33-7 0,15-2-2 15,3 4-4-15,6 1-12 0,5 4 1 16,4-9 0-16,3-3 4 0,1-1 7 0,5-7-2 16,-2-7-1-16,-3-6 4 0,-26-7 8 15,36-2 3-15,-36 2 6 0,0 0 6 16,26-36 7-16,-26 36 5 0,-11-35-6 16,11 35-3-16,-15-29-6 0,15 29-6 15,0 0-1-15,0 0-3 0,0 0-3 16,-27 16 0-16,27 10 2 0,0 16 0 15,7 9 0-15,8 11 0 0,5 11 4 16,7 5 5-16,4 6 7 0,0-4 1 16,2 1 0-16,-2-12-1 0,0-2-8 0,-9-10-2 15,-4-13-2-15,-9-6-4 0,-9-38-2 16,0 42 1-16,0-42 5 0,-36 22 0 16,3-15 0-16,-9-5-7 0,5-9-7 15,1-12-6-15,5-10-13 0,9-9 1 16,4-6 4-16,9-5-9 0,14-6 15 0,10-5 3 15,14-4-18-15,7-9 13 16,12 0 0-16,5-5-5 0,-2 1 13 0,2 8-2 16,-4 5 1-16,-7 8 7 0,-6 12 8 15,-10 11 2-15,-26 33 9 0,27-36 11 16,-27 36 12-16,0 0 6 0,0 0-3 16,0 0-10-16,0 0-12 0,0 0-7 15,0 0-5-15,0 0-3 0,0 0 1 16,0 0 0-16,0 45 1 0,4-16-2 15,3-1-3-15,2 1 0 0,-9-29-2 0,29 47 2 16,-29-47 2-16,46 44-3 16,-19-26 4-16,4-10 1 0,2-8-1 0,-2-11 4 15,0-4 1-15,2-7 2 0,-2-3 1 16,-31 25 5-16,38-55-3 0,-29 20 4 16,-7-1 6-16,0-1-3 0,-6-1 2 15,-5 9 5-15,9 29-1 0,-22-38-4 16,22 38-5-16,0 0-11 0,-27-11-6 0,27 11 1 15,0 0 2-15,-27 45 0 16,23-17-3-16,4 10-2 0,4 4-3 0,7 0-2 16,9 0-19-16,-2 3-8 0,9-10-14 15,-1-2-17-15,5-6-4 0,7-12-22 16,8-12-1-16,-4-15 16 0,-8-19 22 16,6-8-179-16</inkml:trace>
  <inkml:trace contextRef="#ctx0" brushRef="#br0" timeOffset="113525.33">6066 11489 463 0,'0'0'55'0,"0"0"0"0,0 0-18 0,0 0-22 15,11-27-3-15,-11 27 5 0,49-4 0 16,-49 4-3-16,46 11-8 0,-46-11-6 16,36 37-2-16,-29-6 1 0,-7 9 0 15,-5 0-1-15,-6 9-4 0,-9 0-8 16,2 4-17-16,-4 2-23 0,-2-4-7 15,8-2 3-15,1-9 18 0,-45-82-13 16,60 42-161-16</inkml:trace>
  <inkml:trace contextRef="#ctx0" brushRef="#br0" timeOffset="113938.684">6363 11861 402 0,'31'-18'24'16,"-31"18"28"-16,0 0 36 0,0 0 16 16,0 0-3-16,0 0-23 0,7-27-32 15,-7 27-22-15,0 0-15 0,-29 0-14 16,29 0-9-16,0 0-2 0,-36 40-1 15,30-9 0-15,1 7-2 0,5 8 0 0,5 1-3 16,1-1 1-16,10 1 2 0,6-9-3 16,9-7 7-16,7-14 11 0,2-10 12 15,-1-9 10-15,-3-7 3 0,1-9-5 16,1-8-5-16,-7-5-4 0,-9-3-5 16,-6-8-1-16,-12 0-3 0,-4 2-1 15,-11-4-19-15,-4 4-20 0,-5 7 5 16,-7 6 3-16,27 27 17 0,-42-26 21 0,42 26-1 15,0 0-1-15,0 0-8 16,0 0-1-16,0 0-2 0,0 0 3 0,47-2 15 16,-14 4 4-16,2 2 2 0,1 1 9 15,-3 1-3-15,0 1-4 0,-4 2 1 16,-29-9-3-16,40 29 6 0,-40-29 11 16,15 42-6-16,-15-42-4 0,5 48-8 15,-5-48-9-15,-5 56 0 0,-1-23 3 16,1 0-7-16,3-2-29 0,2-31-16 15,11 38-7-15,-11-38 0 0,33 7 22 0,-6-16-10 16,13-9-8-16,4-11-5 16,5-6-2-16,-7-3 18 0,-2-2 12 0,-18 0 9 15,-7 3 9-15,-8 1-203 0</inkml:trace>
  <inkml:trace contextRef="#ctx0" brushRef="#br0" timeOffset="114099.428">6843 11575 429 0,'0'0'27'0,"0"0"8"15,0 0 3-15,0 0 2 0,0 0 1 16,34-24 4-16,-34 24 1 0,35 0-10 0,-35 0-17 16,27 11-12-16,-27-11-4 0,11 37-1 15,-11-10 3-15,-2 4-1 0,-12 7-7 16,1-3-23-16,-7 0-31 0,-7 1-26 16,1-9-4-16,-1-5-188 0</inkml:trace>
  <inkml:trace contextRef="#ctx0" brushRef="#br0" timeOffset="114300.115">6828 10984 838 0,'-31'-31'197'0,"31"31"-90"16,0 0-48-16,0 0-23 0,0 0-20 16,0 0-12-16,0 0-6 0,35 26-5 15,3 5-13-15,4 7-9 0,0 9-27 16,0 6-38-16,7 0-41 0,-3 9-41 0,3 4 23 15,4 7-170-15</inkml:trace>
  <inkml:trace contextRef="#ctx0" brushRef="#br0" timeOffset="114627.602">8281 11573 470 0,'0'0'54'0,"19"-38"11"0,-19 38 2 16,-26-40-25-16,26 40-6 0,-38-31 4 16,38 31-2-16,-42-15-4 0,42 15-9 15,-51 2-12-15,51-2-6 0,-44 24-1 16,44-24-2-16,-35 51-3 0,28-24-2 15,2 6 0-15,10 3-1 0,2 1 2 16,8 5 3-16,12-2 2 0,4-2 3 0,2-1 8 16,4-1 2-16,3-3 1 0,-11-6-3 15,-29-27-7-15,31 40-3 0,-31-40 0 16,0 0 5-16,0 0 10 0,0 0-5 16,-42 33 2-16,4-18-16 0,-4-1-23 15,-4-10-28-15,6-6-39 0,5-9-42 16,35 11-14-16,-47-47 28 0,47 14-174 15</inkml:trace>
  <inkml:trace contextRef="#ctx0" brushRef="#br0" timeOffset="114818.3">8646 11130 531 0,'0'0'96'15,"0"0"6"-15,0 0-17 0,-27 24-43 16,27-24 3-16,-22 58 6 0,11-18-4 15,4 8-14-15,7 3-21 0,3 3-8 16,6 5 1-16,2-3-2 0,0 3-4 0,-5-1-7 16,8 4-20-16,-8 2-37 15,5 3-51-15,0-1-32 0,5-4 18 0,4-11-174 16</inkml:trace>
  <inkml:trace contextRef="#ctx0" brushRef="#br0" timeOffset="115257.609">9219 11599 447 0,'0'0'14'0,"-4"-28"13"0,4 28 7 0,-27-34 1 15,27 34-1-15,-20-26-5 0,20 26-7 16,0 0-12-16,-31-7-5 0,31 7-3 16,-33 27-4-16,33-27 4 0,-37 55-3 15,21-17 1-15,1 8 2 0,4 5-1 16,6 0 0-16,3-7 1 0,4-1-1 0,7-8 1 15,-2 0 1-15,8-6-1 16,-15-29 6-16,47 31 10 0,-21-29 3 0,3-13 0 16,2-11-3-16,-4-11-9 0,4-7-4 15,0-9-1-15,-9-6-4 0,-7-5-3 16,-4-2 0-16,-6-6-17 0,-5-3-16 16,0-9-1-16,-5-6-10 0,-1-3 13 15,-5-2 15-15,-9 5-1 0,4 8 17 16,1 14 9-16,4 20 28 0,-1 15 35 15,12 29 14-15,0 0-1 0,0 0-28 0,0 0-32 16,0 0-18-16,0 0 17 16,-4 38 16-16,15 10 7 0,2 14 11 0,5 7-11 15,-2 4-7-15,-1 2 2 0,1-1-9 16,-1-1-12-16,-2-3-3 0,1 8-11 16,-8 2 1-16,5-1 1 0,-11 10-4 15,0-16-12-15,5-9-15 0,-10-15-24 16,3-14-65-16,2-35-64 0,2 45-6 15,-2-45-189-15</inkml:trace>
  <inkml:trace contextRef="#ctx0" brushRef="#br0" timeOffset="116427.771">10293 11544 460 0,'0'0'21'16,"0"0"7"-16,-42-13 2 0,42 13-9 0,-37 4 1 15,37-4 1-15,-38 16-3 0,38-16-6 16,-35 31-6-16,12-5-3 0,8 7 0 16,-1 5 0-16,1 11-2 0,4-3 0 15,0 1 0-15,6-1-3 0,5-10 1 16,5-1 1-16,4-8-5 0,-9-27 3 15,28 33 6-15,-28-33 12 0,47-4 9 16,-9-14 1-16,-3-9-4 0,-2-10-9 0,-2-8-5 16,0-6 1-16,-9-8-6 15,0-3-4-15,-6-7-5 0,-5-4-1 0,-2-2-7 16,-9-7-5-16,0-2 4 0,0 2-1 16,-9 6 14-16,-2 10 16 0,0 15 14 15,0 16 18-15,11 35 14 0,-20-38 2 16,20 38-10-16,0 0-20 0,0 0-21 15,0 0-11-15,0 0-4 0,0 40 1 0,0-3 3 16,0 14 3-16,4 11 4 16,7 3 2-16,-2 5 4 0,-2 1-1 0,4 0-4 15,-2 4-1-15,2 1-5 0,7-3 0 16,2-7-1-16,6-4-2 0,1-15-1 16,-1-10 1-16,5-14 1 0,3-12 2 15,-3-7 7-15,0-11 4 0,-31 7 0 16,48-31-1-16,-28 3-6 0,2-10-4 0,-6-2 2 15,-1 0 1-15,-10 0-1 16,-5 7 0-16,0-2-4 0,0 6-1 0,0 29 4 16,-9-36 5-16,9 36 2 15,0 0 1-15,0 0-6 0,0 0-5 0,0 0-4 16,0 0 1-16,0 0 0 0,-11 49 2 16,11-13 0-16,4 1 0 0,3 1-2 15,2-5-2-15,2-4-2 0,-11-29-5 16,33 44-5-16,-33-44-20 0,35 31-25 15,-35-31-22-15,43 11-21 0,-43-11-11 0,37-20-18 16,-37 20 8-16,31-59 26 16,-15 19 32-16,-12 0 47 0,-4 0 17 0,-4 7 3 15,-5 4 1-15,9 29-3 0,-7-29 5 16,7 29-1-16,0 0 1 0,0 0 0 16,0 0-2-16,0 0-1 0,47 18-2 15,-21-7-2-15,7-2-2 0,10-3 1 16,3 1 1-16,3-5 2 0,4-2 0 15,0-6 2-15,-6-5 2 0,-1-3 1 16,-13-1 10-16,-2-1 14 0,-31 16 27 0,36-37 45 16,-36 37 20-16,2-36 10 15,-2 36-13-15,-16-29-38 0,16 29-27 0,-22-26-24 16,22 26-15-16,-31-20-8 0,31 20-2 16,-26-4-2-16,26 4-2 0,-27 11-3 15,27-11 0-15,-26 31-2 0,26-31-4 16,-12 46 1-16,12-17 0 0,0-29 1 15,7 49 3-15,-7-49 0 0,27 44-2 0,-27-44 2 16,46 26 2-16,-8-26 1 16,2-8 4-16,0-8-1 0,2-10-1 0,-7-10-6 15,-2-2-3-15,-8-6-2 0,-3-7-12 16,0-6-11-16,-7-8-12 0,-6-3-4 16,-9-3 4-16,-9 2 17 0,-2 7 16 15,-4 7 9-15,4 13 13 0,-5 13 4 16,16 29 0-16,-26-29-3 0,26 29-4 0,0 0-3 15,0 0-1-15,-20 29-1 16,13 4 4-16,7 14 3 0,-4 10 9 0,8 8 9 16,7 1-2-16,-2-2 5 0,4-4-2 15,3-7 6-15,4 0 3 0,2-4-3 16,4-9-9-16,5-7-6 0,0-9-6 16,3-8-2-16,1-7 1 0,-2-3-5 15,-4-6 1-15,0 0 2 0,-3 0-5 16,1 7 0-16,4 4-1 0,-4 9-2 15,-7 7-1-15,2 6-15 0,-7 9-3 0,1 0-2 16,-10 5-6-16,-8-1 0 16,-9-2-42-16,-13 1-76 0,2-3-32 0,-16-16-195 15</inkml:trace>
  <inkml:trace contextRef="#ctx0" brushRef="#br0" timeOffset="116599.501">10796 11026 763 0,'-49'-47'130'0,"49"47"-77"16,0 0-43-16,0 0-18 0,0 0-16 15,0 0-28-15,0 0-44 0,42 31-14 16,-15 20 2-16,4 14-182 16</inkml:trace>
  <inkml:trace contextRef="#ctx0" brushRef="#br0" timeOffset="116813.167">10798 12454 815 0,'0'0'111'15,"-13"-35"-159"-15,13 35-71 0,0 0-12 16,20-27-193-16</inkml:trace>
  <inkml:trace contextRef="#ctx0" brushRef="#br0" timeOffset="117773.657">13531 11429 479 0,'0'0'65'16,"0"0"24"-16,0 0 11 0,0 0-25 0,0 0-29 15,0 0-24-15,0 0-1 16,0 0 15-16,9 35 0 0,-3-8 2 0,5 11-11 16,5-3-15-16,-5 3-2 0,0-3 0 15,4-4 1-15,-4-4-2 0,-11-27-3 16,25 39 0-16,-25-39-1 0,31 23 1 15,-31-23 1-15,40 4-1 0,-40-4 0 16,46-15 1-16,-15-8 1 0,2-8 1 16,7-11-2-16,-11-4-3 0,2-3-2 15,-15 5 2-15,-1 4 1 0,-8 0 0 0,-3 14 2 16,-4 26 8-16,0-45 7 0,0 45 3 16,0 0-1-16,0 0-12 0,0 0-7 15,0 0-10-15,0 0-14 0,0 0-14 16,0 0-29-16,-31 31-34 0,24 9-40 15,3 7-33-15,13 4 18 0,2-1 40 0,0-1-158 16</inkml:trace>
  <inkml:trace contextRef="#ctx0" brushRef="#br0" timeOffset="118084.171">14343 11588 475 0,'0'0'62'0,"0"0"20"15,0 0 13-15,0 0-16 0,0 0-11 16,-24-22-18-16,24 22-18 0,0 0-17 15,0 0-10-15,0 0-3 0,0 40 2 16,4-11-2-16,-4-3 0 0,9 5 0 0,2-2-1 16,0-2 0-16,5 2 0 15,-16-29 1-15,42 46 1 0,-42-46 1 0,53 33 2 16,-26-24 0-16,8-13 1 16,3-10 0-16,-7-5 1 0,2-13 1 0,-2-3-3 15,-2-7 0-15,-9 0 11 0,-5 4 6 16,-8 7 4-16,-7 31 7 0,-7-40-4 15,7 40 1-15,0 0 2 0,0 0-8 16,0 0-12-16,0 0-10 0,0 0-6 16,0 0 0-16,0 0-1 0,-22 45-6 0,22-10-17 15,2 5-20-15,3 4-29 0,4-2-52 16,-3 5-40-16,-1 4 5 0,-1 0-181 16</inkml:trace>
  <inkml:trace contextRef="#ctx0" brushRef="#br0" timeOffset="118250.905">14552 12335 873 0,'0'0'221'0,"0"0"-25"0,0 0-138 15,0 0-11-15,0 0-1 0,0 0-10 16,0 0-25-16,-23-27-38 0,23 27-32 16,0 0-67-16,31-11-128 0,-31 11-197 15</inkml:trace>
  <inkml:trace contextRef="#ctx0" brushRef="#br0" timeOffset="123314.614">1826 13395 392 0,'0'0'29'0,"-31"-26"14"15,31 26 8-15,0 0-4 0,-27-31 0 16,27 31 3-16,0 0 2 0,0 0-2 0,-26-29-12 15,26 29-7-15,0 0 5 16,-34-27 4-16,34 27 5 0,0 0-1 0,-31-13-14 16,31 13-12-16,0 0-7 0,-26 2-6 15,26-2-1-15,0 0-2 0,-38 27 0 16,38-27-2-16,-35 44-4 0,17-15-1 16,3 6 1-16,3 1 0 0,4 1 4 15,8 1 0-15,0-5-2 0,4 0 0 0,3-6-3 16,-7-27-3-16,20 42 2 15,-20-42 1-15,33 29 0 0,-33-29 2 16,40 9 2-16,-40-9 1 0,42-18 2 16,-13-4 1-16,-3-9-2 0,1-11-3 0,-3-7-3 15,-8-2-6-15,-5-4 5 0,-9 4 0 16,-4 7 5-16,-3 10 7 0,5 34 5 16,-11-31 3-16,11 31-1 0,0 0 0 15,0 0-9-15,0 0-5 0,0 0 0 16,-11 31 0-16,11 0-2 0,2 7 0 0,7 4 1 15,2 0-1-15,0 0 1 0,5-2-2 16,-1-2-5-16,1-7-23 0,4-2-23 16,-20-29-27-16,44 44-49 0,-17-33 1 15,-1-13 18-15,1-16-176 0</inkml:trace>
  <inkml:trace contextRef="#ctx0" brushRef="#br0" timeOffset="123524.281">2016 13034 436 0,'0'0'55'16,"0"0"2"-16,0 0-7 0,0 0-20 16,27 20 0-16,-27-20 1 0,53 33-9 15,-13-8 0-15,0 4 7 0,2 4 4 16,0 2-5-16,-2 1-2 0,-12 4-9 16,-3 6-4-16,-14 1-2 0,-4 3-4 15,-7 6 0-15,-12 1-1 0,-3-1 2 16,-12 1-8-16,5-8-27 0,-4-9-38 0,-1-2-34 15,27-38-28-15,-38 44 13 16,38-44-167-16</inkml:trace>
  <inkml:trace contextRef="#ctx0" brushRef="#br0" timeOffset="124016.511">2988 13282 401 0,'0'0'34'15,"0"0"12"-15,0 0 5 0,0 0-11 16,0 0-11-16,0 0 2 0,-2 36 0 16,2-36 0-16,7 33 3 0,-7-33-3 15,11 49-4-15,-7-21-5 0,3-1-3 16,-3 0-8-16,-4-27 2 0,5 44 0 0,-5-44-4 15,2 26-4-15,-2-26 0 16,0 0-1-16,0 0-3 0,0 0 1 0,0 0-1 16,0 0 0-16,0 0 0 0,0 0 1 15,0 0 1-15,0 0 1 0,0 0 6 16,0 0 5-16,0 0 5 0,0 0 1 16,0 0 1-16,0 0-2 0,-33-39-7 15,33 8-9-15,0-11-14 0,0-7-7 16,4-4 1-16,3 4 1 0,4 0-3 15,9 9 1-15,2 7 2 0,5 4 2 0,-27 29 12 16,42-33-2-16,-42 33 1 0,42-4 1 16,-42 4 1-16,53 26 2 0,-22-4-3 15,-5 5 9-15,1 2 3 0,-5 2 3 16,2 4 5-16,-1 1-6 0,-1-8-3 16,-2 3 4-16,-20-31-2 0,22 47-1 15,-22-47 0-15,13 33-8 0,-13-33-7 16,7 29-11-16,-7-29-22 0,0 42-53 0,0-42-54 15,0 55-6-15,0-55-185 16</inkml:trace>
  <inkml:trace contextRef="#ctx0" brushRef="#br0" timeOffset="124210.207">4049 13265 586 0,'0'0'145'16,"0"0"4"-16,0 0-57 15,0 0-42-15,0 0-15 0,0 0-6 0,0 0-13 16,0 0-10-16,42-9-5 0,0 11-5 16,0 2-27-16,-4 3-50 0,-3 0-52 15,-6 2-41-15,-29-9 22 0,16 26-163 16</inkml:trace>
  <inkml:trace contextRef="#ctx0" brushRef="#br0" timeOffset="124394.911">4056 13535 753 0,'0'0'155'16,"0"0"-88"-16,0 0-49 0,0 0 2 15,0 0 6-15,35-5-1 0,-4 1-9 16,11 2-30-16,7-3-45 0,8-1-60 16,1 1-55-16,0 3 11 0,1-2-159 15</inkml:trace>
  <inkml:trace contextRef="#ctx0" brushRef="#br0" timeOffset="124806.268">5645 13136 550 0,'0'0'119'0,"0"0"9"0,0 0-24 0,0 0-34 16,0 0-4-16,0 0-3 0,0 0-14 15,0 0-19-15,0 0-16 0,0 0-7 16,-26 11-2-16,26-11-1 0,-29 33-2 16,29-33-1-16,-46 45-1 0,21-23-5 15,-4 2 1-15,-2 3-3 0,-11 4-10 0,0 0-1 16,0 0-6-16,0-5 6 15,9-3 10-15,2-6 7 0,4 1 4 0,-4 0-3 16,31-18 1-16,-33 22-1 16,33-22-1-16,0 0 2 0,0 0-3 0,0 0 2 15,0 0 0-15,0 0 0 0,0 0 0 16,0 0 1-16,0 0 1 0,0 0 4 16,29 0 6-16,-29 0 2 0,51-7 2 15,-18-2 0-15,5 0-5 0,-3 1-3 16,7-1-3-16,0 2-2 0,-4 0 1 15,11 1-3-15,-7-1-1 0,-2 3-3 16,-3-1-10-16,-4 3-16 0,-2 2-36 0,-4-2-51 16,0 2-37-16,-27 0-20 0,39-2 34 15,-39 2-155-15</inkml:trace>
  <inkml:trace contextRef="#ctx0" brushRef="#br0" timeOffset="125008.939">5696 13205 531 0,'0'0'117'0,"0"0"4"16,0 0-27-16,0 0-59 0,0 0 4 16,0 0 22-16,-11 49 4 0,11-16-1 15,3 9-21-15,1 4-21 0,3 1-3 16,-3 2-2-16,7-5-6 0,0-2-5 16,-2-2-1-16,7 4-2 0,-5 3-3 15,-3-3-22-15,-1-2-31 0,-2-2-55 16,-5 0-93-16,-100-74-45 0,95 74-127 0</inkml:trace>
  <inkml:trace contextRef="#ctx0" brushRef="#br0" timeOffset="126347.682">1646 14963 409 0,'-6'35'37'0,"6"-35"12"0,-11 45 12 16,6-8-2-16,5 8-3 16,0 12 14-16,0 5-15 0,7-4-14 0,6 2 4 15,-2-10-19-15,3-7-2 0,-6-6-5 16,-1-1-9-16,2-8-4 0,-9-28-1 16,4 36-1-16,-4-36-2 0,0 0-2 15,0 0 2-15,0 0 0 0,0 0 1 16,0 0 5-16,0 0 9 0,0 0 1 0,0 0-1 15,7-31-12-15,-7-5-8 16,-4-6-3-16,8-2-3 0,5 0 3 0,-3 4 0 16,6 4-3-16,-1 8 1 0,-11 28 0 15,31-31-2-15,-31 31 2 0,42-3 3 16,-16 12 1-16,7 7 1 0,-2 8 0 16,5 9-1-16,-3 7 0 0,-2 5 3 15,-4-1 4-15,-5 2 8 0,-2-1 4 16,-9-3 0-16,-7-5 4 0,-4-6 2 15,0-31 4-15,-11 49 10 0,11-49-2 0,-37 40-4 16,37-40-3-16,-56 40-7 0,30-23-7 16,-3-8-1-16,2-2-5 0,-4-5-4 15,31-2-2-15,-51 2-10 0,51-2-18 16,-37-2-30-16,37 2-51 0,-38-4-53 16,38 4-28-16,-64-38 32 0,64 38-155 15</inkml:trace>
  <inkml:trace contextRef="#ctx0" brushRef="#br0" timeOffset="126747.419">2313 14775 499 0,'0'0'100'0,"0"0"4"15,0 0-53-15,29-2-36 0,-29 2 0 16,55 11 2-16,-13 6 4 0,9 12-2 0,-2 13 6 15,8 14 2-15,-3 10-1 16,-6 0-1-16,-1 5-8 0,-5-2-1 0,-5 2-1 16,-6 4 0-16,-15 0-4 0,-9 3 11 15,-7-1-1-15,-11-4-2 0,-7-2 0 16,-18-4-9-16,3-16-7 0,-2-5-3 16,4-2-19-16,9-6-20 0,2-5-32 15,-2-4-44-15,22-29-12 0,0 0-10 0,0 0 24 16,0 0-160-16</inkml:trace>
  <inkml:trace contextRef="#ctx0" brushRef="#br0" timeOffset="127122.832">3522 15322 311 0,'-2'51'109'15,"-3"-16"-72"-15,5 5 15 16,0 2 0-16,5-2-11 0,-3-5-2 0,2-4-9 16,5 0 13-16,-2-4-2 15,-7-27-6-15,7 31-16 0,-7-31-16 0,0 0 2 16,0 0 18-16,0 0 13 0,0 0 0 16,0 0-3-16,-14-49-26 0,1 14-13 15,2-7-2-15,6-3-3 0,3-3 2 0,4 1-2 16,7 3 0-16,2 4 4 15,0 7 5-15,9 6 1 0,-20 27-1 0,49-35-5 16,-22 28 1-16,8 7 0 0,-2 11 3 16,-2 7 1-16,3 8 1 0,-3 5 3 15,-5 5 10-15,1-1 3 0,-3 1 1 16,-6-5 0-16,-3 0-7 0,-15-31-1 16,27 51-1-16,-27-51-8 0,15 35-26 0,-15-35-34 15,11 31-44-15,-11-31-37 16,20 27 22-16,-20-27-177 0</inkml:trace>
  <inkml:trace contextRef="#ctx0" brushRef="#br0" timeOffset="127302.552">4494 15366 551 0,'0'0'133'0,"0"0"-2"0,0 0-62 15,0 0-24-15,0 0 9 0,27-4 19 0,-27 4-9 16,57-7-18-16,-10 2-18 15,-1-1-23-15,-2 1-12 0,3 1-33 0,-9 4-59 16,-12 2-81-16,-26-2-17 0,38 16-176 16</inkml:trace>
  <inkml:trace contextRef="#ctx0" brushRef="#br0" timeOffset="127504.233">4645 15581 774 0,'0'0'164'15,"0"0"-68"-15,0 0-74 0,0 0-1 16,0 0 11-16,0 0 0 0,39-25-5 16,12 12-18-16,18-2-34 0,4-3-54 15,-2-2-70-15,2 0-46 0,-42-46-118 16</inkml:trace>
  <inkml:trace contextRef="#ctx0" brushRef="#br0" timeOffset="127807.752">5650 15253 618 0,'0'0'140'16,"11"-27"4"-16,-11 27-61 0,0 0-36 16,0 0-1-16,31-26-6 0,-31 26-15 15,27-9-11-15,-27 9-9 0,31-2-3 16,-31 2-6-16,0 0-3 0,0 0-4 0,0 0-4 15,6 33 3-15,-6-33 3 0,-22 38 3 16,7-12 1-16,-3 5 1 0,2-4-1 16,16-27 2-16,-13 46 2 0,13-46-9 15,24 40-2-15,-24-40 0 0,54 40 2 16,-21-18 8-16,7 5 3 0,2 2 2 16,-2-1-2-16,-5 1 8 0,-4-2 0 15,-31-27 3-15,31 44 8 0,-31-44 2 0,0 0 14 16,2 27 5-16,-2-27 2 15,-29 19-4-15,1 1-12 0,-10 7-9 0,-4 0-12 16,0-8-5-16,9-1-15 0,-3-5-29 16,7-4-46-16,-2 5-71 0,31-14-57 15,-42 17-185-15</inkml:trace>
  <inkml:trace contextRef="#ctx0" brushRef="#br0" timeOffset="129192.5">8380 13269 485 0,'-6'-31'66'15,"6"31"24"-15,0 0-1 16,0 0-25-16,0 0-23 0,0 0-25 0,0 0-12 16,0 0-3-16,0 0 4 0,-9 27 19 15,18 10 1-15,2 12 1 0,4 6-2 16,3 7-14-16,-3 7-1 0,7 6 11 16,-2 5 3-16,7-3-2 0,0-3 0 15,4-12-11-15,2-7-6 0,-2-11-1 16,11-4 1-16,-5-9-2 0,3-11-1 15,0-11-2-15,-4-7-4 0,-3-9 0 0,-4-6 1 16,-29 13-1-16,26-35-4 16,-24 8-2-16,-6-4-11 0,-9-4 3 0,-3 4 3 15,-8 4-1-15,24 27 8 0,-49-26 2 16,23 23 1-16,-5 12 5 0,4 13 3 16,0 18 4-16,-4 18 1 0,5 17 3 15,4 14 10-15,6 6 1 0,1 7 6 16,8 2 6-16,-2 2-9 0,9 0 4 15,0-6-5-15,9-7-10 0,9-13-3 16,-3-9-8-16,1-9-1 0,6-12-1 0,-9-12-9 16,-13-38-19-16,18 42-24 0,-18-42-44 15,0 0-39-15,0 0-21 0,0 0-189 16</inkml:trace>
  <inkml:trace contextRef="#ctx0" brushRef="#br0" timeOffset="129512.728">10234 14040 734 0,'0'0'143'16,"0"0"-56"-16,0 0-53 0,0 0-15 16,33-25 3-16,2 21 3 0,9-1-8 15,3 1-13-15,6 6-27 0,0 7-32 16,-11-2-48-16,-4 4-46 0,-7-2 9 15,-31-9-182-15</inkml:trace>
  <inkml:trace contextRef="#ctx0" brushRef="#br0" timeOffset="129724.392">10282 14279 725 0,'0'0'136'0,"0"0"-32"0,0 0-74 16,31-11 8-16,-31 11 10 0,45-11-7 15,-14 2-14-15,11 0-19 0,11 2-26 16,0-4-36-16,2-2-75 0,-6-3-46 0,-2 1 11 16,-5-5-175-16</inkml:trace>
  <inkml:trace contextRef="#ctx0" brushRef="#br0" timeOffset="129910.101">10916 13696 586 0,'0'0'80'16,"0"0"-1"-16,0 0-53 0,48 25 1 16,-48-25 15-16,53 46 17 0,-24-15-4 15,4 11-3-15,-2 0-14 0,-2 3-20 16,-9 1-5-16,-11 1-10 0,-7 8 2 16,-13 3-1-16,-4 1-1 0,-3-1-5 15,-13-7-30-15,0-9-43 0,0-4-55 16,-2-10-32-16,-3-8-182 0</inkml:trace>
  <inkml:trace contextRef="#ctx0" brushRef="#br0" timeOffset="130673.408">11992 13893 522 0,'0'0'70'0,"-20"40"7"0,20-40-8 16,-16 56-26-16,16-5 10 0,7 13 3 15,-3 4-10-15,5 8-7 0,2-1-14 16,-4-2-7-16,4 2-3 0,2-2-4 16,-6-2-4-16,-3-6-2 0,-4-15-3 15,-4-10-1-15,0-13 1 0,4-27 0 16,-16 29 1-16,16-29 1 0,0 0-2 15,-38-20-3-15,38 20-5 0,-37-62-1 0,17 13-10 16,4-11-1-16,3-6 4 16,0-9-1-16,6-3 7 0,3-4 1 0,8-9-4 15,7 3 1-15,0 4 3 0,9 15 5 16,2 18 3-16,0 13 3 0,3 12-2 16,-25 26 1-16,53-27-1 0,-26 27 0 15,-1 9-1-15,-26-9 0 0,42 40 0 16,-26-7 3-16,-10 7 3 0,3 4 2 15,-13 3 1-15,-1-5-3 0,-8-2-3 16,-11 0-10-16,2-3-29 0,-9 3-45 0,4-4-46 16,0-5-11-16,27-31-183 0</inkml:trace>
  <inkml:trace contextRef="#ctx0" brushRef="#br0" timeOffset="131043.821">12574 13805 516 0,'0'0'65'16,"-26"-20"12"-16,26 20-26 0,-36-4-13 16,36 4-10-16,-49 17-12 0,23-3-9 15,-1 10-2-15,5 5-3 0,-2 6-2 16,6 9 1-16,3 1-2 0,6 1-1 16,4-2 3-16,7 3-4 0,5-5 1 15,9-4 2-15,6-5-1 0,-22-33 4 16,53 38 8-16,-22-32 9 0,4-6 7 15,3-11-2-15,-5-4 8 0,-2-8-2 16,0-8-3-16,-9-6 4 0,0-10-10 0,-6 1-6 16,-7-3-3-16,-3 3 0 0,-6 4 4 15,-2 6 3-15,2 36 5 0,-9-40 4 16,9 40-5-16,0 0-4 0,0 0-5 16,0 0-7-16,0 0-5 0,0 0 0 15,-26 18-3-15,21 11 1 0,3 13-1 16,2 7-1-16,2 1-8 0,7 4-4 15,2-3-11-15,11-5-25 0,5-2-22 0,4-8-43 16,4-12-29-16,8-4-5 16,5-13 25-16,5-18-163 0</inkml:trace>
  <inkml:trace contextRef="#ctx0" brushRef="#br0" timeOffset="131253.492">13114 13437 494 0,'-37'-82'78'16,"10"45"33"-16,27 37 24 0,-37-40-12 15,37 40-17-15,0 0-31 0,0 0-35 16,0 0-28-16,-16 29-9 0,25 11-4 0,4 19 1 16,7 12 0-16,2 9-1 0,5 6 1 15,-1 1 0-15,5 3 0 0,-4 1 1 16,0 2-3-16,-12 11-17 0,1 0-43 16,-5-4-53-16,0-9-31 0,-2-27-2 15,-5-26 30-15,-4-38 46 0,0 0-177 16</inkml:trace>
  <inkml:trace contextRef="#ctx0" brushRef="#br0" timeOffset="131443.195">12948 13871 612 0,'0'0'92'0,"34"-22"-7"16,-34 22-57-16,68-15-5 0,-21 8-2 16,1-2-6-16,17 5-22 0,-3 4-33 15,2 0-51-15,0 2-23 0,-102-60-19 16,92 52-151-16</inkml:trace>
  <inkml:trace contextRef="#ctx0" brushRef="#br0" timeOffset="131703.786">13619 13107 581 0,'-37'-2'109'0,"37"2"2"16,-40 2-38-16,40-2-34 0,-16 40-7 15,14-4 0-15,4 15 3 0,3 11-6 16,4 11-6-16,8 11 1 0,3 4-3 15,2 3-2-15,0 0-3 0,5-2-7 0,-3-5-4 16,-1 0-2-16,-8-7 0 0,1-6-1 16,-10-18-2-16,3-17 1 0,-9-36 3 15,0 0 10-15,0 0 7 0,0 0 1 16,0 0-7-16,7-49-12 0,-12-4-10 16,3-11-1-16,6-1-2 0,3 6 3 15,4 3-2-15,14 5-2 0,-1 3 5 16,0 6-6-16,3 11 3 0,-27 31 3 15,37-27 0-15,-37 27 4 0,0 0 0 16,38 22 2-16,-27 7 4 0,-2 9 3 0,9 10 3 16,-5 8-2-16,3-3-2 0,-1 4-3 15,-2 1-7-15,7 2-35 0,-9-5-88 16,11-4-65-16,-8-13-203 0</inkml:trace>
  <inkml:trace contextRef="#ctx0" brushRef="#br0" timeOffset="132689.15">14266 13953 726 0,'0'0'145'0,"0"0"-51"0,0 0-65 16,0 0-13-16,0 0 18 0,46-9 12 0,-10 16 5 15,12 0-6-15,12-1-17 0,2-3-10 16,7-3-3-16,-5-5-6 0,-6 1 1 15,-10-3-4-15,-5 3-1 0,-12-1-2 16,-5 3-3-16,-26 2-7 0,27-2-15 16,-27 2-47-16,0 0-74 0,0 0-53 15,0 0 2-15,15 31-165 0</inkml:trace>
  <inkml:trace contextRef="#ctx0" brushRef="#br0" timeOffset="132955.733">15389 12972 881 0,'0'0'167'15,"-12"53"-122"-15,10-2-40 16,0 16 2-16,4 4 17 0,0 8 0 0,10-1-3 15,1 2-2-15,2-5-16 0,1-6 0 16,4 1-2-16,0 3 2 0,-3-2 0 16,-1-6-2-16,-5-6-3 0,0-12-19 15,0-10-23-15,-6-1-40 0,-5-10-75 16,0-26-19-16,8 36-186 0</inkml:trace>
  <inkml:trace contextRef="#ctx0" brushRef="#br0" timeOffset="133247.275">15966 13612 560 0,'0'0'79'0,"-37"20"5"0,37-20-35 0,-38 40-1 16,23-9 5-16,4 7-4 16,6 6-16-16,1 2-12 0,13 3-6 0,-3-2-5 15,5 1-2-15,9-1-1 0,2-7-2 16,9-9 0-16,7-9 2 0,2-9 3 15,-2-13 3-15,-1-9 8 0,1-6 1 16,-3-12-9-16,-2-6 1 0,-8-9-8 16,-10-5-3-16,-12-3 5 0,-6 3-3 15,-12 3 8-15,-10 2-2 0,3 4-2 16,-9 9-3-16,0 7-10 0,-6 7-14 16,6 4-17-16,-7 6-18 0,7 7-25 15,-2 5-32-15,33-7-32 0,-36 31 4 0,3-75-66 16,33 44-69-16</inkml:trace>
  <inkml:trace contextRef="#ctx0" brushRef="#br0" timeOffset="133986.139">16779 13725 412 0,'0'0'0'0,"0"0"1"0,27 7 4 16,-27-7 6-16,0 0 13 0,0 0 18 15,-5-31 9-15,5 31 10 0,0 0 2 0,0 0-9 16,0 0-6-16,0 0-10 0,-15-27-9 15,15 27-7-15,0 0-5 0,0 0-4 16,0 0-4-16,0 0-5 0,-33-4-2 16,33 4-2-16,-34 11-2 0,34-11 2 15,-51 22 0-15,25-6 2 0,-1-3 1 16,27-13 5-16,-37 22 1 0,37-22-1 16,0 0-1-16,0 0-3 0,-5 33-3 0,5-33 0 15,42 49 1-15,-11-18 0 16,11 7 1-16,0-3 1 0,-4-2-2 0,9-2-1 15,-8-4 0-15,-3-3 0 0,-10-6-1 16,-26-18 1-16,16 26 2 0,-16-26 19 16,0 0 13-16,0 0 5 0,-47 31 6 15,16-20-13-15,-13 3-10 0,-2-8-6 16,4-3-8-16,4-8-10 0,2 1-11 0,10-1-25 16,26 5-41-16,-38-9-56 15,38 9-45-15,0 0 19 0,-15-28-171 0</inkml:trace>
  <inkml:trace contextRef="#ctx0" brushRef="#br0" timeOffset="134497.982">17481 13610 464 0,'0'0'76'0,"0"0"24"0,-7-31 10 15,7 31-32-15,0 0-31 0,-35-22-21 16,35 22-12-16,-33 7-7 0,33-7-2 16,-42 28-3-16,42-28-1 0,-47 49 0 0,25-18 3 15,9 4-1-15,13 3 1 0,4 2-1 16,12 0-3-16,6 0 2 0,-2-3-2 15,11 1 1-15,-2-3 1 0,2-4 2 16,4-2 1-16,-6-4-2 0,0-3 1 16,-29-22 3-16,28 28 4 0,-28-28 13 15,0 0 21-15,0 0 8 0,0 0 1 16,0 0-15-16,-42 12-25 0,13-12-15 0,-10 2-18 16,-1 0-20-16,4 0-7 15,1-2-33-15,6-2-46 0,29 2-28 0,-26-4 0 16,26 4-175-16</inkml:trace>
  <inkml:trace contextRef="#ctx0" brushRef="#br0" timeOffset="134966.25">18522 13865 534 0,'0'0'70'0,"0"0"5"0,0 0-21 16,35-9-3-16,-35 9 12 0,49-16-4 16,-16 5-21-16,3-9-21 0,-10 0-15 15,7-6-16-15,-8-1-4 0,-25 27-1 16,22-51-7-16,-29 25 9 0,-6-3 1 16,-3-2 8-16,-1 4 16 0,17 27 7 0,-47-33 6 15,47 33 5-15,-53-11 1 0,22 11 3 16,4 9-5-16,-6 6-4 0,9 5-1 15,11 7-2-15,-1 6 3 0,12 3-5 16,2 1-7-16,0 5 0 0,7 3-4 16,4-3 1-16,9 0 0 0,6-2-3 15,10-3-4-15,8-1-10 0,3-5-15 16,1-9-39-16,5-11-41 0,5-11-49 0,0-11 1 16,-5-11-170-16</inkml:trace>
  <inkml:trace contextRef="#ctx0" brushRef="#br0" timeOffset="135152.952">19062 13621 544 0,'0'0'115'0,"0"0"2"0,0 0-32 15,0 0-48-15,0 0-8 0,0 0 10 16,9 36 8-16,22-12-4 0,2 7-11 16,-2 4-12-16,7 1-7 0,-1-1-2 0,-1-2-9 15,2-2-5-15,-3 0-18 0,-8-2-36 16,-27-29-51-16,28 42-49 0,-28-42-2 15,0 0-174-15</inkml:trace>
  <inkml:trace contextRef="#ctx0" brushRef="#br0" timeOffset="135380.596">19419 13590 458 0,'-31'7'61'0,"31"-7"13"16,-47 9 7-16,47-9-14 0,-46 33-12 15,19-4 1-15,-2 6-3 0,-2 7-16 16,11 2-15-16,3 3-14 0,3 2-7 15,1-1-6-15,-2 3-12 0,10 0-28 16,-4-4-38-16,9 1-34 0,2-8-4 16,1-4-182-16</inkml:trace>
  <inkml:trace contextRef="#ctx0" brushRef="#br0" timeOffset="136280.177">20001 13756 503 0,'0'0'58'0,"0"0"16"0,-20 47-8 16,20-12-14-16,0 12 1 0,0 6 3 16,0 4-8-16,0 3-10 0,0 2-8 15,4-4-18-15,-4-5-10 0,0-2-1 0,0-11 0 16,-4-1-2-16,4-8-9 16,0-31-10-16,-7 40-9 0,7-40 2 0,0 0 8 15,0 0 7-15,0 0 0 16,0 0-8-16,-26-53-14 0,21 9 6 0,3-11 8 15,0-7 3-15,0-5 6 0,4-4 1 16,11 0-3-16,1 1 3 0,1 1 10 16,1 7 0-16,3 9 3 0,8 6 1 15,0 12-3-15,10 8 2 0,-10 10 4 16,-27 17 3-16,53-16 6 0,-53 16 4 0,46 22 3 16,-46-22 1-16,36 49 2 15,-29-16 6-15,-7 7 0 0,-5 2-3 0,-10 0-7 16,-12-2-15-16,0-5-8 0,1 3-19 15,-1-5-29-15,-6-4-46 0,7-5-35 16,26-24 13-16,-40 20-182 0</inkml:trace>
  <inkml:trace contextRef="#ctx0" brushRef="#br0" timeOffset="136559.734">20557 13583 454 0,'0'0'64'0,"4"-31"21"0,-4 31 11 0,-26-24-14 15,26 24-24-15,0 0-16 0,-27-4-14 16,27 4-16-16,-27 35-8 0,8 1-1 16,1 8-2-16,9 7 0 0,7 2-1 15,-3 2 0-15,12-2 1 0,4-2 0 16,5-9-3-16,3-8 1 0,15-8-2 0,1-10 2 16,3-12 5-16,-1-8 3 0,-6-14 7 15,0-6 0-15,0-7 6 0,-15-5 2 16,-14-1-1-16,-4-6-1 0,-18 4-2 15,4-1-6-15,-1 0-11 0,-12 7-7 16,0 6-15-16,-6 7-30 0,-7 9-32 16,0 7-29-16,0 6-15 0,8 7 11 15,8 4 35-15,26-13-174 0</inkml:trace>
  <inkml:trace contextRef="#ctx0" brushRef="#br0" timeOffset="138149.876">21159 13639 444 0,'0'0'39'0,"0"0"7"0,4 35 17 16,-4-35-8-16,-15 56 12 0,8-14 14 16,3 2-10-16,-1 2-16 0,10 1-23 15,-5-5-6-15,4 0 0 0,-4-4-2 0,0-7-3 16,0-31-13-16,0 37-6 0,0-37 0 15,0 0 0-15,0 0 5 0,0 0 4 16,0 0 2-16,0 0-1 0,0 0-4 16,0-44-9-16,0 4-2 0,-4-4-3 15,13 0 3-15,-7-1 2 0,-2 3 2 16,15-2 1-16,1 0-3 0,4 2-2 16,2 6-1-16,-11 7-2 0,-11 29 0 0,31-33-1 15,-31 33-1-15,33-13 3 0,-33 13 1 16,0 0 0-16,27 29 3 0,-27-29-1 15,24 57 4-15,-8-17 0 0,-10 2 2 16,10 0 1-16,-5-2 3 0,-2 4 0 16,-3 1-2-16,6-8-2 0,7-1-4 15,4-7-2-15,-23-29 2 0,46 35-1 16,-46-35 0-16,58 9 1 0,-27-18-6 0,2-9-5 16,-2-8-8-16,-9-5-13 15,5-7-3-15,-16-4-7 0,4 0-4 0,1-2 9 16,-10 2 10-16,-6-3 13 0,-11 3 11 15,5 9 5-15,-5 2 7 0,11 31 5 16,-20-35 4-16,20 35 4 0,0 0-3 16,-38-25-2-16,38 25-2 0,0 0-5 15,-27 31-7-15,23-2-1 0,4 9-1 16,-4 2 0-16,1 2 0 0,3-3 0 16,3 1 0-16,5-4 4 0,8-1-2 0,-1 1 0 15,3-5 0-15,6-3-3 16,-24-28 0-16,45 31 3 0,-14-28-2 0,-5-8 4 15,1-6 1-15,-27 11-1 0,53-38 0 16,-29 7-5-16,5-4-3 0,-13-7-4 16,-1 0 5-16,5 0 3 0,-13 0 4 15,2 6 0-15,-3 8 2 0,-6 28-6 16,-4-38 11-16,4 38 8 0,0 0-6 16,0 0 7-16,0 0-15 0,0 0 4 15,0 49 2-15,-2-12 2 0,2 10 5 0,-9 1-7 16,2-1 3-16,3-3-4 0,4-8-1 15,4-5-1-15,-4-31-1 0,18 35-2 16,-18-35-4-16,0 0 5 0,42 7-4 16,-42-7-1-16,51-36 6 0,-18 3-5 15,5-5 0-15,4 3 1 0,-5-3-3 0,-6 1-1 16,-15 8 6-16,-16 29 4 16,24-27 7-16,-24 27 2 0,0 0-6 0,0 0-4 15,0 0-7-15,0 0-5 0,0 0 0 16,0 0-1-16,2 42 0 0,10-13-1 15,-1 2-6-15,2 0-3 0,-2-2-6 16,-11-29 1-16,44 40 4 0,-8-27-2 16,6-11 0-16,-5-6-12 0,6-12 2 15,-1-8 4-15,11-14-4 0,-7-4 11 16,3-11-13-16,-7-9-4 0,-11-4 2 0,7-9 4 16,-12-7 16-16,-4-9 9 15,-6-7 7-15,-1-6 7 0,-10-2 1 0,1 4 7 16,-6 16 19-16,-6 11 2 0,1 19 7 15,-6 21 2-15,11 35-15 0,-17-36-6 16,17 36-9-16,0 0-10 0,0 0-6 16,-20 40-4-16,20 4 1 0,-5 21-1 15,-1 19 7-15,6 9 5 0,-5 4 1 16,1 3 5-16,8-3-6 0,1-4-6 16,-1 0-2-16,7-2-6 0,-9-2-15 0,-4-7-15 15,-2-14-8-15,-3-21-12 16,7-47-1-16,0 0-35 0,0 0-60 0,-31-40-14 15,16-9 3-15,-5-13 49 0,-27-37-141 16</inkml:trace>
  <inkml:trace contextRef="#ctx0" brushRef="#br0" timeOffset="138342.558">22769 13502 454 0,'-20'-131'104'15,"20"131"51"-15,-7-33 14 0,7 33-26 16,0 0-48-16,38-11-40 0,-11 11-15 0,4 4-12 16,6 5-12-16,3 2-11 15,0 7-8-15,2-3-10 0,0 3-24 0,9 4-57 16,-13-6-74-16,-1 3-34 0,-6-3-189 15</inkml:trace>
  <inkml:trace contextRef="#ctx0" brushRef="#br0" timeOffset="138866.127">23630 13670 411 0,'0'0'32'0,"11"-27"40"16,-11 27 34-16,16-44 25 0,-16 44 10 15,4-47-22-15,-4 47-22 0,-6-33-24 16,6 33-27-16,-9-29-17 0,9 29-10 0,0 0-9 16,-31-26-7-16,31 26-2 15,-27 0 0-15,27 0-2 0,-31 11 1 0,31-11 1 16,-37 29-2-16,14-3 1 0,8 8-1 15,-1-1-2-15,5 4-1 0,11-3-1 16,0 3-1-16,11 5 0 0,12-4 1 16,-4 2 2-16,8-5 2 0,0-2 0 15,-7-4 1-15,-20-29-1 0,31 42 2 16,-31-42 5-16,0 0 7 0,0 0 10 16,0 0-1-16,-27 25-4 0,-8-23-16 0,-14 2-47 15,-18-6-113-15,-88-60-85 0,87 47-200 16</inkml:trace>
</inkml:ink>
</file>

<file path=ppt/ink/ink1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0:45:30.635"/>
    </inkml:context>
    <inkml:brush xml:id="br0">
      <inkml:brushProperty name="width" value="0.05292" units="cm"/>
      <inkml:brushProperty name="height" value="0.05292" units="cm"/>
      <inkml:brushProperty name="color" value="#FF0000"/>
    </inkml:brush>
  </inkml:definitions>
  <inkml:trace contextRef="#ctx0" brushRef="#br0">10648 7773 419 0,'0'0'-3'0,"0"0"0"0,9-26 1 16,-9 26 0-16,0 0 8 0,11-29 18 16,-11 29 12-16,0 0 8 0,0 0 5 0,0 0-4 15,8-29-1-15,-8 29 0 16,0 0-1-16,7-27-7 0,-7 27-8 0,7-35-8 15,-7 35-3-15,13-49-3 0,-6 18 2 16,-1-2-3-16,5-5-5 0,-2-2 0 16,2 3-4-16,0 1-1 0,0 1 2 15,-6 6-2-15,-5 29 0 0,11-31 1 16,-11 31-1-16,0 0 1 0,0 0 3 0,0 0 1 16,0 0 4-16,0 0 3 0,0 0 7 15,0 0 6-15,0 0 2 0,0 0-3 16,0 0-2-16,0 0-4 0,0 0-2 15,0 0 0-15,-7 29-2 0,7-29 2 16,7 51 0-16,-7-16-5 0,4 1 4 16,1 1-5-16,-3-1-4 0,2-7 2 15,5-1-7-15,-9-28-3 0,11 47-4 16,-11-47-15-16,7 31-26 0,-7-31-41 16,0 0-50-16,0 0-30 0,0 0-9 0,0 0 36 15,0 0-150-15</inkml:trace>
  <inkml:trace contextRef="#ctx0" brushRef="#br0" timeOffset="1148.358">10630 11221 438 0,'0'0'51'0,"0"0"59"0,0 0 11 0,0 0-7 15,0 0-51-15,0 0-51 0,0 0 0 16,11-27 7-16,-11 27 6 0,0 0 0 16,0 0-1-16,0 0-2 0,31-29 2 15,-31 29 2-15,44-11-1 0,-17 5-10 16,-27 6-5-16,46-9-7 0,-46 9-3 16,36 0 1-16,-36 0 1 0,26 9 0 15,-26-9-2-15,27 13-1 0,-27-13-2 0,0 0 0 16,27 27 4-16,-27-27 1 0,0 0 6 15,11 42 9-15,-11-42 5 0,-16 48 1 16,5-10-3-16,-11 6-6 0,-2 5-3 16,-3 2 9-16,-4-2-1 0,4-7 4 15,1-5-1-15,-1-1-5 0,1-7 7 16,26-29-1-16,-42 48-1 0,42-48-6 16,-34 36-9-16,34-36-3 0,0 0-1 0,-24 28-3 15,24-28-2-15,0 0-4 0,0 0-2 16,0 0-1-16,0 0-1 0,0 0 2 15,0 0 4-15,29 20 3 0,-29-20 0 16,44 25 3-16,-13-14-4 0,2 0 1 16,3-2 2-16,1-5 0 0,5-2 4 15,5-2 0-15,2-4 0 0,-1 2-2 16,3 0-2-16,-2-3 0 0,4 3 1 0,-2-2-1 16,-2-3 3-16,-3 2-3 15,-1 1-3-15,-3 2-9 0,-7 0-20 0,-4-1-31 16,-31 3-88-16,44 3-86 0,-44-3-194 15</inkml:trace>
  <inkml:trace contextRef="#ctx0" brushRef="#br0" timeOffset="60806.68">1540 5685 416 0,'0'0'45'0,"0"0"62"16,0 0 34-16,-31 9-2 0,31-9-19 0,0 0-52 15,0 0-24-15,0 0-9 16,0 0-1-16,0 0-8 0,0 0-8 0,0 0-9 16,0 0-6-16,0 0-1 0,0 0-3 15,0 0 1-15,0 0-2 0,0 0 1 16,0 0 1-16,0 0 0 0,0 0 0 0,0 0 3 15,0 0-2-15,0 0-1 16,0 0-1-16,0 0-1 0,0 0 1 0,0 0 1 16,0 0 2-16,0 0-1 0,0 0-1 15,0 0-1-15,0 0-1 0,0 0 1 16,0 0 1-16,0 0 0 0,0 0 1 16,0 0-1-16,0 0 1 0,0 0-3 15,0 0-2-15,0 0-2 0,-31 15-1 16,31-15 1-16,0 0-1 0,-22 42-5 15,22-42-7-15,-4 31-11 0,4-31-7 0,19 40-6 16,-19-40-3-16,47 56-3 16,-18-34 0-16,6-7-1 0,7 1-3 0,3-14 10 15,-10-2 9-15,0-9 10 0,-35 9 17 16,34-11 29-16,-34 11 34 0,0 0 8 16,0 0 9-16,-11-33-8 0,11 33-19 15,-43-25 2-15,43 25-4 0,-50-17-14 16,23 12-10-16,27 5-12 0,-49 0-11 15,49 0-26-15,-31 7-46 0,31-7-52 16,0 0-32-16,-26 35-7 0,26-35 42 0,-3 40-147 16</inkml:trace>
  <inkml:trace contextRef="#ctx0" brushRef="#br0" timeOffset="61734.339">2058 5816 565 0,'-33'2'129'0,"33"-2"2"0,-31-9-81 15,31 9-35-15,0 0-4 16,0 0-5-16,0 0-14 0,0 0-1 0,0 0-1 16,0 0 5-16,38 11 9 0,-7 0-1 15,6 5 7-15,17-1 4 0,3 5 9 16,12-2 20-16,15-3-1 0,4 1 0 15,10-3 1-15,10 0-12 0,5-4 0 16,7 7-2-16,2 1-12 0,2-6-5 0,2 3-3 16,7-12-1-16,-7 2-1 0,-4 1-2 15,-7-7-1-15,-15 2-2 0,-5-3 0 16,-9 3 0-16,-8 0 2 0,-10 0 0 16,1-2 0-16,0 4 0 0,-5 3 0 15,-7-3 0-15,1 5 0 0,-5-7-2 16,-6 4 1-16,-3-2-1 0,-2 3 0 15,0-1-1-15,0-2-1 0,5 1-2 0,-3 1 1 16,2 0 1-16,-4-4 0 16,0 5 0-16,-8-3 0 0,1 0 0 0,-4 5 0 15,-31-7-1-15,44 2 0 0,-44-2 0 16,31 0 2-16,-31 0-1 0,27 7 2 16,-27-7 0-16,27 0 0 0,-27 0 0 15,0 0-1-15,37-7 0 0,-37 7 0 16,29-6 1-16,-29 6 1 0,29-5 1 15,-29 5 2-15,46-4-2 0,-46 4 1 16,49 0-3-16,-49 0 0 0,40-7-1 0,-40 7 0 16,0 0 0-16,29-2 0 0,-29 2 1 15,0 0-3-15,0 0 1 0,0 0-1 16,0 0-2-16,0 0-1 0,0 0-3 16,0 0-4-16,0 0-6 0,0 0-6 15,35 4-6-15,-35-4-5 0,42 0-4 16,-13 7-7-16,0-7-4 0,-1 2-2 15,-1 3 2-15,-27-5 5 0,42 4 9 0,-42-4 5 16,27 4 7-16,-27-4 8 16,0 0 3-16,31 3 3 0,-31-3-1 0,0 0-7 15,26 6-13-15,-26-6-15 0,0 0-20 16,0 0-15-16,0 0 2 0,0 0 18 16,0 0-181-16</inkml:trace>
  <inkml:trace contextRef="#ctx0" brushRef="#br0" timeOffset="61984.047">5756 5982 391 0,'0'0'17'0,"0"0"3"16,42 4-1-16,-11 3 2 0,11 2 1 15,0 2 2-15,7 9-2 0,-2 2 0 16,1 4 3-16,-1 8 4 0,-5 1 11 15,0 3 7-15,-4-1 9 0,-7-6-1 0,-9-4-10 16,-22-27 2-16,22 33 21 16,-22-33 11-16,0 0 0 0,-44 27-26 0,-5-5-72 15,-24 11-75-15,-20 7-59 16,-13 0-17-16,6-9 11 0,9-3 46 0,22-14 51 16,25-12-177-16</inkml:trace>
  <inkml:trace contextRef="#ctx0" brushRef="#br0" timeOffset="69079.137">1243 6626 376 0,'0'0'53'0,"0"0"11"0,0 0-1 0,0 0-22 16,0 0-31-16,0 0-10 0,-24 40 0 16,24-40 5-16,-7 55 1 0,7-15 2 15,0 2-3-15,0 5 0 0,7-1-3 16,-7 3 0-16,4-3 1 0,3-1-4 15,-2-1-5-15,-1 0-16 0,0-4-16 16,-4-2-5-16,0-7-6 0,0-31-3 16,3 42 16-16,-3-42 9 0,0 0 9 0,0 0 20 15,28-40-201-15</inkml:trace>
  <inkml:trace contextRef="#ctx0" brushRef="#br0" timeOffset="69202.943">1250 6883 372 0,'0'0'41'16,"-15"-36"23"-16,15 36 11 0,-7-37-11 15,7 37-21-15,-5-27-26 0,5 27-16 16,0 0-8-16,20-37-11 0,-20 37-13 16,42-36-15-16,-8 14-19 0,3 2-2 15,5 2 15-15,-6 12-178 0</inkml:trace>
  <inkml:trace contextRef="#ctx0" brushRef="#br0" timeOffset="69337.741">1308 6974 445 0,'0'0'68'0,"0"0"-7"0,0 0-34 16,0 0-37-16,26-14-13 0,7 3-10 0,3 7-14 15,-3-3-9-15,-2 5 10 0,-4 11-181 16</inkml:trace>
  <inkml:trace contextRef="#ctx0" brushRef="#br0" timeOffset="69474.709">1124 7523 496 0,'0'0'113'0,"0"0"-18"16,0 0-42-16,26-5-63 0,5 3-9 15,18-7 9-15,13-2-31 0,13-6-29 0,10-3-23 16,-4-3 6-16,-5-5-168 16</inkml:trace>
  <inkml:trace contextRef="#ctx0" brushRef="#br0" timeOffset="69821.707">1841 6719 372 0,'0'0'17'16,"0"0"6"-16,-11 51-1 0,13-2-1 15,3 8 10-15,6 14-4 0,4 4-7 16,1-4-7-16,4-7-14 0,-2-6-6 15,10-11 0-15,-3-3 1 0,-5-9 0 16,4-8-4-16,-24-27-5 0,29 22 10 16,-29-22 16-16,31-24 8 0,-16-12 0 15,12-17-7-15,-5-16-12 0,5-10-12 0,-7-1 15 16,-14 5 7-16,-1 15 15 0,-10 9 29 16,-1 16 15-16,6 35 23 0,-7-38 2 15,7 38-19-15,0 0-30 0,0 0-46 16,0 0-26-16,0 0-2 0,-9 29 8 15,18 2 30-15,4 17 16 0,3 12 1 16,4 9-2-16,2 4-15 0,4 0-24 16,10-2-32-16,1-3-63 0,5-6-57 0,7 0-187 15</inkml:trace>
</inkml:ink>
</file>

<file path=ppt/ink/ink19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8-12-03T08:21:34.212"/>
    </inkml:context>
    <inkml:brush xml:id="br0">
      <inkml:brushProperty name="width" value="0.05292" units="cm"/>
      <inkml:brushProperty name="height" value="0.05292" units="cm"/>
      <inkml:brushProperty name="color" value="#FF0000"/>
    </inkml:brush>
  </inkml:definitions>
  <inkml:trace contextRef="#ctx0" brushRef="#br0">3262 13293 0,'0'0'0,"0"0"16,0 0-1,0 0-15,593-420 16,-272 223-16,25 24 15,0 0 1,74-25-16,173 0 16,74 1-16,247 73 15,-420 75 1,25-25-16</inkml:trace>
</inkml:ink>
</file>

<file path=ppt/ink/ink19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8:24:00.133"/>
    </inkml:context>
    <inkml:brush xml:id="br0">
      <inkml:brushProperty name="width" value="0.05292" units="cm"/>
      <inkml:brushProperty name="height" value="0.05292" units="cm"/>
      <inkml:brushProperty name="color" value="#FF0000"/>
    </inkml:brush>
  </inkml:definitions>
  <inkml:trace contextRef="#ctx0" brushRef="#br0">11992 15415 571 0,'-29'-36'68'0,"29"36"-22"16,0 0-11-16,-27-29 14 15,27 29 10-15,0 0 5 0,0 0 0 0,-22-35-12 16,22 35-12-16,0 0-5 0,-35-33-11 16,35 33-8-16,0 0-11 0,0 0-19 15,-33-7-14-15,33 7-11 0,0 0 1 16,-20 33 2-16,9-4 8 0,4 13 8 15,3 7-1-15,10 4 5 0,3 2 1 16,13-6 4-16,3 0 5 0,3-9 1 16,3-3 3-16,7 1 3 0,-3 0-1 0,3-5 0 15,-7-2 0-15,-4-4 0 0,-27-27 0 16,35 37 1-16,-35-37-2 0,0 0-2 16,18 33-5-16,-18-33-2 0,0 0-7 15,0 0-13-15,-20 38-34 0,20-38-25 16,-53 53 0-16,-31-66 16 0,57 37-175 15</inkml:trace>
  <inkml:trace contextRef="#ctx0" brushRef="#br0" timeOffset="352.445">12676 15364 553 0,'0'0'52'0,"-11"40"-32"0,11-1-18 16,4 8 3-16,1 4 2 15,1 0-1-15,5-7-2 0,5-2 0 0,-1-2-2 16,1-2 0-16,-1 2 1 0,-3-3-9 16,-4 1-11-16,-1-7-23 0,0 0-16 15,-7-31 2-15,4 42-199 0</inkml:trace>
  <inkml:trace contextRef="#ctx0" brushRef="#br0" timeOffset="542.146">12368 15359 705 0,'16'-33'67'0,"-16"33"-87"0,57-40-8 16,-12 20 1-16,5 0-8 0,4 9-23 0,5 9-9 16,3 11 15-16,3 11-200 15</inkml:trace>
  <inkml:trace contextRef="#ctx0" brushRef="#br0" timeOffset="692.911">12647 16148 601 0,'0'0'77'0,"0"0"-12"0,0 0-82 16,49-31-13-16,-7 9 20 0,11-12-10 0,11-3-23 15,9-1-24-15,-73-64-3 0,85 60-188 16</inkml:trace>
  <inkml:trace contextRef="#ctx0" brushRef="#br0" timeOffset="1086.292">13557 15419 435 0,'-17'31'11'0,"3"-2"1"15,8 4-5-15,-1 11-3 0,7 3 1 16,2-1-2-16,9-4-1 0,0-2 0 16,-2-4-1-16,2-5-1 0,-2-5-5 15,-9-26-2-15,11 31-2 0,-11-31 4 16,0 0 8-16,0 0 4 0,0 0-4 15,-11-35-8-15,-2-3-8 0,2-17-1 0,-5-12 6 16,3-10 6-16,4-1 5 16,5 1-2-16,8-1 3 0,5 5 0 0,4 5-1 15,7 10 2-15,0 9-3 0,2 14-1 16,0 4 0-16,-22 31 1 0,47-29-1 16,-47 29-1-16,49 11-1 0,-49-11-1 15,31 45 2-15,-23-12 3 0,-8 7 4 16,-8 4 3-16,-12 7-2 0,-9 2 1 15,-7 5 0-15,5-1 1 0,-2-1 2 16,2-8 5-16,5-8 3 0,6-9-1 0,20-31-1 16,-14 27-9-16,14-27-8 15,0 0-1-15,27 24 0 0,-27-24 1 0,53 29 1 16,-11-14-5-16,7-8-19 0,13 2-18 16,-2-7-8-16,4-2-203 0</inkml:trace>
  <inkml:trace contextRef="#ctx0" brushRef="#br0" timeOffset="1244.045">14434 15257 424 0,'31'-2'4'0,"-31"2"2"0,38-4 0 16,-38 4-6-16,46-2-1 0,-19 2-1 15,-1 4-2-15,5 3 0 0,-2 4 1 16,-29-11-211-16</inkml:trace>
  <inkml:trace contextRef="#ctx0" brushRef="#br0" timeOffset="1373.841">14239 15705 568 0,'0'0'61'0,"47"-27"-30"0,1 7-32 15,14-9-1-15,3 1-5 0,3 1-7 16,-6 3-36-16,-2 10-12 0,-2 6-208 15</inkml:trace>
  <inkml:trace contextRef="#ctx0" brushRef="#br0" timeOffset="2147.624">16341 15096 577 0,'0'0'110'0,"0"0"-14"16,0 0-65-16,0 0-51 0,0 0-1 16,9 46 19-16,-3-17 11 0,5 9 2 15,0 6-2-15,0 9-1 0,-2 7-1 16,2-2-2-16,0-5 1 0,0-7-3 15,-2-10-3-15,-2-10-1 0,-7-26-4 0,0 29-4 16,0-29 3-16,0 0 5 16,0 0 3-16,0 0-10 0,-18-29-12 0,-2-2-16 15,0-15-1-15,7-10 10 0,0-12 14 16,13-8-4-16,4 3 0 0,7 0 1 16,5 9-5-16,6 9 14 0,-2 8 2 15,-5 12-1-15,-15 35 1 0,34-36 2 16,-34 36 3-16,31 0 0 0,-31 0 1 15,26 22-1-15,-26-22-1 0,20 45 1 16,-20-12 5-16,-4 5 5 0,-12 6 2 0,-10 7-1 16,-5-2-6-16,-7-1-8 0,7-3 6 15,-2-14 11-15,33-31 8 0,-27 37 6 16,27-37-5-16,0 0-12 0,0 0-8 16,11 27-4-16,-11-27 3 0,42 24 5 15,-4-8 4-15,8 1 4 0,12-3-4 16,2-3-4-16,6-2-8 0,3-7-11 15,-9-2-15-15,-3-5-34 0,-4-1-25 0,-6-3 6 16,-5-4-197-16</inkml:trace>
  <inkml:trace contextRef="#ctx0" brushRef="#br0" timeOffset="2332.333">16936 14742 801 0,'0'0'134'0,"0"0"-109"15,34-7-31-15,-8 5 1 0,12 2 3 0,4-3-28 16,-2 3-53-16,8 5-45 0,1-5-3 16,-2 4-183-16</inkml:trace>
  <inkml:trace contextRef="#ctx0" brushRef="#br0" timeOffset="2661.815">17474 14604 429 0,'0'0'9'0,"11"27"4"0,-11-27-1 15,27 49 6-15,-14-14 9 0,3 5-4 16,-1 2-1-16,1-7-8 0,-5 1-11 15,-7-5 1-15,-4-31 0 0,0 44 0 16,0-44 0-16,0 0 19 0,0 0 22 0,0 0 5 16,0 0-2-16,0 0-22 0,-33-49-23 15,24 9-1-15,3-8 0 0,6-5 4 16,6-5-3-16,10 9 2 0,4 5-2 16,-3 6 0-16,3 10-2 0,-20 28-4 15,53-38-2-15,-22 34-1 0,0 6 4 16,-2 11 0-16,7 3 2 0,1 8-1 15,-1 5-1-15,-7 4-2 0,2 7-6 16,-16 2-11-16,1 11-22 16,-5 5-31-16,-11 8-6 0,-5 9-197 0</inkml:trace>
  <inkml:trace contextRef="#ctx0" brushRef="#br0" timeOffset="3056.301">15829 16159 749 0,'0'0'127'0,"0"0"-74"15,0 0-53-15,53-11 8 0,-6 0 19 16,15-3 8-16,24-1 2 0,18-3-8 16,25-4-11-16,19 0-9 0,14 2 2 15,13-2-1-15,11-3-1 0,-7 3 0 16,-2 2 1-16,-11 3-2 0,2 1 1 15,-8-4 0-15,-7 0-8 0,-7-2 0 16,-18 4-4-16,-17 5 0 0,-20 6-2 0,-23 5-16 16,-21-2-23-16,-12 2-43 15,-35 2-50-15,0 0-31 0,0 0-187 0</inkml:trace>
  <inkml:trace contextRef="#ctx0" brushRef="#br0" timeOffset="4546.472">16234 16805 482 0,'0'0'40'0,"0"0"-8"0,0 0-26 16,0 0-15-16,0 0 6 0,0 0-1 15,0 0 5-15,0 0 0 0,0 0-15 16,0 0 16-16,0 0-11 0,0 0 8 0,0 0 0 16,0 0-7-16,0 0 5 0,0 0-3 15,0 0-5-15,0 0 3 0,0 0 1 16,0 0-12-16,0 0 12 0,0 0 5 16,0 0 2-16,0 0 11 0,0 0 0 15,0 0 5-15,0 0 4 0,0 0 2 16,0 0 3-16,0 0-7 0,0 0 2 15,0 0 1-15,0 0 3 0,0 0 2 0,0 0-5 16,0 0-2 0,0 0-2-16,0 0-1 0,0 0 4 0,0 0 3 0,0 0 0 15,0 0-1-15,0 0-8 0,0 0-6 16,0 0-4-16,0 0-10 0,0 0 0 16,0 0-1-16,0 0-1 0,5 45-1 15,-3-14 8-15,7 4 2 0,-5 7-6 16,3 0 9-16,4-2-7 0,-2-5 0 15,4-4 3-15,-13-31 1 0,20 38-3 16,-20-38-6-16,0 0-13 0,31 33-23 0,-31-33-26 16,0 0-20-16,27 16 9 0,-27-16-189 15</inkml:trace>
  <inkml:trace contextRef="#ctx0" brushRef="#br0" timeOffset="4682.334">16203 16548 502 0,'0'0'43'16,"0"0"-20"-16,0 0-59 0,0 0-7 0,0 0 0 15,0 0 13-15,42 31-193 0</inkml:trace>
  <inkml:trace contextRef="#ctx0" brushRef="#br0" timeOffset="4959.485">16801 17049 444 0,'0'0'33'0,"0"0"1"0,0 0-11 16,0 0-22-16,-22 35-1 0,22-35 3 16,7 34 4-16,-7-34 2 0,31 46 0 15,-11-17-3-15,-20-29-5 0,57 44 2 16,-28-31 4-16,0-6 12 0,0-7 17 15,-3-9 11-15,1-2 9 0,-27 11 1 0,42-51-6 16,-31 14-14-16,-7-10-5 16,-4 3 5-16,-11 4 1 0,-6 9-2 0,-12 4-20 15,-9 7-30-15,5 5-21 0,-3 4-18 16,3 6-29-16,7 8-32 0,26-3-15 16,-38 26 18-16,38-26-172 0</inkml:trace>
  <inkml:trace contextRef="#ctx0" brushRef="#br0" timeOffset="5385.813">17446 16619 504 0,'0'0'46'0,"0"0"-4"15,0 0-43-15,0 47 1 0,8-16 9 16,4 4 4-16,-1 5 1 0,13 0-4 15,-2 4-4-15,0-2-4 0,0 0 0 16,-8-6 0-16,-3-10-1 0,-11-26 0 16,11 31 0-16,-11-31 1 0,0 0 12 0,0 0 4 15,0 0-1-15,-11-26-6 0,-9-7-25 16,4-16-12-16,-10-9 0 0,10-10 6 16,5-1 14-16,-4 0 8 0,12 5 0 15,3 4-1-15,0 12 2 0,14 3 0 16,-1 10 0-16,5 4 1 0,13 4-3 15,-5 10-2-15,10 8-2 0,1 13 1 16,-3 10 1-16,12 14 5 0,1 8 8 0,-5 10 9 16,-2 5 10-16,-9 2 7 0,0 3-2 15,-12-5 11-15,-7 0-2 0,-8-1 5 16,-17 1 11-16,-9 3-19 0,-5 3-6 16,-11-4-12-16,-4 0-19 0,0-6-2 15,-4 2-4-15,4-5-14 0,0-2-12 16,4-9-13-16,7-13-22 0,31-20-31 15,-44 7-37-15,44-7 0 0,-20-36-187 0</inkml:trace>
  <inkml:trace contextRef="#ctx0" brushRef="#br0" timeOffset="5587">18035 16252 594 0,'0'0'92'0,"0"0"-6"0,37-5-73 15,-6 8-10-15,2 1 1 0,-6-4-2 16,15 7-18-16,-11 1-36 0,7 1-42 16,-3 5-3-16,-35-14-194 0</inkml:trace>
  <inkml:trace contextRef="#ctx0" brushRef="#br0" timeOffset="5899.299">18502 16114 478 0,'0'0'46'0,"0"0"2"0,0 0-21 16,15 27-14-16,-15-27 4 0,20 33 4 15,-20-33 9-15,27 47 8 0,-16-16 1 16,0 4-6-16,-7-4-13 0,1 0-11 15,-5-31-2-15,7 44-1 0,-7-44-1 16,0 0 2-16,0 0 21 0,0 0 19 0,0 0 3 16,0 0-6-16,0 0-24 15,-5-50-21-15,3 5-6 0,4-6 3 0,3-2 3 16,6 0-1-16,0 11 5 0,4 11 1 16,-15 31-1-16,31-38 0 0,-31 38-4 15,38-9-6-15,-38 9-1 0,46 27 0 16,-19 2 0-16,4 8-6 0,-9 10-14 15,9 4-19-15,-9 2-49 0,-2 5-39 16,-77-89-8-16,72 77-168 0</inkml:trace>
</inkml:ink>
</file>

<file path=ppt/ink/ink192.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16:07.6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16516 2078 486 0,'8'-153'-1'16,"-1"31"1"-16,13 9-5 0,9 7 5 0,-9 6-3 16,17 12 3-16,-1 8 3 15,-5 3-4-15,6 10 8 0,10 5-7 0,-3 7 0 16,7 6 2-16,-2-6-5 0,0 6 4 16,4-4 1-16,13 4-1 0,-6-2-2 15,-7-2 0-15,2 0-1 0,-6-11 4 16,-2 6-1-16,1-4-218 0</inkml:trace>
</inkml:ink>
</file>

<file path=ppt/ink/ink19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16:09.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16826 1522 480 0,'0'0'-11'16,"0"0"2"-16,33-7 5 0,-33 7 3 16,0 0-1-16,0 0 2 0,42 25-3 15,-42-25 0-15,57 26 3 0,-8-12 4 16,13-8 1-16,18 1 4 0,4-3 1 0,7-8 3 15,8-5 1-15,8-6-2 0,3-1 0 16,6-4-3-16,5 13 1 0,-3 1-3 16,-8-1-3-16,6 7 2 0,-10-9-4 15,-2 3 0-15,-9 1-3 0,-8 1-3 16,-19-1 1-16,-6-3 1 0,-17 3 3 16,-10-6-3-16,-8 9 2 0,-27 2 2 15,0 0 3-15,0 0 5 0,0 0-6 16,0 0-6-16,-43-36-12 0,6 25-6 15,-10 5-2-15,-21-1 1 0,-12 5 5 0,-15 0 0 16,-9-1 6-16,-14 3 3 16,8-2 3-16,3 2 2 0,3-6 2 0,7-1 0 15,-7-2 1-15,-3 5-2 0,1 1 0 16,0 10-1-16,2 2 0 0,9-7 3 16,-1 3 0-16,1-5 0 0,15 2-2 15,7 0 3-15,9 0-4 0,26 0 3 16,7 1 0-16,31-3-1 0,-26 4 0 0,26-4 0 15,0 0-1-15,0 0-1 16,0 0 5-16,42-2-2 0,0-7 6 0,22-7 1 16,27-3-1-16,24-12 4 0,22 2-5 15,23-4 1-15,8-3-3 0,18 7-3 16,7 1 0-16,-5 8-2 0,-4 11-1 16,-9 2-2-16,-7 5-2 0,-15-3 2 15,-16 1 2-15,-15 2-2 0,-22 0 3 0,-14 4 0 16,-20-4 0-16,-12 4 3 15,-12 0 0-15,-9-2 0 0,2 0 1 0,-2 2-2 16,-2-4-1-16,0 6 2 0,-31-4-1 16,34 5-1-16,-34-5-5 0,0 0-6 15,0 0 1-15,0 0 2 0,-22 31 5 16,-5-20 0-16,-22 4 0 0,-8-3-2 16,-16 1 1-16,-7 2 4 0,-4-6-2 15,-27 2 5-15,0 5-4 0,-22-12 1 16,-4 7 2-16,6-2-3 0,-1-4 4 0,5 3-2 15,-5-1 0-15,5 0 0 16,1 4-2-16,0 0 4 0,9 2-2 0,6 3 0 16,13-3 2-16,5 5-1 0,9-7 0 15,11 2-1-15,5 0 0 0,12-6-3 16,10 8 0-16,4-4 1 0,4-6 0 16,38-5 1-16,-35 13 1 0,35-13-2 15,0 0-1-15,0 0-2 0,26 13 3 16,5 1 3-16,7-1 6 0,8-6 5 15,16-1 0-15,9-3-1 0,24-6-3 0,14 3-3 16,19-4 2-16,14-3-1 16,2-2 0-16,18 3-2 0,-3-8-3 0,5 8-1 15,-7-3-1-15,-17-2 3 0,-19 4 2 16,-10 3-3-16,-16 2 0 0,-13-1 0 16,-13 6 0-16,-20-1 1 0,-18-2 1 15,-5 0 1-15,-26 0 2 0,31 0 4 16,-31 0 1-16,27 0-5 0,-27 0-1 0,0 0-1 15,26 0-5-15,-26 0 1 0,0 0-4 16,0 0-4-16,0 0 2 0,0 0-1 16,0 0-1-16,0 0-4 0,0 0-16 15,0 0-8-15,0 0 0 0,0 0 6 16,-35-27-193-16</inkml:trace>
</inkml:ink>
</file>

<file path=ppt/ink/ink19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16:10.6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16520 1407 470 0,'0'0'0'0,"0"0"3"0,0 0-2 0,0 0 4 16,0 0-5-16,0 0 0 0,0 0-1 16,0 0-1-16,0 0 3 0,0 0-2 15,27 9-1-15,-27-9 0 0,0 0 0 16,26 13 1-16,-26-13-2 0,0 0 0 15,0 0-1-15,0 0 3 0,27 4 1 0,-27-4-2 16,0 0 1-16,26-8 2 16,-26 8-3-16,0 0 7 0,31-14-6 0,-31 14 0 15,49-13 5-15,-14 9-6 0,3-3-2 16,13 3 3-16,4 8-2 0,7 0 2 16,11 3 7-16,-2 11-1 0,-2-7 2 15,-7 2-2-15,-4-2 2 0,-1-4-1 16,-4 8 2-16,0-10 1 0,1 4-6 0,-10-5 1 15,9-8-3-15,-9 4-1 16,-4-9-4-16,7-9-7 0,4-2-1 0,4-6-2 16,7 1 4-16,-2-1 5 0,8-8 1 15,21 8 3-15,2-5 0 0,4 2 1 16,9 5 0-16,2 2-3 0,1 4 4 16,-3 9-3-16,-14 7 0 0,-25-5 1 15,3 7-4-15,-21 7 2 0,-12-5 1 16,-6 9 3-16,-29-11 2 0,0 0-2 15,0 0-208-15</inkml:trace>
</inkml:ink>
</file>

<file path=ppt/ink/ink19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05:30.623"/>
    </inkml:context>
    <inkml:brush xml:id="br0">
      <inkml:brushProperty name="width" value="0.05292" units="cm"/>
      <inkml:brushProperty name="height" value="0.05292" units="cm"/>
      <inkml:brushProperty name="color" value="#FF0000"/>
    </inkml:brush>
  </inkml:definitions>
  <inkml:trace contextRef="#ctx0" brushRef="#br0">1011 1015 501 0,'0'0'-13'0,"0"0"12"0,0 0 1 16,0 0 5-16,0 0-6 0,0 0 5 16,0 0-5-16,0 0-3 0,0 0 4 15,0 0-3-15,0 0 2 0,0 0 5 16,-27 7-4-16,27-7-2 0,0 0-3 15,0 0 6-15,0 0-4 0,0 0 4 16,0 0 6-16,0 0-11 0,0 0 2 0,0 0 1 16,0 0-5-16,0 0 6 0,0 0 2 15,0 0-3-15,0 0 0 0,0 0 0 16,0 0-1-16,0 0-3 0,-9-27 3 16,9 27-2-16,0 0 5 0,0 0-1 15,-15-29 2-15,15 29 0 0,-11-26-7 0,11 26 6 16,0 0-3-16,0 0 3 15,-27-11 3-15,27 11-5 0,0 0 2 0,0 0 3 16,-26-27 3-16,26 27 5 0,0 0 7 16,0 0 4-16,0 0 7 0,-31-7 3 15,31 7-7-15,0 0-7 0,0 0-11 16,0 0-3-16,0 0-6 0,0 0 1 16,0 0 1-16,0 0-3 0,-5 42 4 0,5-42-4 15,-2 58 1-15,-2-14 4 16,4 7-5-16,0 11 6 0,0-6 1 0,4-5-5 15,1 2 7-15,-3-11-5 16,-2-7 1-16,4 1-1 0,-4-36-4 0,-4 39-6 16,4-39-6-16,9 34 0 0,-9-34-6 15,0 0-4-15,0 0-10 0,0 0-4 16,0 0 5-16,0 0 7 0,26 2 17 16,-26-2 7-16,7-51 3 0,-3 4 6 15,-4-3 1-15,7-4-2 0,-3 3-1 0,-8-8-2 16,8 12-218-16,-4 1 216 15,0 8-4-15,9 3 4 0,-13-7 210 0,-1 2-215 16,5 0 1-16,-4 0-2 0,4 2 2 16,-2 7 2-16,-3 5 0 0,5 26 3 15,0-33 5-15,0 33-2 0,27-29 3 16,-27 29-5-16,31-40-3 0,-31 40-2 16,31-24 0-16,-31 24 1 0,37 2 0 15,-37-2 2-15,34 2 0 0,-34-2-1 16,31 22-3-16,-31-22-1 0,15 38 0 0,-15-9 0 15,-4-1 7-15,-7 6-2 16,0 10 2-16,-9-4 2 0,-2-5-1 0,2 3 5 16,20-38 0-16,-38 46 1 0,38-46 1 15,-27 31-2-15,27-31-4 0,0 0-5 16,-8 27 1-16,8-27-3 0,0 0 2 16,31 11-2-16,-31-11 0 0,53 29 2 15,-22-9-1-15,0 0 2 0,6 2-2 16,-6 4 1-16,3 5 2 0,-6 2-1 15,-10-2 0-15,-2-4-2 0,-16-27 3 0,11 40 7 16,-11-40 12-16,-18 42 16 0,18-42 3 16,-53 40-1-16,17-14-11 0,-1-8-9 15,1-5-5-15,7 1-5 0,29-14 0 16,-50-5-19-16,50 5-12 0,-38-4-9 16,38 4-27-16,0 0-3 0,0 0 4 15,0 0 11-15,0 0 27 0,42-31 15 16,-9 24 10-16,14-8-213 0</inkml:trace>
  <inkml:trace contextRef="#ctx0" brushRef="#br0" timeOffset="536.156">1604 1296 465 0,'0'0'-6'0,"0"0"3"0,0-33 0 16,0 33 3-16,0 0 8 0,-6-29 0 16,6 29 5-16,0 0 2 0,0 0-1 15,-36-22 6-15,36 22 0 0,0 0 0 16,-29-7-4-16,29 7-9 0,0 0-7 15,-26 9-8-15,26-9 4 0,0 0-1 0,-29 47 1 16,22-21 3-16,1 5-5 0,1 5 0 16,8-3 4-16,-3-6-11 0,4-1 3 15,-4-26 2-15,16 31-5 0,-16-31 14 16,31 29-4-16,-31-29 4 0,37 18 2 16,-37-18 3-16,42 2 1 0,-42-2 0 15,42-20-3-15,-42 20-3 0,38-38 3 16,-38 38-5-16,20-40 6 0,-20 40 6 0,11-37-2 15,-11 37 1-15,-4-51 1 0,4 51 2 16,-7-33 9-16,7 33 8 0,0 0-1 16,0 0-10-16,0 0-9 0,0 0-16 15,0 0-11-15,0 0 1 0,0 0-1 16,0 26 8-16,0-26 7 0,11 42 1 16,-11-42-6-16,27 45-1 0,-27-45 3 15,37 28 3-15,-37-28 3 0,42 11 2 16,-42-11 3-16,42-11-3 0,-42 11 4 15,38-33 3-15,-18 4-3 0,-20 29 2 0,31-48 2 16,-31 48 2-16,11-29 5 0,-11 29 0 16,0 0 1-16,-4-27-5 0,4 27-1 15,0 0-1-15,0 0-12 0,0 0-4 16,0 0-3-16,0 0 1 0,-12 31 3 16,12-31 4-16,7 36-5 0,-2-10 3 15,-5-26-1-15,19 49-5 0,-3-22-14 16,-16-27-10-16,33 33-10 0,-33-33-11 0,38 9 3 15,-38-9-1-15,42-23 9 16,-42 23 19-16,42-59 18 0,-26 14-201 0</inkml:trace>
  <inkml:trace contextRef="#ctx0" brushRef="#br0" timeOffset="681.117">1945 966 459 0,'0'0'-2'0,"-28"31"6"0,28-31 13 16,0 0 9-16,0 0-1 0,0 0-1 15,0 0-12-15,0 0-10 0,0 0-2 0,57 20-5 16,-15-15-4-16,0-5-18 0,11 11 0 16,-6-5 2-16,-5 1 1 0,-9-11-192 15</inkml:trace>
  <inkml:trace contextRef="#ctx0" brushRef="#br0" timeOffset="899.444">1514 778 460 0,'6'-29'3'0,"-6"29"4"0,25-44 9 15,-25 44-1-15,33-44-3 0,-33 44-8 16,53-31-12-16,-22 20-7 0,4 4-2 15,-1 7 0-15,1 9 7 0,-2 4 9 0,-2 7-210 16</inkml:trace>
  <inkml:trace contextRef="#ctx0" brushRef="#br0" timeOffset="1690.322">2929 1135 478 0,'-5'-71'-5'16,"1"40"6"-16,4 31 21 0,-18-36 17 15,18 36 13-15,0 0-1 0,2-26-15 16,-2 26-22-16,0 0-11 0,36-36-9 0,-36 36-2 15,33 5 0-15,-33-5-12 0,35 28 5 16,-35-28-2-16,31 45 3 0,-20-14 9 16,-4 9-2-16,-9-7 1 0,-7 4 2 15,-7 1 4-15,-10 2 13 0,-12 4-2 16,-4-4 2-16,7 2 9 0,-10-9-10 16,10 1 8-16,13-8-2 0,22-26-9 15,-31 38-1-15,31-38-7 0,0 0 3 0,9 31 6 16,-9-31 0-16,37 37 5 15,1-10-6-15,4-9 0 0,11-5-3 16,0 0-8-16,0-2-4 0,3-2-27 16,-12 2-29-16,-6 3-10 0,-7-1-1 0,-31-13 20 15,22 26 37-15,-22-26-199 0</inkml:trace>
  <inkml:trace contextRef="#ctx0" brushRef="#br0" timeOffset="2042.764">705 2213 490 0,'-31'-29'-3'15,"31"29"-2"-15,0 0 1 0,0 0 1 16,0 0 2-16,0 0-2 0,0 0 2 15,31-26-1-15,-31 26 3 0,65-9 10 16,-17 11 8-16,21 13 6 0,13-6 7 16,13-2 3-16,16-5 3 0,11-2 7 0,10 0 7 15,17 2-2-15,4-6-6 0,10-1-7 16,10-6-7-16,2 0-1 0,0 0-3 16,-2-6-4-16,-18 1-11 0,-18-2-3 15,-20 1-7-15,-28 8 0 0,-25 4-3 16,-22-6-21-16,-15 13-23 0,-27-2-35 0,0 0-18 15,0 0 2-15,0 0 13 0,-22 29 31 16,-9 0 19-16,-11 0-196 0</inkml:trace>
  <inkml:trace contextRef="#ctx0" brushRef="#br0" timeOffset="2279.393">3987 1438 502 0,'0'0'101'0,"0"0"44"0,0 0 5 15,0 0-30-15,-29-7-72 0,29 7-49 16,0 0-36-16,0 0-47 0,0 0-51 0,0 0-11 15,0 0 29-15,0 0 42 16,0 0-160-16</inkml:trace>
  <inkml:trace contextRef="#ctx0" brushRef="#br0" timeOffset="2400.207">3907 1695 468 0,'0'0'4'15,"0"29"7"-15,0-29-2 0,0 0 0 16,0 0-3-16,0 0-16 0,0 0-1 15,5 26-2-15,-5-26 0 0,-58-31 9 16,58 31-209-16</inkml:trace>
  <inkml:trace contextRef="#ctx0" brushRef="#br0" timeOffset="37064.398">5756 1205 449 0,'0'0'1'0,"36"-8"-3"15,-36 8 1-15,0 0 1 0,26-20 0 0,-26 20-1 16,11-29-2-16,-11 29 6 0,0 0 6 16,16-38 2-16,-16 38 19 0,6-37 10 15,-6 37 11-15,0-34 14 0,0 34-7 0,0-33-4 16,0 33 0-16,-11-33-2 16,11 33-7-16,0 0-14 0,-26-33-12 0,26 33-10 15,-31-14-4-15,31 14-2 16,-27-8-2-16,27 8-3 0,-33 2-4 0,33-2 0 15,-47 24 1-15,47-24 0 0,-31 24-2 16,31-24-5-16,-22 31-16 0,22-4 1 16,0 4 2-16,11 2 6 0,0 14 10 15,9-7-2-15,3-3-4 0,-4 1-11 16,4-5 5-16,1-2 3 0,-2 2 9 16,-22-33 8-16,42 47-1 0,-42-47 1 15,31 24-5-15,-31-24 4 0,0 0 3 0,-9 27 3 16,9-27 4-16,-31 33-1 15,5-15-1-15,26-18-2 0,-53 28 0 0,19-16-4 16,8-4-2-16,26-8-7 0,-36 5-19 16,36-5-20-16,0 0-28 0,0 0 2 15,0 0 19-15,27-22-188 0</inkml:trace>
  <inkml:trace contextRef="#ctx0" brushRef="#br0" timeOffset="37274.064">6299 1106 445 0,'0'0'-2'0,"26"-20"1"0,-26 20 2 16,0 0 5-16,0 0 4 0,0 0 1 16,0 0 4-16,0 29-1 0,0-29 2 15,-11 31 0-15,2 0 4 0,5 0-4 16,2 4-2-16,-3 3-1 0,5 2-7 0,5-5 1 16,-1 5-5-16,-2-7 0 15,3-2-8-15,1 2-10 0,-12-4-11 0,1-2-10 16,5-27 1-16,-11 51 8 0,11-51 7 15,-26 19 12-15,26-19 6 0,-38-6-206 16</inkml:trace>
  <inkml:trace contextRef="#ctx0" brushRef="#br0" timeOffset="37426.853">6115 1092 439 0,'0'0'1'0,"0"0"6"0,15-42 9 0,-15 42 12 15,7-28 6-15,-7 28-6 16,0 0-5-16,42-34-12 0,-11 23-3 0,5 0-8 15,-3-6-6-15,4 5-7 0,3 6-23 16,2 4-1-16,-8 10 0 0,1 6 9 16,-35-14 19-16,27 55-204 0</inkml:trace>
  <inkml:trace contextRef="#ctx0" brushRef="#br0" timeOffset="37574.619">6104 1706 450 0,'0'0'4'15,"0"0"3"-15,0 0 16 0,0 0 0 0,26 18 4 16,5-23-5-16,7-8-17 0,9-5-4 16,8-6-12-16,11 2-17 0,-1-9-5 15,8 6 2-15,-84-66 8 0,66 63-195 16</inkml:trace>
  <inkml:trace contextRef="#ctx0" brushRef="#br0" timeOffset="38118.791">7087 1137 436 0,'0'0'4'15,"0"0"0"-15,0 0 3 0,-18 35 6 16,9-6 14-16,3 4 10 0,1 9-1 16,-1 0-3-16,1 5-16 0,5-1-6 15,-4 3-2-15,4 0-3 0,-5-9 1 0,5-3-7 16,0-4 2-16,-2-6-5 15,2-27-1-15,-4 35-2 0,4-35-5 0,0 0 5 16,0 0 1-16,0 0-3 0,0 0-17 16,-16-66-13-16,12 15 0 0,4-11 6 15,4-4 22-15,5-10 7 0,2 3 3 16,0-4-1-16,5 8 1 0,2 12 0 16,1-3 1-16,1 13-1 0,7 1 1 0,-5 10-1 15,-22 36-4-15,42-26 2 16,-42 26 1-16,38 13 2 0,-38-13 2 0,37 20 0 15,-37-20 3-15,36 51 4 0,-29-22 3 16,-3 13 6-16,-8-2-2 0,-3 6-2 16,-15 5 2-16,-9-9 0 0,-5 5-3 15,-1-12-2-15,6-8-6 0,4-3-2 16,27-24 0-16,-31 20 6 0,31-20 11 0,0 0 3 16,0 0 3-16,0 0-10 15,0 0-13-15,0 0-1 0,0 0-1 0,0 0 6 16,47 13 8-16,-10-6 6 0,5 6 1 15,0 5 0-15,7 2-5 0,-7 0-12 16,-11 6-2-16,5-6 0 0,-10 0-3 16,1-2 6-16,4 0 0 0,-31-18 0 15,44 24 1-15,-44-24-4 0,27 11-2 16,-27-11-4-16,0 0-4 0,0 0-3 16,0 0-8-16,0 0-12 0,0 0-9 0,0 0-24 15,0 0-26-15,0 0 1 16,0 0-194-16</inkml:trace>
  <inkml:trace contextRef="#ctx0" brushRef="#br0" timeOffset="40284.286">8165 1923 443 0,'-13'29'-3'16,"13"-29"11"-16,0 0 9 15,0 0 10-15,0 0 10 0,0 0 3 0,0 0 7 16,0 0 2-16,0 0-3 0,0 0-6 16,0 0-6-16,0 0-4 0,0 0-4 15,0 0-12-15,7-40-7 0,-1-2-8 16,3-14-10-16,7-8-6 0,-5 2 3 16,0 11 3-16,0 5 5 0,-2 6 15 15,-3 4-7-15,3 8-2 0,-9 28-1 16,0 0-6-16,11-27 3 0,-11 27-8 0,0 0-6 15,0 0-4-15,0 0-2 0,0 0 6 16,-4 51 7-16,13-22 7 0,-7 6 2 16,7 5 3-16,-2 7 3 0,1 1-2 15,-1-1 2-15,4-7-1 0,5-5-2 16,-16-35-2-16,22 35-1 0,-22-35-1 16,35 23-1-16,-35-23 6 0,53 17 1 15,-26-21 3-15,4-7-1 0,-5-9 0 0,5-4-1 16,-8-7-5-16,-1-5 1 0,-7 3 1 15,-4-11-4-15,-6 4 1 0,-1 2 1 16,-8 5-1-16,4 33 13 0,-11-33 0 16,11 33 1-16,0 0 0 0,0 0-5 15,-27-5 4-15,27 5-5 0,0 0-5 16,-26 20-1-16,26-20-2 0,-16 33 0 16,16-33 7-16,-15 58 2 0,15-23-1 0,0 5-2 15,8 0-3-15,-1-4-13 16,9-1-4-16,1-4-5 0,-1-4-23 0,-16-27 10 15,62 46 0-15,-25-42 3 0,12-4 5 16,2-11-7-16,-2-17-6 0,-3-1 3 16,3-2 15-16,-11-9 8 0,-3 7 12 15,-2-3-1-15,-13-1 4 0,5-3-3 16,-12 4 0-16,-9 3 1 0,-4 7-3 16,0 26 9-16,-15-34-2 0,15 34 6 15,-27-17 17-15,27 17 12 0,-33-3 3 0,33 3-2 16,-40 9-14-16,40-9-12 0,-49 18-2 15,49-18 1-15,-46 31-6 0,46-31 2 16,-33 51 2-16,22-16-4 0,2 5 3 16,9 0-6-16,0 0-6 0,0-5-1 15,11 3-1-15,-2-5-5 0,11-6 2 16,-20-27 1-16,48 40 0 0,-14-31 7 16,1-9-5-16,-8-5 5 0,6-4-3 0,-33 9-1 15,42-44 5-15,-16 11-3 16,-12-7 3-16,-3 0 4 0,-5 2 0 0,-10 1-3 15,4 8 12-15,0 29 9 0,-11-29 6 16,11 29 16-16,0 0-18 0,0 0-9 16,-27-9-7-16,27 9-7 0,0 0 4 15,-22 58-4-15,16-14 6 0,-3 12-4 16,4 12 6-16,5 16 4 0,-2 3-5 0,4 1 0 16,3 3-5-16,4-11-5 15,2 4 1-15,0-4-2 0,-5-5-2 0,5-15 1 16,-6-16-5-16,1-17-13 15,-6-27-14-15,0 0-15 0,9 26-26 0,-9-26-15 16,0 0-14-16,0 0-198 0</inkml:trace>
  <inkml:trace contextRef="#ctx0" brushRef="#br0" timeOffset="42843.472">10847 694 459 0,'0'0'21'0,"0"0"27"0,0 0 19 15,0 0 4-15,0 0-5 16,0 0-16-16,0 0-12 0,0 0-13 0,0 0-18 15,0 0-9-15,-4 26-6 0,4-26 1 16,22 31 3-16,-22-31-2 0,62 45 2 16,-16-23 3-16,7 7-4 0,7-3-1 15,-2 1 0-15,-5 2-4 0,-2-3 5 16,-14-1-3-16,-6-6-3 0,-31-19 1 16,38 34-1-16,-38-34 2 0,27 35-2 15,-27-35 2-15,11 27-1 0,-11-27 3 16,0 42 8-16,-11-9-2 0,-5-4 2 15,1 2 10-15,-8-2 9 0,4-3 4 0,-8 3-2 16,27-29-7-16,-47 49-9 0,47-49-3 16,-37 33 0-16,37-33-2 0,-33 18-14 15,33-18-19-15,-47 35-24 0,47-35-20 16,-33 46-4-16,33-46 15 0,0 40 27 16,0-40 24-16,22 31-202 0</inkml:trace>
  <inkml:trace contextRef="#ctx0" brushRef="#br0" timeOffset="43043.157">11582 1420 398 0,'27'9'34'0,"-27"-9"-36"16,0 0-1-16,0 0 8 0,11 29 2 15,-11-29 13-15,0 0 15 0,-7 29 2 16,7-29 11-16,-26 51 2 0,26-51-9 0,-31 46-1 16,31-46-9-16,-31 35-15 15,31-35-3-15,-34 40-3 0,12-13-10 0,2 2-10 16,-6-3-21-16,6 7-24 0,-2-4-20 15,6-2 1-15,16-27 17 0,-15 35 22 16,15-35 25-16,0 0 11 0,0 0-211 16</inkml:trace>
  <inkml:trace contextRef="#ctx0" brushRef="#br0" timeOffset="43513.084">12410 1086 445 0,'0'0'-3'0,"0"0"9"0,0 0 16 15,-20 35 16-15,20-35 5 0,-15 33 0 16,15-33-12-16,-13 43-15 0,8-17 14 16,-4 7 10-16,3 3 2 0,1-3 1 15,1 5-22-15,2-7-16 0,2-5-3 0,2 10-5 16,-2-10 2-16,0 3-10 0,0 2-27 15,4-2-17-15,-4-29-23 0,20 31-5 16,-20-31 24-16,33 4 18 0,-33-4 27 16,53-35 15-16,-17-1 0 0,2-6 3 15,4-4-4-15,4-5 0 0,3 0-2 16,0-4 1-16,1 4-2 0,-1 11 2 16,-7 0 2-16,-11 13 1 0,-31 27 7 15,33-17 9-15,-33 17 9 0,0 0 6 16,0 0-5-16,0 0-2 0,0 0 3 0,-2 33-4 15,2-33 2-15,-11 51-2 0,7-9 7 16,-1-2-3-16,10 6 3 0,-3 5-3 16,2-15-19-16,1 3 2 0,1-3-2 15,3-5-6-15,-2-2 2 0,-7-29-3 16,0 28-2-16,0-28 4 0,0 0-2 0,-7 36-5 16,7-36-12-16,0 0-14 15,0 0-38-15,-48 15-25 0,17-24-1 0,-5-2 12 16,3-9 36-16,6-17 30 0,12-14-199 15</inkml:trace>
  <inkml:trace contextRef="#ctx0" brushRef="#br0" timeOffset="43633.894">12813 1061 451 0,'0'0'16'0,"36"-37"20"0,-36 37 10 16,26-31-1-16,-26 31-7 0,33-25-23 16,-33 25-8-16,47-6-4 0,-16 4-2 15,7 2-6-15,4-7-11 0,6 7-21 16,-1 0-14-16,-1 2 0 0,-4 0 12 0,-8 7-188 15</inkml:trace>
  <inkml:trace contextRef="#ctx0" brushRef="#br0" timeOffset="44142.984">14255 1369 453 0,'0'0'23'16,"0"0"17"-16,-27-29 5 0,27 29 9 15,-31-11-11-15,31 11-12 0,-29-2-5 16,29 2-12-16,-31 2-9 0,31-2-2 16,-42 34 1-16,16-6-4 0,-5 6 1 15,4 5-7-15,1 10 2 0,3 2-1 16,4 4 2-16,7-6 3 0,8-2-2 0,8-7-1 15,1-12-6-15,-5-28-1 0,15 36-2 16,-15-36 2-16,0 0 13 0,40 13 13 16,-40-13 4-16,51-35 6 0,-13-1-9 15,4-13-8-15,0-10-13 0,4-10-11 16,-12-4 1-16,-8-5-3 0,-4 3 4 0,-8-2 2 16,-3-3 0-16,0 16 3 15,-7 0 7-15,-4 10 8 0,-4 8 2 0,-3 4 9 16,7 42 14-16,-15-38 8 0,15 38 12 15,0 0-1-15,0 0-16 0,0 0-16 16,0 0-11-16,0 0-10 0,0 0 0 16,-25 29 2-16,14 6 4 0,5 21-1 15,-3 4 4-15,2 8 1 0,-2-6-5 16,3 2 1-16,-1 5-3 0,-2-7 3 16,5 9 0-16,-7-5-4 0,6-6-3 15,-1 4-14-15,6-17-19 0,0-12-40 16,0-35-40-16,11 38-4 0,-11-38 20 0,26 24 45 15,-26-24-172-15</inkml:trace>
  <inkml:trace contextRef="#ctx0" brushRef="#br0" timeOffset="44675.146">14746 1177 446 0,'0'0'6'0,"0"0"30"0,0 0 31 0,0 0 8 16,0 0-11-16,0 0-32 0,0 0-26 15,0 31-9-15,0-31 1 0,-2 35 4 16,2-35 0-16,-4 49-6 16,4-16 6-16,0 5-2 0,0 1-4 0,-5 4 9 15,5 7-7-15,-2-5-3 0,-2-1 2 16,-1-9-6-16,5-35 2 0,-11 31 5 16,11-31 9-16,0 0 16 0,0 0 2 15,0 0-2-15,-4-37-8 0,4 37-15 16,-16-58-3-16,5 16 2 0,18-2-2 0,-3-9 5 15,7 4-1-15,3-2 1 0,-1 2 1 16,-4 5-3-16,2 0-1 0,4 4 2 16,-4 2-3-16,9 5 2 0,-2 7-1 15,-18 26-1-15,42-43-2 0,-42 43-1 16,42-26 0-16,-42 26-10 0,31 0-7 16,-31 0-4-16,0 0-7 0,0 0 6 15,16 42 10-15,-16-7 9 0,0 1 7 0,-11 6 4 16,-9 0 1-16,0-7-1 15,-2-1 4-15,22-34 2 0,-34 35 0 0,34-35 2 16,0 0-6-16,0 0-4 0,3 27 2 16,-3-27-4-16,0 0 6 0,42 35-2 15,-16-19 2-15,5-1-2 0,0 5-2 16,-4 4 5-16,-5 3 0 0,-2-1 6 16,-20-26 1-16,22 54-2 0,-22-54 9 15,11 33 9-15,-11-33 16 0,-13 29 16 16,13-29-1-16,-51 35-11 0,18-13-14 0,-3 3-18 15,-1-6-9-15,6-1-13 16,31-18-24-16,-42 20-36 0,42-20-53 0,-38 13-33 16,38-13 21-16,-36-2-173 0</inkml:trace>
  <inkml:trace contextRef="#ctx0" brushRef="#br0" timeOffset="119365.905">15776 1604 476 0,'0'0'-5'0,"0"0"2"0,-11-29 1 0,11 29 5 15,0 0-2-15,0 0 0 16,0 0-2-16,-27-11-3 0,27 11 1 0,0 0 1 16,0 0 3-16,0 0 4 15,0 0 5-15,0 0 5 0,0 0 8 0,0 0-1 16,0 0 5-16,-26-2 3 0,26 2 1 16,0 0 8-16,0 0 1 0,0 0 0 15,0 0-8-15,0 0-12 0,0 0-11 16,0 0-5-16,0 0-3 0,0 0 1 15,0 0 0-15,0 0-2 0,0 38 1 16,0-38-5-16,6 42 1 0,-6-42 4 16,5 48 0-16,-5-48 2 0,9 42-1 0,-9-42-3 15,2 31-2-15,-2-31 1 0,0 0-1 16,-7 40 0-16,7-40 2 0,-22 29-9 16,22-29-16-16,-40 35-19 0,25-8-33 15,15-27-3-15,-29 31 13 0,29-31-188 16</inkml:trace>
  <inkml:trace contextRef="#ctx0" brushRef="#br0" timeOffset="119821.249">16542 1194 453 0,'0'0'-5'0,"25"40"2"0,-25-40 2 0,0 51 5 15,-14-18 4-15,3 3 4 0,0 10 3 16,-7 3 5-16,5-3-5 0,6-10-2 16,1 2 5-16,4-5-3 0,-5-4 0 15,7-29-5-15,-11 31-6 0,11-31-4 16,0 0 3-16,0 0 19 0,0 0 8 15,0 0 4-15,0 0-7 0,-5-38-19 16,5 7-22-16,0-9-8 0,9-6 6 0,5-3-1 16,12 0 14-16,-10 3 6 15,12-3-7-15,-3 7 0 0,-1-5-7 0,9 7 3 16,-6 9 0-16,0 5 4 0,-1 13 1 16,-26 13-6-16,47-3 3 0,-47 3 0 15,46 36 2-15,-24-1 10 0,3 10 5 16,-8 10 1-16,-6 0 7 0,-2 7-2 15,-2 2 4-15,2-8 0 0,-7-12-6 16,-2-4 9-16,-2-11-9 0,2 0-5 16,0-29-16-16,-5 39-35 0,5-39-19 0,0 0-16 15,0 0 11-15,-62-59-29 0,62 59-139 16</inkml:trace>
  <inkml:trace contextRef="#ctx0" brushRef="#br0" timeOffset="119992.935">17809 1225 489 0,'0'0'70'0,"0"0"10"15,0 0-9-15,0 0-42 0,0 0-20 16,0 0-7-16,35 7-4 0,9-9-5 16,21 0-27-16,8-7-32 0,18 0-9 15,-7-2 6-15,-11 6 23 0,-25-6-178 16</inkml:trace>
  <inkml:trace contextRef="#ctx0" brushRef="#br0" timeOffset="120147.649">17842 1535 441 0,'0'0'29'0,"0"0"24"16,0 0 5-16,0 0 0 0,46-2-31 15,-3-2-19-15,5-3-5 0,5 3-21 16,5 1-18-16,0-5-21 0,10 1-7 15,-4-6 20-15,-17-1-190 0</inkml:trace>
  <inkml:trace contextRef="#ctx0" brushRef="#br0" timeOffset="120525.911">19547 1008 445 0,'-42'51'2'16,"15"-20"20"-16,12-4 12 16,15-27 6-16,-31 20-6 0,31-20-14 0,0 0 2 15,-33 37-5-15,33-37-3 0,-27 40-1 16,27-40-10-16,-42 45 3 0,11-21 1 16,-2 5-2-16,-3-3-7 0,5-1-8 15,5-1-2-15,26-24-3 0,-42 27 6 16,42-27 5-16,-29 2 0 0,29-2 2 0,0 0 2 15,0 0 3-15,0 0 6 16,0 0 2-16,0 0 0 0,0 0-1 0,0 0-2 16,0 0-2-16,0 0 0 0,0 0 1 15,0 0 1-15,0 0-2 0,0 0 0 16,0 0-1-16,29-7-5 0,-29 7 3 16,42-2 3-16,-16-3-4 0,16 3 3 15,-2-4-5-15,5-1-9 0,1-4-9 16,3 0-21-16,-3-2-20 0,-4 4-12 15,-4-2 15-15,-11 0 14 0,-27 11 25 16,48-25-192-16</inkml:trace>
  <inkml:trace contextRef="#ctx0" brushRef="#br0" timeOffset="120723.609">19585 1070 431 0,'-14'29'-4'0,"14"-29"12"0,0 0 6 16,-20 29 7-16,20-29 19 0,-8 46-2 15,1-19-1-15,-2 8-2 0,2 7-7 16,-4 1 0-16,0 7 5 0,0-3 0 0,-2-7-10 16,11 0-5-16,-3-5-6 0,1-4-10 15,8 0-1-15,1 2-2 0,1-4-11 16,-6-29-32-16,27 47-25 0,-27-47-19 16,0 0 6-16,20 33-177 0</inkml:trace>
  <inkml:trace contextRef="#ctx0" brushRef="#br0" timeOffset="127802.524">20123 2025 446 0,'0'0'-1'16,"0"0"1"-16,0 0 5 0,0 0 3 15,0 0 4-15,0 0 2 0,0 0-2 16,0 0 5-16,11-34 9 0,-11 34 5 16,0 0 10-16,0 0 6 0,0 0-3 15,0 0 1-15,0 0-1 0,0 0-4 0,0 0 1 16,0 0-1-16,0 0-7 0,0 0-4 16,0 0-5-16,0 0-4 0,0 0-1 15,0 0-1-15,0 0 0 0,0 0 5 16,0 0-4-16,0 0 1 0,0 0-8 15,0 0-8-15,0 0 1 0,0 0-11 16,0 0-14-16,0 0-29 0,0 0-58 0,0 0-52 16,0 0-3-16,0 0-179 0</inkml:trace>
  <inkml:trace contextRef="#ctx0" brushRef="#br0" timeOffset="128140.428">21396 656 593 0,'0'0'139'16,"0"0"3"-16,0 0-48 0,4-33-91 16,27 26-27-16,7 1-6 0,15 4 13 15,5-3 4-15,-5-4-11 0,7 9-33 16,-9-2-15-16,-5 4-28 0,3 9 5 15,-12-4 37-15,-10 8-192 0</inkml:trace>
  <inkml:trace contextRef="#ctx0" brushRef="#br0" timeOffset="128357.981">21449 1097 468 0,'-29'64'42'0,"9"-33"8"0,20-31-1 16,-42 60-14-16,27-27-7 0,8 16 3 0,-4 0 11 16,11-5-8-16,0 7 0 0,-4-16-7 15,6 5-17-15,-9 2-3 0,12-2-8 16,-3 11-10-16,0-7-37 0,5-13-36 16,4 0-16-16,0-4 7 0,-11-27 32 15,31 33-175-15</inkml:trace>
  <inkml:trace contextRef="#ctx0" brushRef="#br0" timeOffset="128951.049">22049 1438 419 0,'0'0'22'16,"-20"42"-3"-16,20-42 12 15,-6 29 9-15,6-29-4 0,-9 37-6 0,2-6 12 16,7-31-9-16,-15 54-2 0,10-26-4 15,-1 1-18-15,6-29-7 0,6 47 4 16,-6-47-4-16,16 26-2 0,-16-26-3 0,0 0 5 16,0 0 8-16,37 0 2 0,-37 0 9 15,42-24-11-15,-11-7-9 0,7-2-3 16,-11-1-5-16,4-1 8 0,-31 35 2 16,33-47 4-16,-33 47-2 0,24-26-5 15,-24 26 2-15,0 0-14 0,0 0 2 16,29 0-3-16,-29 0-5 0,0 0 10 15,20 35 2-15,-16-1 5 0,3-1 7 0,-3 0 0 16,-4 0-1-16,0-33-2 0,5 47 1 16,-5-47 4-16,0 0 1 0,-5 26 6 15,5-26 11-15,0 0 15 0,0 0 17 16,0 0 0-16,9-26-11 0,-9 26-25 16,18-45-18-16,-3 10-4 0,5 2-4 15,3 2 8-15,-1 0-5 0,4 11-3 16,-26 20 0-16,31-20-10 0,-31 20-6 15,0 0 1-15,0 0-1 0,11 35 9 16,-11-35 2-16,11 42 3 0,-11-42 3 0,9 47 1 16,-9-47 5-16,18 44-3 0,-18-44 1 15,0 0 1-15,13 33-5 0,-13-33 0 16,0 0 11-16,0 0 6 0,45-11 9 16,-14-2 1-16,11-5-8 0,11-4-8 15,-4-7-7-15,-10 12 2 0,-5 6-3 16,-34 11 1-16,31-9-3 0,-31 9-2 15,0 0-2-15,0 0 4 0,0 0 1 0,4 35 1 16,-4-35 3-16,-9 38-5 16,9-38-11-16,5 29-26 0,-5-29-45 0,0 0-29 15,0 0-9-15,37 11 13 0,-116-89 41 16,79 78-182-16</inkml:trace>
  <inkml:trace contextRef="#ctx0" brushRef="#br0" timeOffset="129101.813">22379 913 542 0,'-80'-15'113'0,"36"-5"10"15,13 4-10-15,31 16-83 0,0 0-38 16,0 0-52-16,0 0-53 0,0 0-8 16,0 0 16-16,33-29-168 0</inkml:trace>
  <inkml:trace contextRef="#ctx0" brushRef="#br0" timeOffset="129264.132">23159 610 582 0,'-47'4'98'0,"47"-4"2"16,-49 13-37-16,49-13-30 0,-62 40-9 15,9 0-8-15,-15 7-18 0,-12 17-44 16,-4 5-32-16,4-1-40 0,7 16 5 15,9-4-173-15</inkml:trace>
  <inkml:trace contextRef="#ctx0" brushRef="#br0" timeOffset="130792.389">22490 437 463 0,'0'0'-9'0,"0"0"6"0,-38 31 0 15,38-31 2-15,0 0 5 0,-18 31 3 16,18-31-8-16,0 0 5 0,0 0-4 0,0 0-3 15,-4 29 8-15,4-29 2 0,0 0 7 16,18 26 10-16,-18-26 8 0,0 0 4 16,35 27 10-16,-35-27-7 0,27 20-7 15,-27-20-8-15,0 0-12 0,37 29 4 16,-37-29-2-16,0 0 3 0,27 24-1 16,-27-24 3-16,31 27 3 0,-31-27-1 15,38 24-6-15,-38-24-4 0,42 24-2 0,-42-24-1 16,48 22 4-16,-17-4-4 15,-4-7-5-15,4 5-8 0,0-1-19 0,-31-15-38 16,38 25-54-16,-38-25-1 0,-73-58-120 16</inkml:trace>
  <inkml:trace contextRef="#ctx0" brushRef="#br0" timeOffset="135263.075">3168 3236 451 0,'0'0'-6'0,"0"0"3"16,0 0 2-16,0 0 2 0,0 38-1 16,0-38-1-16,4 28 13 0,-4-28 16 15,0 0 13-15,0 0 12 0,0 0-3 16,-26 11-5-16,26-11-6 0,0 0-6 0,-27-2-9 16,27 2-6-16,0 0-2 15,0 0-1-15,-31-6 1 0,31 6-3 0,0 0-4 16,0 0-5-16,0 0-4 0,0 0-2 15,0 0-3-15,0 0-2 0,-11 46 2 16,6-4 0-16,1 9 0 0,4 9 4 16,4 13 3-16,-4 0-1 0,5-2 4 15,-1-7-1-15,-1-9-6 0,1-4 5 0,-4-13-1 16,0-38-5-16,4 33 3 16,-4-33 1-16,0 0 20 0,0 0 18 0,0 0-9 15,-8-37-9-15,1-3-29 0,-4-16-13 16,2-10 1-16,2-3 10 0,3-4 5 15,4-4 0-15,-5 6 8 0,5-2-5 16,0 11 2-16,5 9 2 0,-1 6-2 16,-1 14 1-16,-3 33 0 0,8-36-1 15,-8 36 1-15,0 0-2 0,42-2-2 16,-11 11 0-16,7 18-2 0,4 10 1 0,5 5 5 16,1 16 0-16,1 0-2 15,-2 1 3-15,-10 8-2 0,-6-7 1 0,-4-1 1 16,-1-8 0-16,-6-13-2 0,2-5 1 15,-22-33 4-15,36 38-3 0,-36-38 5 16,29 20-2-16,-29-20 11 0,37-16 9 16,-12-17-1-16,6-20-3 0,-3-25-15 15,8-15-11-15,-10-9-4 0,1 3 3 0,0 15 2 16,-12 8 5-16,-4 25 2 16,-4 16-1-16,-7 35-4 0,-11-35-4 0,11 35-13 15,0 0-19-15,-27-11-30 0,27 11-21 16,-29 22-18-16,29-22 6 0,-39 57 34 15,-57-61-190-15</inkml:trace>
  <inkml:trace contextRef="#ctx0" brushRef="#br0" timeOffset="136017.887">4563 3203 438 0,'0'0'-3'0,"11"40"2"0,-11-40 6 16,-7 48 7-16,12-19 8 0,-5 0 8 16,-5 6 1-16,1 3-2 0,1 8-8 15,-5 3-10-15,1 4 2 0,-2 9-3 16,7 0-2-16,-3 9-5 0,-3-4-9 16,1-5-6-16,-2 0-10 0,2-16-7 0,3-13-6 15,4-33 7-15,0 0 12 0,0 0 10 16,9-46 7-16,-9-1-1 0,-5-4-3 15,1-2 3-15,-3-2 10 0,3 6-3 16,2 3 5-16,0 4-2 0,-1 6-1 16,-1 7 15-16,4 29 4 0,0-42-1 15,0 42-3-15,0 0-12 0,0 0-13 16,42-6-14-16,-15 8-4 0,10 7-9 0,5 4 0 16,5 5 13-16,10-1 1 15,-1-1 12-15,6-3 5 0,-5-4-3 0,3 0 5 16,-7-5-3-16,-11-8-1 0,-6 2 2 15,-10-5-3-15,-26 7 3 0,36-2 2 16,-36 2-5-16,0 0 7 0,0 0 1 16,0 0 4-16,0 0 13 0,0 0-4 15,-27 22-3-15,27-22 1 0,-40 27-6 0,40-27 3 16,-37 39 5-16,37-39-7 0,-27 47-2 16,16-14-1-16,2 0-5 0,2 1 4 15,3 5-3-15,0 6-5 0,6 1 0 16,0-4-3-16,9-2 3 0,-11-40-4 15,24 38-1-15,-24-38-1 0,38 15 5 16,-11-17 3-16,-1-9 5 0,5-11-1 16,-4-11-5-16,6-14-6 0,-6-6-2 15,4-5 3-15,-11 3 5 0,-5 13 7 16,-13 7 0-16,-2 6-3 0,-6 2-4 0,6 27 0 16,-20-33-5-16,20 33 5 15,0 0 3-15,0 0-3 0,0 0-5 0,0 0-8 16,-16-27-1-16,16 27 5 0,42-2 1 15,-6-2 8-15,-3 2 0 0,2 4-4 16,-1 2 2-16,-3 1-1 0,-31-5 1 16,42 26 6-16,-42-26 1 0,37 42 1 15,-26-15 1-15,-6 8 4 0,-1 10-2 0,-8 1 1 16,4 9-4-16,-2-8-4 16,2-7-1-16,2-9-6 0,-2-31-6 0,11 26-12 15,-11-26-9-15,31-6-13 0,0-16-2 16,2-18 11-16,2-11 7 0,-1-11 20 15,-8-5 5-15,-10 8-210 0</inkml:trace>
  <inkml:trace contextRef="#ctx0" brushRef="#br0" timeOffset="136176.635">5307 3254 441 0,'-69'-7'-1'16,"31"0"6"-16,12-6 5 15,26 13 9-15,-27-40 4 0,27 14 1 0,7-1-6 16,-7 27-8-16,42-44-5 15,-15 26-3-15,10 7-4 0,3 2-11 0,-2 2-13 16,-5 7-5-16,-2 7 1 0,-5 11 9 16,-26-18 15-16,-53-11-153 0</inkml:trace>
  <inkml:trace contextRef="#ctx0" brushRef="#br0" timeOffset="136339.378">5645 2828 451 0,'0'0'-11'0,"36"23"7"15,-36-23 2-15,7 33 6 0,-7-33 8 16,-7 62 16-16,2-20 14 0,-1 11 4 16,-7 11-6-16,1 3-15 0,1 8-17 15,0 0-14-15,5-2-15 0,1 3-20 16,10-10-11-16,6-2 6 0,-80-53 11 0,91 54-193 16</inkml:trace>
  <inkml:trace contextRef="#ctx0" brushRef="#br0" timeOffset="137126.182">6600 3510 438 0,'0'0'-3'0,"18"38"2"0,-18-38 10 15,8 27 18-15,-8-27 10 0,7 35 20 16,-7-35-1-16,5 58-12 0,1-23-7 16,-1 1-19-16,3-1-5 0,-1 0-2 0,4 1-5 15,0 4-2-15,3-3-1 16,1-3-3-16,-2-6-1 0,7 1-8 0,-20-29-4 16,38 25 3-16,-12-25 0 0,1-14 7 15,4-6-4-15,4-11-10 0,-6-6-1 16,-2-10 2-16,-1-2 9 0,-6 3 2 15,0 2 6-15,-9 2 2 0,0 4-1 16,-4 5 10-16,-7 6 3 0,0 27 14 16,0-31 11-16,0 31 6 0,0 0-1 15,0 0-16-15,0 0-9 0,0 0-18 16,0 0-6-16,0 0 1 0,0 0-3 16,-7 40 8-16,7-11-4 0,0 0 1 0,7 4 0 15,-3-2-4-15,8-2 2 0,1-1-3 16,-13-28-8-16,37 40 0 0,-37-40 0 15,56 14-2-15,-21-17 10 0,3-8 4 16,4-6 0-16,0-8 6 0,-4-6-6 16,-12-4-1-16,-1-3 0 0,-8 5 1 15,-3 4 6-15,-8-4 5 0,1 0 4 16,-3 6 4-16,-4 0 7 0,0 27 3 0,0 0 7 16,0 0-5-16,0 0-11 0,0 0-10 15,0 0-9-15,0 0-2 0,0 0-3 16,0 0 0-16,-26 54 1 0,26-26-1 15,-5 6 0-15,10 1-7 0,1 1 2 16,-1 1 0-16,6-1 3 0,2-3 6 16,5-2-10-16,2-5-6 0,-20-26-3 15,44 38 2-15,-44-38 12 0,42 4 4 16,-42-4 7-16,42-26 3 0,-42 26-5 16,42-51 11-16,-22 18-10 0,-4-3-1 0,-5-1 1 15,4-8-6-15,-8 6 7 0,4-1 7 16,-7 9 2-16,-4 31 4 0,-4-40 2 15,4 40 0-15,0 0 7 0,0 0-2 16,0 0-5-16,0 0-10 0,0 0-7 16,0 0-2-16,0 0 1 0,-22 40 1 15,22 0 2-15,4 2 0 0,1 0-1 16,-3 4 2-16,7-2-5 0,-3-4-3 0,6-4-14 16,3-3-18-16,-4-6-20 15,-11-27-28-15,40 28-14 0,-40-28-11 0,49-17 17 16,-23-14-185-16</inkml:trace>
  <inkml:trace contextRef="#ctx0" brushRef="#br0" timeOffset="137344.835">7034 3003 454 0,'0'0'12'0,"0"0"15"16,4-35 6-16,-4 35-4 0,0 0-3 15,49-27-11-15,-18 23-4 0,4 6-2 16,3 5-5-16,0 2-3 0,-1 8 0 16,-6 1-1-16,3 11 2 0,-14 0-1 15,-5 4-4-15,-8 5 0 0,-18-3-6 16,-20 11-18-16,-18 3-15 0,-20 2-7 0,-19-9 7 16,-8-2-192-16</inkml:trace>
  <inkml:trace contextRef="#ctx0" brushRef="#br0" timeOffset="138547.348">10134 3484 441 0,'0'0'-2'0,"0"0"0"0,0 0 6 15,0 0 5-15,-27-29-1 0,27 29 5 16,-31 0 0-16,31 0 1 0,-46 24 3 16,17-4-3-16,-6 3 8 0,4 8-1 15,4 6 2-15,5 1 0 0,6 2-11 0,5 2-1 16,7-11-8-16,8 0-2 16,7-2 0-16,-11-29-3 0,38 39 5 0,-11-23-6 15,8-12 4-15,3-8-3 0,13-5-2 16,-3-15 5-16,5-5-5 0,-4-18-5 15,-2-15-9-15,-1-8-2 0,-8-8 3 16,-5 1 8-16,-9 1 8 0,-12 3-3 16,-12-7-1-16,-5 7 1 0,-2 3 1 0,-1 3 6 15,1 18 10-15,3 14 10 16,4 35 2-16,-20-29 9 0,20 29-10 0,0 0-11 16,0 0-7-16,-34 25-6 15,23 17 1-15,0 13 2 0,-2 16 1 0,2 11-1 16,4 0 2-16,7 11 3 0,0-5 4 15,5-1-4-15,1-10 1 0,1-13 0 16,2-13-3-16,2-22 1 0,-11-29-4 16,0 0-1-16,0 0 1 0,37 18 12 15,-37-18 7-15,36-33 3 0,-5-3-6 16,2-17-10-16,3 0-8 0,-3 2-4 16,-11 15 9-16,-22 36 3 0,15-31 4 0,-15 31 1 15,0 0-8-15,0 0-13 16,0 0-12-16,0 0-4 0,0 0 6 0,5 43 6 15,-1-15 4-15,1 3-4 0,1 7-18 16,5-7-17-16,12 0-12 0,-23-31-4 16,46 31 16-16,-10-33 13 0,1-9 17 15,7-7 12-15,-1-4-5 0,-1-5 4 16,-7 1 5-16,-8 1 3 0,-27 25 11 0,31-33 15 16,-31 33 22-16,0 0 15 0,0 0 6 15,0 0-12-15,0 0-24 0,0 0-18 16,0 0-8-16,0 0-4 0,-36 33 1 15,25 1 3-15,0 3-4 0,2 3 1 16,7-2-1-16,4-3-9 0,7-8-3 16,-9-27 3-16,27 33-2 0,-27-33 4 15,48 11 6-15,-21-15-5 0,8-14 4 0,-1-9 2 16,1-13-3-16,-2-6 0 16,-13-3 1-16,-9 5 14 0,-11 6 4 0,-11 1 1 15,-9 3-3-15,-2 6-14 0,-5 1-1 16,1 9-6-16,-5 9-2 0,0 1-11 15,-2 8-20-15,6 4-31 0,27-4-32 16,-42 24-21-16,42-24 8 0,0 36 30 16,16-10 36-16,-16-26-181 0</inkml:trace>
  <inkml:trace contextRef="#ctx0" brushRef="#br0" timeOffset="138867.195">12311 3254 453 0,'0'0'35'15,"0"0"35"-15,0 0 16 0,0 0 1 0,0 0-30 16,22-34-30-16,-22 34-18 16,0 0-8-16,29-11-1 0,-29 11-4 0,26 0-2 15,-26 0-5-15,27 18-5 0,-27-18 1 16,17 27-1-16,-17-27 4 0,11 42 4 15,-17-9 1-15,-3 7 4 0,-13 8 5 16,-9 1-2-16,-2 7 3 0,-3-1 2 16,-1-4-3-16,6-7 1 0,8-13 2 15,8-4-3-15,15-27 0 0,-11 37-4 16,11-37-5-16,9 40-6 0,-9-40-11 0,33 36-5 16,-33-36-7-16,57 33-8 0,-12-24-3 15,12-9 1-15,16-14 12 0,7-12-196 16</inkml:trace>
  <inkml:trace contextRef="#ctx0" brushRef="#br0" timeOffset="139129.455">13582 3227 448 0,'0'0'24'0,"0"0"29"0,0 0 17 16,0 0 0-16,33 4-26 0,-7-15-27 16,16-4-15-16,-4-1-1 0,9 3-4 0,-3 4-17 15,-2 5-29-15,-2 4-22 0,-7-2 2 16,-6 2 16-16,-58-60-89 0</inkml:trace>
  <inkml:trace contextRef="#ctx0" brushRef="#br0" timeOffset="139307.176">13690 3327 455 0,'-11'37'27'0,"11"-37"13"0,-22 34 3 15,22-34-9-15,-5 48-2 16,10-17 0-16,-5 5 10 0,4-3-5 0,-1-2-8 15,1 4-6-15,3 1-15 0,-3-1 3 16,5 5-10-16,-7-2-27 0,3-5-27 16,-5 2-37-16,0-1-1 0,4-1 25 15,-4-33-189-15</inkml:trace>
  <inkml:trace contextRef="#ctx0" brushRef="#br0" timeOffset="139526.83">14629 3063 444 0,'0'0'9'0,"0"0"22"15,0 0 13-15,20 29 13 0,-20-29-7 0,-13 40-12 16,10 2-1-16,-1 7-9 16,4 6-4-16,-4 5-8 0,1-5-10 0,6 3-5 15,-3-3-3-15,8-6-12 0,4 6-17 16,-1-2-34-16,0-4-16 0,4-5 7 15,-4-15 21-15,-11-29 35 0,42 13-190 16</inkml:trace>
  <inkml:trace contextRef="#ctx0" brushRef="#br0" timeOffset="139708.547">15074 3074 452 0,'13'-42'-3'0,"-13"42"17"15,0 0 23-15,-20-26 23 0,20 26 12 0,0 0-13 16,0 0-16-16,0 0-7 0,-31 51-8 15,27-7-1-15,-3 5-4 0,3 6-11 16,2-2-4-16,-3 0-3 0,5 5-3 16,0-1-14-16,0-1-20 0,7-3-27 15,-7 9-34-15,-11-5-2 0,-5 1 17 0,-6-14 29 16,-13-24-178-16</inkml:trace>
  <inkml:trace contextRef="#ctx0" brushRef="#br0" timeOffset="139838.343">14762 3424 461 0,'0'0'72'0,"0"0"28"16,0 0 12-16,0 0-27 0,4-38-46 16,-4 38-29-16,42-19-7 0,0 5-1 15,3-1-16-15,10 1-30 0,5-1-41 16,2 11-23-16,7 1 8 0,-10 3 30 0,-1 11-170 16</inkml:trace>
  <inkml:trace contextRef="#ctx0" brushRef="#br0" timeOffset="140146.849">15876 3402 441 0,'37'-16'2'0,"-37"16"15"0,20-33 20 0,-20 33 25 16,5-37 15-16,-5 37 4 16,0 0-3-16,-20-38-14 0,20 38-20 0,-27-16-19 15,27 16-14-15,-37-2-13 0,37 2 0 16,-51 20-2-16,51-20-2 0,-38 42 0 15,20-9-1-15,9 1-1 0,5 3 2 16,8 1 0-16,12 0-2 0,-5 1 2 16,11-1 3-16,2-2 3 0,3-5 1 0,4 0 5 15,-31-31-4-15,44 46-1 16,-44-46-4-16,9 31-12 0,-9-31-2 0,0 0-4 16,-46 38-30-16,12-21-8 0,-5-3-6 15,1-1-12-15,7-4 24 0,31-9 15 16,-42 2 8-16,42-2 15 0,0 0 13 15,15-38 7-15,-15 38-3 0,58-46-207 16</inkml:trace>
  <inkml:trace contextRef="#ctx0" brushRef="#br0" timeOffset="140836.771">16294 3535 447 0,'73'-38'-6'16,"-35"20"3"-16,-7 1 1 0,-31 17 4 16,26-33 11-16,-26 33 22 0,5-40 24 0,-5 40 18 15,-16-29 9-15,16 29-18 0,0 0-24 16,-37-27-19-16,37 27-14 0,-36-4 1 15,36 4-1-15,-48 11-1 0,48-11-4 16,-42 38-4-16,42-38-3 0,-47 53-1 16,32-22 3-16,8 0-3 0,0 6-2 15,3-3 2-15,-1-3-2 0,10 0 1 16,-5-31 2-16,26 42 1 0,-26-42 1 16,34 15 9-16,-34-15 1 0,46-2 14 15,-19-7-1-15,4-6-6 0,-9-12-1 0,4-6-10 16,1-3 0-16,-7 1 2 0,0-3-1 15,-7 3-5-15,-4 2 1 0,-5-1-1 16,-1 8 3-16,-3 26-3 0,-5-42-1 16,5 42-2-16,0 0-4 0,0 0 0 15,0 0-11-15,0 0-5 0,0 0 2 0,0 0 2 16,-22 37 10-16,11-3 6 0,0-1-1 16,11 2-1-16,4-6-1 0,3 2-2 15,4-2-1-15,-11-29 1 0,38 38-1 16,-38-38 1-16,46 15 3 0,-46-15 1 15,47 2 5-15,-21-13 5 0,1-7 0 16,-1-4 4-16,5-11 3 0,-2 2 0 16,-9-2 2-16,7-3-6 0,-12 1 0 15,-4 2 1-15,5 0 0 0,-16 33 1 16,6-40 0-16,-6 40-2 0,0 0-2 0,0 0-1 16,0 0-5-16,0 0-11 15,0 0-8-15,0 0-4 0,0 0 0 0,0 0 10 16,-17 26 6-16,12 1 5 0,5-1-2 15,0 1-1-15,5 2 0 0,-5-29 2 16,22 44 2-16,-22-44 2 0,35 27-1 16,-35-27 2-16,31 13 7 0,-31-13 8 15,38-4 7-15,-38 4 0 0,44-25-6 16,-44 25-8-16,51-46-4 0,-33 19-1 16,6-2 0-16,-13-2 0 0,-4 0-1 0,-7 31 0 15,13-37 2-15,-13 37 1 0,0 0-4 16,0 0-4-16,0 0-3 0,0 0-3 15,0 0-3-15,0 0 0 0,0 0 0 16,0 0-1-16,13 46 5 0,-8-13-1 16,4-2 4-16,4 11-3 0,0-4-3 15,5 4-11-15,4-2-23 0,3-5-36 16,6-3-64-16,6-10-42 0,5-11 19 0,3-16-177 16</inkml:trace>
  <inkml:trace contextRef="#ctx0" brushRef="#br0" timeOffset="142146.257">2999 5118 442 0,'0'0'-4'0,"0"0"7"16,0 0-1-16,0 0-6 0,0 0 4 0,0 0-5 15,0 0 5-15,0 0 7 0,0 0-9 16,0 0 4-16,0 0-5 0,14-29 2 15,-14 29 5-15,0 0-3 0,0 0 8 16,0 0-2-16,0 0 5 0,0 0 3 16,-14-26-6-16,14 26 0 0,0 0 1 0,0 0-3 15,0 0 3-15,0 0-5 16,-33-11-2-16,33 11-1 0,0 0-7 0,-35-3 7 16,35 3-5-16,0 0 3 0,-27 18 0 15,27-18 1-15,-22 38 2 0,22-38-4 16,-22 55 4-16,13-24-5 0,-2 0 0 15,11 7 8-15,-4-7-6 0,4 0 4 16,0 0-2-16,0-31-4 0,15 42-2 16,-15-42 4-16,0 0-2 0,27 29 1 15,-27-29 4-15,0 0-1 0,31 4 7 0,-31-4 1 16,31-11-1-16,-31 11 1 16,33-31-1-16,-33 31-5 0,35-49 0 0,-19 23-1 15,-10-1-4-15,-1 1 7 0,-5 26 3 16,6-49-2-16,-6 49 5 0,5-44-2 15,-5 44 10-15,0-36 8 0,0 36 5 16,0 0 3-16,0 0-13 0,0 0-11 16,0 0-10-16,0 0-3 0,0 0 0 15,0 0 2-15,-11 42 1 0,15-11-2 16,-2 2 3-16,3 3-1 0,6-3-1 0,-2-2 3 16,2 5-2-16,0-3-5 0,-11-33-1 15,33 53-5-15,-33-53-7 0,40 42-13 16,-40-42-21-16,53 22-23 0,-22-22-6 15,2-13 10-15,5-9 29 0,-7-5-191 16</inkml:trace>
  <inkml:trace contextRef="#ctx0" brushRef="#br0" timeOffset="142368.942">3533 4801 419 0,'0'0'-3'15,"24"31"7"-15,-24-31 8 0,23 31 9 16,-1-4 7-16,4 4 8 0,3 0 1 16,0 11 18-16,6 2-5 0,-4 3-8 0,2 8 3 15,-6-8-20-15,0-1-3 16,-12 1-9-16,-4-3-6 0,-6 5-6 0,-16 6-2 16,-12 9-10-16,-19 5-27 0,-13 2-36 15,-11-3-24-15,-3-6 11 0,-2-13-185 16</inkml:trace>
  <inkml:trace contextRef="#ctx0" brushRef="#br0" timeOffset="144856.758">5623 4901 421 0,'0'0'-1'0,"0"0"12"15,0 0 7-15,0 0 7 0,0 0 8 16,0 0-1-16,0 0-3 0,0 0-1 16,0 0-2-16,0 0-7 0,0 0-7 15,0 0-4-15,0 0-3 0,0 27 10 0,0-27 0 16,0 0-3-16,9 26-5 16,-9-26-8-16,0 0 4 0,7 45 8 0,-7-12 8 15,6 4 2-15,-1 8 0 0,-1 1-3 16,-4-4-9-16,0 3 4 0,-4-3 0 15,4-5-3-15,0-1 0 0,0-36-6 16,4 37-1-16,-4-37-2 0,0 0 0 16,0 0 0-16,5 29-2 0,-5-29 5 15,0 0-3-15,0 0 2 0,0 0-4 16,0 0-11-16,-9 27-21 0,9-27-44 16,0 0-28-16,0 0-1 0,0 0 23 15,0 0 37-15,0 0-177 0</inkml:trace>
  <inkml:trace contextRef="#ctx0" brushRef="#br0" timeOffset="145246.305">6210 5094 415 0,'0'0'2'0,"0"0"7"0,0 0-6 16,0-36-1-16,0 36 8 0,5-46 2 15,-5 46 11-15,6-38-3 0,-6 38-3 16,11-35-7-16,-11 35-5 0,20-31 2 16,-20 31-1-16,0 0-3 0,36-25-4 0,-36 25-5 15,0 0-7-15,33 7-6 16,-33-7 3-16,0 0 0 0,20 40 6 0,-20-40 8 16,11 53 1-16,-7-18 6 15,-8 5 0-15,-1 5 7 0,-6-1 1 0,0 0 0 16,2-6 5-16,-2-1-5 0,-4-3 3 15,4-6-4-15,0 1 1 0,11-29 2 16,-11 42-3-16,11-42 3 0,-9 36-5 16,9-36-4-16,0 29-2 0,0-29-6 15,0 0 0-15,0 0-1 0,29 26 1 0,-29-26 5 16,37 13-6-16,-37-13-10 0,56 7-14 16,-21-14-20-16,7-4-4 0,5-6 6 15,-3-6 14-15,2-8 21 0,3-2-204 16</inkml:trace>
  <inkml:trace contextRef="#ctx0" brushRef="#br0" timeOffset="145542.838">7076 4934 409 0,'0'0'0'0,"-31"18"3"0,31-18 1 0,-31 16 11 16,31-16 15-16,-38 26 7 15,38-26 11-15,-37 38-2 0,21-12-21 0,1 12-4 16,8 4-6-16,3 9-4 0,-1 0 2 15,5 2-4-15,5-4-7 0,6-5 1 16,0-4-2-16,4-7 0 0,1-6 1 16,-16-27 1-16,46 28 10 0,-15-30 6 15,2-9 5-15,14-13 0 0,-1-12-2 16,-1-6-6-16,-3-9-2 0,-11 3-3 16,-9-1-4-16,-11 2 3 0,-7 5-4 0,-8-2 5 15,-9 4 4-15,-7 5-8 0,0 6 1 16,20 29-13-16,-49-42-9 0,25 29-4 15,-9 2-14-15,33 11-6 0,-36-7-32 16,36 7-26-16,0 0 6 0,0 0 9 16,0 0-173-16</inkml:trace>
  <inkml:trace contextRef="#ctx0" brushRef="#br0" timeOffset="145837.379">7630 4700 414 0,'0'0'-2'0,"0"0"-1"0,0 0 3 16,0 0 0-16,-31 8 3 0,31-8 3 15,0 0-1-15,-16 31 7 0,16-31-4 0,-4 54 1 16,4-23-1-16,0 0-3 16,4 2 1-16,-4-33-3 0,16 40 0 0,-16-40 4 15,0 0 2-15,33 26 11 0,-33-26 11 16,29-6 2-16,-29 6 5 0,33-36-7 15,-18 10-11-15,3-3-3 0,-14 2-10 16,1 1 2-16,-5 26-3 0,-16-45-7 16,16 45-2-16,-20-31-11 0,20 31-13 15,-26-8-15-15,26 8-9 0,-29 11-4 16,29-11 11-16,-29 31 16 0,29-31 12 0,-17 31-201 16</inkml:trace>
  <inkml:trace contextRef="#ctx0" brushRef="#br0" timeOffset="146176.236">8537 5129 419 0,'29'-4'0'0,"-29"4"1"0,0 0 2 15,27-33 13-15,-27 33 17 0,0 0 19 16,-22-38 11-16,22 38 4 0,-27-16-5 15,27 16-7-15,-31-8-16 0,31 8-17 16,-31-5-14-16,31 5-11 0,-33 13-3 16,33-13-2-16,-22 36-9 0,22-36-3 15,2 51 4-15,11-22-5 0,0 4 12 16,7 0 6-16,3-4-4 0,-8 0 6 0,1-3-1 16,-16-26 2-16,22 40 5 15,-22-40 0-15,0 0 2 0,0 29 2 0,0-29 1 16,-38 26 0-16,38-26-5 0,-58 34-5 15,25-21-19-15,2-9-18 0,5 1-24 16,26-5-18-16,0 0 3 0,0 0 22 16,-11-29 22-16,26 2-195 0</inkml:trace>
  <inkml:trace contextRef="#ctx0" brushRef="#br0" timeOffset="146475.767">8876 5386 412 0,'31'31'-4'0,"-31"-31"3"0,33 16 5 16,-33-16-1-16,0 0-1 0,36-5 3 16,-36 5-3-16,33-31 0 0,-33 31 3 0,49-51-2 15,-29 22-2-15,2-2-1 16,-7 3 0-16,-6-1 1 0,-9 29-1 0,-4-36 7 16,4 36 8-16,0 0 9 0,-31-26 3 15,31 26 0-15,-27 0-3 0,27 0 2 16,-31 9 4-16,31-9 2 0,-37 24-4 15,37-24-6-15,-27 44-6 0,20-15-6 16,3 4 0-16,4-2-8 0,7 5 1 16,-3-5-2-16,7-5-10 0,5 1 2 15,-16-27-17-15,42 44-21 0,-16-26-10 16,12-3-10-16,4-10 7 0,9-10 22 16,2-12 16-16,0-10 10 0,-15-24 11 0,10 18-210 15</inkml:trace>
  <inkml:trace contextRef="#ctx0" brushRef="#br0" timeOffset="146675.452">9616 5249 415 0,'22'-33'1'0,"-22"33"5"0,9-27 4 16,-9 27 19-16,0 0 11 0,0 0 2 16,-40-22 5-16,40 22-5 0,-33-7-6 0,33 7 5 15,-38 2-14-15,38-2-6 16,-40 16-8-16,40-16-7 0,-33 33-4 0,33-33-1 16,-27 53-2-16,23-22 4 0,4 5-5 15,0-1 0-15,4 5-1 0,3-2-6 16,4-3 8-16,5 0-11 0,-16-35-3 15,57 47-7-15,-21-40-8 0,6-12-17 16,2-10-20-16,2-12 4 0,8-8 8 16,-12-5 22-16,0-4-186 0</inkml:trace>
  <inkml:trace contextRef="#ctx0" brushRef="#br0" timeOffset="147222.592">9970 4768 423 0,'0'0'9'0,"-42"-20"18"15,42 20 10-15,-27 7 6 0,27-7-3 16,0 0-10-16,-15 40-6 0,8-7-7 16,-2 9-2-16,5 0 0 0,8 14 0 15,-4-1-4-15,9 5 5 0,-2-1-6 16,0-3-3-16,-3 6-3 0,0-5-18 0,3 3-22 16,-7 0-24-16,0-11-10 0,0-14 2 15,0-35 23-15,0 36 22 0,0-36 12 16,0 0 10-16,-15-58-2 0,1 9 1 15,1-2 1-15,0 5 4 0,-3-1-1 16,3 5-2-16,2 13 6 0,11 29-5 16,-16-37 10-16,16 37 7 0,0 0-1 15,0 0 3-15,5-27-8 0,-5 27-6 16,31-11-9-16,-5 5-7 0,12 1-3 16,4 5-2-16,5 0 0 0,1 2 3 0,3 1 3 15,-2 1 1-15,-7 3 8 0,0-3-3 16,-4-2 4-16,-7 0 2 0,-5-8 0 15,-26 6 6-15,27-5 1 0,-27 5 17 16,0 0 16-16,0 0 16 0,0 0 2 16,0 0-10-16,-31 16-21 0,31-16-13 15,-33 26-9-15,33-26-7 0,-36 49 7 16,30-13-7-16,-6-3-1 0,8 4 3 0,0-6-13 16,4-2 2-16,6 2 0 0,-6-31-1 15,31 47 11-15,-31-47-2 0,51 20 6 16,-18-25-6-16,10-10-10 0,-1-10 7 15,6-12-14-15,-8-3 4 0,-2 0 8 16,-16-4-3-16,-11 2 13 0,-7 4-1 16,-8 7 0-16,4 31-1 0,-22-42-5 15,22 42-1-15,-42-20-8 0,11 20-6 16,4 4-19-16,-4 5-13 0,-2 5-3 16,33-14 0-16,-38 28 23 0,38-28-198 0</inkml:trace>
  <inkml:trace contextRef="#ctx0" brushRef="#br0" timeOffset="147537.099">10645 5233 426 0,'0'0'9'0,"0"0"5"16,0 27 1-16,0-27 2 0,0 29-3 0,0-29-2 16,-4 44-2-16,4-44-2 0,-7 46-2 15,7-46 0-15,-2 38 5 0,2-38-1 16,0 0-4-16,0 0 14 0,0 0 19 15,0 0 15-15,0 0 7 0,0 0-17 16,0 0-18-16,-22-38-7 0,20 12 2 16,-3-5 9-16,1 0 1 0,4 0-10 15,7 2-3-15,1-2-11 0,8 2-3 16,2-4 1-16,10 2-6 0,1 7-7 16,7-1-6-16,-3 10-3 0,-2 4-1 0,-5 4 2 15,1 12 2-15,-27-5-2 16,38 22 1-16,-38-22-2 0,26 37 5 0,-15-8-6 15,-6 4-20-15,-5 7-17 0,0-2-35 16,-2 2 3-16,-3-3 24 0,1-3-186 16</inkml:trace>
  <inkml:trace contextRef="#ctx0" brushRef="#br0" timeOffset="147736.787">11279 5100 418 0,'0'0'-3'16,"2"38"6"-16,-2-38-1 0,0 0 3 16,4 44 3-16,-4-44-2 0,5 51-2 15,-3-18-1-15,2-2 1 16,1 5-3-16,-1-7-3 0,-1-3-6 0,-3-26-4 16,4 40 1-16,-4-40 2 0,0 0 9 0,0 0 0 15,0 0-206-15</inkml:trace>
  <inkml:trace contextRef="#ctx0" brushRef="#br0" timeOffset="147893.539">11376 4857 434 0,'-2'-31'0'15,"2"31"2"-15,-2-33 15 0,2 33 8 16,0 0 7-16,-7-27 0 0,7 27-16 0,0 0-19 16,0 0-15-16,0 0-11 0,0 0 0 15,22 29 3-15,-22-29 9 0,9 44 8 16,-2-17 5-16,-3 1 2 0,12 1 1 15,-5 0 4-15,0 9-213 0</inkml:trace>
  <inkml:trace contextRef="#ctx0" brushRef="#br0" timeOffset="148555.497">11730 5211 425 0,'56'-2'-3'16,"-23"-3"0"-16,5 1 2 16,-7-7 1-16,-5-2-3 0,-26 13 3 0,42-29 3 15,-42 29-3-15,22-38 8 16,-22 38-3-16,5-48 1 0,-5 48 2 15,-16-51 3-15,16 51 9 0,-31-38 3 0,31 38 0 16,-37-24 2-16,37 24-4 0,-42-9 0 16,42 9-6-16,-27 11-7 0,27-11-4 15,-20 40-3-15,14-12-1 0,1 8-2 16,10-1 0-16,1-4-3 0,10 3 4 0,4-3-3 16,6-3 6-16,5-1 1 15,11-9 2-15,5-5 8 0,-3-9-3 0,7-6 6 16,-7-7 5-16,-2-6 1 0,-6-1 14 15,-7-1 5-15,-29 17 5 0,35-34 6 16,-35 34-13-16,18-48-16 0,-18 48 2 16,-3-42-6-16,3 42-3 0,0 0 0 15,-24-29-11-15,24 29-7 0,0 0-4 16,-33 4-3-16,33-4-3 0,-27 53 0 16,12-11 6-16,4 7 6 0,2 2 0 0,9 7 3 15,9 1-7-15,6-1 6 16,3 6 4-16,2 7 0 0,0 0 2 0,2 4-5 15,0 0-2-15,5-1-1 0,-7-6 0 16,2 1 1-16,0-5-3 0,-13-4-2 16,-3-9-6-16,-8-14-9 0,-7-8 1 15,9-29 0-15,-33 38 6 0,7-18 4 16,-5-7 5-16,-12-2-3 0,1-4 1 0,-6-5 2 16,-10-4-3-16,5-5 4 0,-5-6 1 15,5-7 6-15,2-4 9 0,3-7 2 16,6-12 1-16,11 6 3 0,-3-1-5 15,19-2 9-15,-1 12 4 0,12-8-3 16,4 3 0-16,11 2-12 0,4 0-5 16,12 2-3-16,4 0-2 0,7 3 2 15,4-3 0-15,9-2-1 0,2 0 0 0,7 7-2 16,-3-1 1-16,7 3-1 16,3-2-2-16,-3 2 1 0,0-1-2 0,3-1 0 15,-8 11 1-15,-1 0-3 0,-11 4 0 16,-10 6-1-16,-4-1 1 0,-33 4-4 15,40 2-11-15,-40-2-4 0,0 0-12 16,0 0-14-16,27 31-34 0,-27-31-45 16,2 27-9-16,-2-27 21 0,-2 35-168 15</inkml:trace>
  <inkml:trace contextRef="#ctx0" brushRef="#br0" timeOffset="149703.315">3179 6630 422 0,'0'0'5'0,"0"0"9"15,0 0 9-15,0 0 9 0,0 0 3 16,0 0 6-16,0 0 4 0,0 0 1 16,0 0-3-16,0 0-10 0,0 0-11 15,0 0-9-15,0 0-7 0,0 0-2 16,0 0 1-16,0 0-1 0,0 0-1 0,0 0 0 16,0 0-1-16,0 0 1 15,26-28 0-15,-26 28-3 0,47-20 0 0,-47 20-4 16,42-11-9-16,-42 11-5 0,31 0-1 15,-31 0 1-15,26 0 9 0,-26 0 4 16,31 9 0-16,-31-9-2 0,0 0-2 16,29 19 2-16,-29-19 2 0,0 0 2 15,0 0 0-15,14 31 0 0,-14-31-1 0,0 0 0 16,0 0 3-16,0 0 1 16,-5 34 6-16,5-34 2 0,-9 31-1 0,9-31 0 15,-17 44-3-15,17-44-2 0,-31 35 1 16,31-35 0-16,-34 29-1 0,34-29 1 15,-28 27 3-15,28-27 2 0,0 0 1 16,0 0 1-16,-34 29-1 0,34-29-1 16,0 0 1-16,-31 13-2 0,31-13 0 15,0 0 3-15,0 0-1 0,0 0 2 16,0 0-1-16,0 0 0 0,0 0 2 0,0 0 5 16,0 0 4-16,0 0 4 15,0 0 3-15,0 0-1 0,0 0 0 0,0 0-5 16,0 0-6-16,0 0-4 0,0 0-7 15,0 0-1-15,0 0-7 0,0 0-12 16,0 0-17-16,0 0-21 0,0 0-20 16,0 0-20-16,0 0-4 0,0 0-6 15,0 0 17-15,0 0 32 0,0 0 23 0,-26-38 28 16,26 38-208-16</inkml:trace>
  <inkml:trace contextRef="#ctx0" brushRef="#br0" timeOffset="150178.449">3068 6137 417 0,'0'31'-3'0,"0"-31"0"0,0 51 1 16,-2-25 2-16,-3 14 12 15,5 2 4-15,7 5 18 0,2 17 16 0,-2 2-11 16,4 1 1-16,-3-3-15 0,8-7-6 15,-5 1 2-15,5 0-2 0,-5-1-1 16,-3-8-10-16,6-7 0 0,-10-9 0 16,-4-33-2-16,9 31-2 0,-9-31-2 15,0 0 2-15,0 0 5 0,0 0 16 0,0 0 15 16,0 0 1-16,0 0-9 16,-20-31-20-16,9 5-19 0,0-5-3 0,2-3 1 15,5-3-2-15,4 1-4 0,4 1 1 16,1 2-5-16,10 2-3 0,-15 31-2 15,42-47-4-15,-42 47-1 0,49-26 4 16,-49 26 0-16,51-9 1 0,-14 18 6 16,1 15 7-16,0 14 6 0,-7 6 6 15,0 9 3-15,-9 5 4 0,-2-7 2 16,-5 6 10-16,-4-10 9 0,-4-8-3 0,-3-1 18 16,-8-5 8-16,-7 1 5 15,-16-6 6-15,3 3-14 0,-9-6-16 0,-9-5-12 16,0-9-7-16,0-5-5 0,-7-12-4 15,13-3-2-15,3-7-11 0,7-4-18 16,26 20-31-16,-36-42-49 0,25 16-41 16,11-10 10-16,5-4 33 0,10 1-165 15</inkml:trace>
  <inkml:trace contextRef="#ctx0" brushRef="#br0" timeOffset="150427.06">3728 6458 402 0,'0'0'-2'0,"31"24"9"0,-31-24 5 16,31 40 12-16,-9-11 9 0,2 4-1 15,5 7 3-15,2 4 7 0,5 5-7 16,-3 0-2-16,2 1 8 0,-8-1-13 0,-5 2-3 16,-7-2-1-16,-8 0-7 15,-9-3-3-15,-11 1 7 0,-10 3 1 0,-3-1-6 16,-5 0-4-16,0-9-10 0,4-9-14 15,1-7-31-15,-1-8-30 0,27-16-13 16,-42 13-3-16,42-13 17 0,0 0 25 16,0 0 17-16,-13-27-198 0</inkml:trace>
  <inkml:trace contextRef="#ctx0" brushRef="#br0" timeOffset="150618.492">4893 6856 479 0,'0'0'75'0,"-29"18"28"0,29-18-5 16,0 0-38-16,-27 7-32 0,27-7-20 0,0 0-20 16,0 0-31-16,0 0-37 15,0 0-26-15,-26 9 7 0,-58-87-109 0</inkml:trace>
  <inkml:trace contextRef="#ctx0" brushRef="#br0" timeOffset="150769.257">4846 7237 621 0,'0'0'110'16,"-31"-9"-27"-16,31 9-73 0,0 0-58 0,0 0-45 15,0 0-14-15,0 0 14 0,0 0-178 16</inkml:trace>
  <inkml:trace contextRef="#ctx0" brushRef="#br0" timeOffset="151426.162">6480 6540 434 0,'0'0'21'0,"0"0"20"16,-17 26-4-16,17-26-4 16,-20 27-10-16,4 6 0 0,-6 9 8 0,-5 7 7 15,1 13 6-15,4 0 2 0,2-5-3 16,4 3-8-16,1-9-12 0,13 4-15 15,-1 1-1-15,3-1-1 0,5-2-8 16,6-13-9-16,9 2-2 0,2-11-17 16,9-4 6-16,4-7 6 0,3-16 4 15,0-6 18-15,4-16-4 0,-5-11 2 16,-6-6-3-16,-8-3 2 0,-12 7 5 0,-18-2 2 16,-2 4 1-16,-9 3 3 0,-4-1-3 15,22 27-2-15,-51-26 3 0,25 23-10 16,-1 3 0-16,-4 5 3 0,-2 6-5 15,-2 4 0-15,6 8-10 0,29-23-33 16,-40 35-32-16,40-35-31 0,4 29 9 16,-4-29 29-16,-31-40 35 0,67 47-182 15</inkml:trace>
  <inkml:trace contextRef="#ctx0" brushRef="#br0" timeOffset="151735.676">7293 6887 417 0,'0'0'12'0,"0"0"15"0,0 0 12 16,0 0 6-16,0 0 1 0,-33-20-7 16,33 20-1-16,-36 9-2 0,36-9-6 15,-31 18-3-15,31-18-10 0,-37 51-11 16,21-11-1-16,5 0-2 0,7 6-1 0,4-2 0 16,9 3-1-16,2-1-6 0,9-8-4 15,2-7 2-15,11-13 6 0,9-7 9 16,16-9 10-16,-1-15 0 0,12-14-4 15,-7-10-2-15,-2-12-5 0,-7 0-2 16,-13-2 0-16,-14 7 8 0,-15 4 6 16,-15 2-1-16,-12 3-1 0,-6 2-4 15,-9 6-4-15,-7 5-11 0,-8 7-8 16,-1 3-17-16,-6 6-12 0,5 4-11 16,1 6-32-16,5 0-16 0,9 1-1 0,33-5 20 15,-126-69-182-15</inkml:trace>
  <inkml:trace contextRef="#ctx0" brushRef="#br0" timeOffset="152012.238">7935 6378 415 0,'-20'27'-1'0,"20"-27"5"16,-35 42 8-16,6-14 10 0,2 10 7 15,1 2 9-15,-3 2-5 0,7-2-8 16,6-2-2-16,5-3-7 0,11-35 0 15,7 46 4-15,-7-46 4 0,29 25 7 16,-29-25 11-16,44-7 5 0,-13-8-2 16,-4-14-10-16,6-4-13 0,-9-5-11 15,-2-2-4-15,-11-2-2 0,-11 2-4 16,-6 3-1-16,-10 3 0 0,16 34-5 16,-42-48-2-16,42 48-3 0,-42-25-10 0,42 25-19 15,-38 0-30-15,38 0-27 0,0 0-8 16,-26 34 20-16,26-34 32 0,-89-56-71 15,89 56-96-15</inkml:trace>
  <inkml:trace contextRef="#ctx0" brushRef="#br0" timeOffset="152318.76">8460 6896 419 0,'26'-2'-4'16,"-26"2"16"-16,0 0 21 0,0 0 24 15,0 0 20-15,16-38 11 0,-16 38-8 16,0 0-12-16,0 0-18 0,-27-26-16 16,27 26-14-16,0 0-10 0,0 0-6 15,0 0-5-15,0 0-1 0,-15 31-1 16,15-31 0-16,4 44 0 0,-4-44-1 16,7 51-8-16,-7-51-9 0,15 46-3 0,-15-46-5 15,9 34 2-15,-9-34 0 16,0 0-4-16,-9 28 4 0,9-28 5 0,-26 20 0 15,26-20-8-15,-49 20 0 0,18-13-4 16,0 0 1-16,31-7 7 0,-42-5-10 16,42 5 3-16,0 0 4 0,0 0 8 0,-22-33 12 15,22 33-205-15</inkml:trace>
  <inkml:trace contextRef="#ctx0" brushRef="#br0" timeOffset="152835.943">8898 7022 410 0,'27'23'-1'0,"-27"-23"2"16,0 0 1-16,0 0 2 0,0 0 4 15,38 6 0-15,-38-6 0 0,35-26 1 0,-35 26 2 16,33-42 1-16,-33 42 5 16,20-49 3-16,-13 20 0 0,-7 2 5 0,0 27 11 15,-14-42 6-15,14 42 4 0,-31-22 1 16,31 22-8-16,-39-4-7 0,39 4-7 15,-40 6-8-15,40-6-3 0,-42 14-1 16,42-14-2-16,-31 37-1 0,20-6-4 16,2 3-5-16,4-1-1 0,8 2-1 15,3 1-5-15,10-1-10 0,4-2-9 16,4-2-14-16,7-4-11 0,11-5-8 0,9-4-7 16,2-9-4-16,2-7 8 0,3-7 16 15,0-6 15-15,-1-4 18 0,-8-5 6 16,-7 2 6-16,0 0 0 0,-7 3 0 15,-1-3 0-15,-8 1-1 0,-26 17 2 16,36-36 0-16,-36 36 3 0,22-33 4 16,-22 33 2-16,0-31 12 0,0 31 13 15,-18-27 12-15,18 27 6 0,-31-20 1 0,31 20-1 16,-35-8-3-16,35 8-6 16,-34-5-9-16,34 5-13 0,-35 7-9 0,35-7-6 15,-29 29-2-15,29-29-3 16,-29 50 0-16,23-19 1 0,1 5-2 0,5-1-1 15,5-1 1-15,4-3-10 0,4-3-2 16,7 3-2-16,6-6-5 0,10 1-7 16,8-8-14-16,3-9-7 0,6-9-14 0,7-18-4 15,-3-4 0-15,5-7 7 16,-9-2 18-16,-6-6 20 0,-10-3 14 0,-3-5-206 16</inkml:trace>
  <inkml:trace contextRef="#ctx0" brushRef="#br0" timeOffset="153388.079">10114 6699 419 0,'-16'-66'6'0,"5"26"13"0,5 4 17 16,-5 10 16-16,-3-1 25 0,14 27 9 16,-33-37 2-16,33 37-1 0,0 0-27 15,-26-14-21-15,26 14-20 0,0 0-14 0,-7 29-5 16,5-2 0-16,2 17 0 16,2 5 1-16,0 8 1 0,9 3 0 0,-2-7 1 15,2 3-2-15,0-6-1 16,5 4-1-16,-5 1-8 0,4-2-15 0,-6-4-15 15,-2-12-18-15,-1-10-12 0,-6-27 14 16,0 0 14-16,0 0 2 0,0 0 4 16,5-55-4-16,-7 8-4 0,-3-4 16 15,1-2 15-15,-1 9 4 0,3 4 12 16,2 11 9-16,0 29 11 0,2-35 8 0,-2 35-4 16,0 0-7-16,20-29-10 0,-20 29-11 15,38-2-7-15,-38 2-6 0,49 6 0 16,-21-1 1-16,6 1 5 0,1 6-1 15,3-6-1-15,-1 1 2 0,6-3 1 16,-10-6 7-16,2 2 7 0,-8-2 7 16,-27 2 11-16,35 4 5 0,-35-4 11 15,0 0 13-15,0 0 4 0,0 0-1 0,0 0-11 16,0 0-18-16,0 0-14 0,-9 29-7 16,9-29-5-16,-15 40 0 0,10-14 0 15,-1 1-5-15,6-27-2 0,-5 42-3 16,5-42-3-16,20 42 1 0,-20-42 0 15,27 31-1-15,-27-31 0 16,31 13 4-16,-31-13 4 0,33 0 8 0,-33 0 7 16,53-26-1-16,-26 2 2 0,-3-5 4 15,-6-2-3-15,-9 0 1 0,-7 0 2 16,-9 0-5-16,7 31-2 0,-20-45-2 0,20 45-4 16,-26-33-7-16,26 33-12 0,-29-20-15 15,29 20-24-15,-31-13-26 0,31 13-26 16,0 0-16-16,0 0 17 0,0 0 30 15,-20 29-174-15</inkml:trace>
  <inkml:trace contextRef="#ctx0" brushRef="#br0" timeOffset="153713.561">11015 6850 417 0,'0'0'8'0,"38"2"5"16,-38-2 5-16,0 0 2 0,0 0 0 0,26 24-4 15,-26-24-1-15,0 0-3 0,12 33 1 16,-12-33 3-16,0 27-2 0,0-27 0 15,0 0-4-15,0 0 1 0,0 0 8 16,-12 27 17-16,12-27 17 0,0 0 16 16,0 0 1-16,0 0-10 0,0 0-11 15,-31-36-17-15,31 36-11 0,-11-44-8 16,7 13-7-16,4 2-2 0,4-6-3 0,5 6 1 16,2-2-2-16,5 0 0 0,6 0 2 15,5 0 0-15,4 0-3 0,2 9 3 16,-2 6-2-16,-31 16-2 0,46-9 0 15,-46 9-1-15,33 11-4 0,-33-11 0 16,31 43-2-16,-19-17-3 0,-8 7 3 16,0 3-8-16,-1-1-12 0,-3-2-9 15,0-4-15-15,0-2-30 0,0-27-28 0,4 53 3 16,3-20 16-16,-7-33 40 16,35 29-170-16</inkml:trace>
  <inkml:trace contextRef="#ctx0" brushRef="#br0" timeOffset="153916.245">11746 6774 420 0,'0'0'10'0,"0"0"16"16,0 0 10-16,0 0 6 0,0 0-5 15,0 0-11-15,0 29-6 0,0-29-1 16,0 0 0-16,0 44 0 0,0-15 2 0,0 0-1 16,4 9-4-16,3-5-5 15,2 0-5-15,2 0-4 0,4-4-6 0,-3 2-7 16,-12-31-17-16,31 42-19 0,-31-42-15 15,33 18-3-15,-33-18 11 0,35-13 19 16,-35 13 16-16,27-49 13 0,-21 9-206 16</inkml:trace>
  <inkml:trace contextRef="#ctx0" brushRef="#br0" timeOffset="154053.031">11899 6692 430 0,'-11'-39'1'0,"11"39"24"0,-9-45 12 0,9 45 12 15,-7-28 8-15,7 28-13 0,0 0-9 16,0 0-13-16,0 0-14 0,0 0-15 15,0 0-17-15,31-7-19 0,-31 7-21 16,0 0 2-16,31 42 12 0,-31-42 21 16,22 51 21-16,-70-111-141 0</inkml:trace>
  <inkml:trace contextRef="#ctx0" brushRef="#br0" timeOffset="154762.913">12100 6925 419 0,'0'0'3'15,"16"27"4"-15,-16-27 9 0,0 0 6 16,26 37 0-16,-26-37-7 0,25 27-6 15,-25-27-7-15,33 29 0 0,-33-29 0 16,38 15-3-16,-38-15 3 0,42 2 3 16,-16-6 1-16,5-7 5 0,0-11 6 15,2 2 8-15,3-7 2 0,-10-2 12 0,-26 29 10 16,47-48 4-16,-47 48 4 16,33-45-6-16,-33 45 5 0,11-31-14 0,-11 31-7 15,-11-26-10-15,11 26-20 0,0 0-6 16,0 0-4-16,0 0-9 0,0 0-11 15,0 0-15-15,0 0 1 0,0 0 7 16,-26 24 10-16,21 5 13 0,5 4 3 16,5 3 0-16,6 3 2 0,9 3 2 15,2-2 0-15,4-4 0 0,10-5 1 16,-5-9 2-16,2-4 1 0,5-10 1 16,-7-3 4-16,6-12 4 0,-6-6 4 15,-4-3 7-15,-27 16 4 0,35-46-3 0,-24 17 0 16,-4-6-4-16,-3 2-3 0,-4-1 8 15,0 34 4-15,-15-40 5 0,15 40-1 16,0 0-12-16,0 0-8 0,0 0-9 16,0 0-8-16,0 0 1 0,0 0 0 15,-27 47 3-15,32 2 3 0,-3 6 0 0,7 11 3 16,2 5 1-16,4 7 0 0,5-1-1 16,-2 3-1-16,2 2 1 0,-2 2-2 15,2 2 2-15,-1-1-2 0,-5-8 0 16,-5-4-1-16,-9-6-4 0,-5-10-5 15,-6-12-1-15,-9-17-1 0,-6-10-2 16,-8 0-2-16,-8-3 4 0,-11 1-8 16,-9-7-18-16,-2-12 9 0,-5-3 2 15,-4-5 8-15,5-7 30 0,3 0 4 16,8-8 4-16,8-1 6 0,3-6-3 0,8-3-3 16,7 1-4-16,9 0-1 15,6-1-3-15,12-6-2 0,8 0-5 0,12-9-1 16,10 5-6-16,8 1-1 0,19 1-1 15,-2 6-2-15,8 5 5 0,10 2-1 16,4 2-1-16,5 5 1 0,1 2-3 16,1 6 1-16,0 1 1 0,-5 4 0 15,-6 6 1-15,-3-1 1 0,-10 1-1 0,-10 1-1 16,-8-1-2-16,-38 5-3 16,35-8-5-16,-35 8 0 0,0 0-2 0,0 0-5 15,0 0-15-15,0 0-29 0,-35 4-29 16,35-4-36-16,-42 20-14 0,15-7 21 15,-2-2-177-15</inkml:trace>
  <inkml:trace contextRef="#ctx0" brushRef="#br0" timeOffset="-67053.722">20847 6444 420 0,'0'0'37'0,"0"0"13"0,0 0 15 0,0 0 0 15,26-17-5-15,-26 17-11 0,0 0-19 16,0 0-19-16,0 0-23 0,0 0-23 16,0 0-26-16,0 0-23 0,0 0-2 0,0 0 20 15,-53-11 27-15,53 11-183 16</inkml:trace>
  <inkml:trace contextRef="#ctx0" brushRef="#br0" timeOffset="83515.156">3938 8938 412 0,'0'0'2'0,"0"0"-1"16,0 0-2-16,16 44 0 0,-16-44 1 15,33 47-1-15,-6-27 2 0,4-9-3 16,11-5 1-16,4-8-1 0,-2-7 1 15,-2-9-210-15</inkml:trace>
  <inkml:trace contextRef="#ctx0" brushRef="#br0" timeOffset="86250.315">7789 10359 846 0,'0'0'159'0,"0"0"-90"0,-27-4-108 0,27 4-36 16,0 0-45-16,0 0-20 0,0 0-195 15</inkml:trace>
  <inkml:trace contextRef="#ctx0" brushRef="#br0" timeOffset="94060.638">11343 8944 546 0,'-31'-44'39'0,"31"44"-12"0,-31-29-22 16,31 29-6-16,0 0-13 0,0 0-20 16,0 0-7-16,0 0 0 0,0 38 15 15,15-3-195-15</inkml:trace>
  <inkml:trace contextRef="#ctx0" brushRef="#br0" timeOffset="177625.739">16611 2397 473 0,'0'0'-4'15,"0"0"-1"-15,0 0 2 0,0 0 2 16,0 0 0-16,26 15 2 0,-26-15-2 16,0 0 0-16,27 5-1 0,-27-5 0 15,0 0 2-15,0 0-1 0,0 0 0 0,0 0 0 16,0 0-1-16,0 0 2 0,35 6 0 16,-35-6-1-16,38 5 2 0,-38-5 0 15,0 0-4-15,31 0 5 0,-31 0-3 16,38-7 0-16,-38 7 1 0,42-9-2 15,-42 9 1-15,46-9 0 0,-46 9 0 16,45-9 1-16,-14 5 0 0,4 6 1 16,-2 0 2-16,5 3-1 0,-3-3-1 15,-8-4-1-15,15 0 0 0,-9-12 1 16,7 12-1-16,4-9 4 0,-4 2-1 0,-40 9-1 16,49-2 0-16,-49 2-3 0,46-7 0 15,-17 3 0-15,-29 4 0 0,58-2 3 16,-32 6-1-16,-26-4-1 0,51-4-1 15,-51 4 0-15,49-14 1 0,-23 6 0 16,10 1 1-16,-7-2-1 0,-29 9 1 0,53-11 0 16,-22 11 0-16,0-4 0 15,6-7-3-15,1 2 0 0,-2 6 3 0,-3-1-2 16,4 2 3-16,-1 2 1 0,-1-9-3 16,-2 7 1-16,1-5-2 0,1 3 0 15,-2-1 1-15,3 1 0 0,1-1 3 16,-10 1-1-16,19 2-2 0,-3 0 1 15,-6 2-3-15,10 0 2 0,-14-3 1 16,7-1-1-16,0 4-2 0,-5 0 0 16,3-2 2-16,-1 2-1 0,5-9 3 0,1 7-2 15,7-3 0-15,-5-1 1 16,8 3-2-16,-11 1 3 0,0-9-2 0,0 4-1 16,-11 7 0-16,11-6-1 0,-4 8-2 15,4-2 4-15,7-4 1 0,-3-1 0 16,1 7-1-16,-3-4-1 0,2-7 2 15,1 7-3-15,2-5 3 0,-7 5-1 16,-5 7-1-16,-6-5 1 0,-31 0 0 0,53 0 1 16,-22-7-3-16,5 3 3 15,2-1-1-15,-1-4 2 0,10 3 0 0,-3 3-2 16,2-5 8-16,1 3-2 0,-3 1-2 16,-8-5-1-16,-5 7-5 0,-31 2-2 15,44-7 5-15,-44 7-1 0,38-7 0 16,-38 7 1-16,0 0-1 0,0 0 0 15,0 0-3-15,0 0 2 0,0 0 1 16,0 0 0-16,26 0 2 0,-26 0-1 16,0 0-1-16,0 0 0 0,0 0 1 0,0 0 0 15,0 0-2-15,0 0 2 16,0 0-2-16,0 0 2 0,0 0-1 0,0 0 0 16,0 0 1-16,0 0-2 0,0 0-3 15,0 0-7-15,0 0-4 0,0 0 0 16,0 0-202-16</inkml:trace>
</inkml:ink>
</file>

<file path=ppt/ink/ink19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8:27:52.358"/>
    </inkml:context>
    <inkml:brush xml:id="br0">
      <inkml:brushProperty name="width" value="0.05292" units="cm"/>
      <inkml:brushProperty name="height" value="0.05292" units="cm"/>
      <inkml:brushProperty name="color" value="#FF0000"/>
    </inkml:brush>
  </inkml:definitions>
  <inkml:trace contextRef="#ctx0" brushRef="#br0">20271 17899 882 0,'0'0'32'15,"0"0"-177"-15,36-33-257 0</inkml:trace>
</inkml:ink>
</file>

<file path=ppt/ink/ink19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5-08T15:48:16.21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657 656 493 0,'0'0'-5'15,"0"0"5"-15,0 0-6 0,0 0 3 0,0 0 7 16,0 0-1-16,0 0-1 0,0 0-4 15,0 0 4-15,0 0-6 0,0 0 2 16,0 0 6-16,0 0-7 0,0 0 3 16,0 0 1-16,0 0-2 0,0 0-2 15,11 29 1-15,-11-29-2 0,0 0 2 16,0 0 2-16,0 0 3 0,0 0-2 16,0 0-3-16,0 0 3 0,0 0-5 0,0 0 2 15,0 0 1-15,11 31-2 0,-11-31 3 16,0 0 1-16,0 0-3 0,0 0 4 15,0 0 0-15,0 0 0 16,0 0 7-16,0 0-7 0,0 0 6 0,0 0 5 16,0 0-2-16,0 0 9 0,0 0 8 15,-20-27-4-15,20 27-1 0,0 0 2 16,0 0-5-16,-7-31 8 0,7 31 6 16,0 0 1-16,0 0 1 0,0 0-6 15,0 0-1-15,0 0-12 0,0 0-7 0,0 0 2 16,0 0-11-16,0 0 4 0,0 0 4 15,0 0-7-15,0 0 5 0,0 0-2 16,0 0-5-16,0 0-2 0,0 0-2 16,0 0 1-16,0 0 3 0,0 0 0 15,0 0 0-15,7 38-1 0,2-7 0 16,-7 2-1-16,7 9 6 0,-3-2 0 16,3 0-1-16,-2 0 5 0,-3-13-4 0,-4-27-1 15,16 46 2-15,-16-46-2 16,11 42 3-16,-11-42 1 0,7 38-2 0,-7-38-4 15,0 0-1-15,0 0-10 0,0 0 3 16,4 31-2-16,-4-31-8 0,0 0 6 16,0 33-4-16,0-33 3 0,0 27 6 15,0-27-3-15,0 0-1 0,4 31-3 16,-4-31-9-16,0 0-5 0,0 0-10 16,0 0-11-16,0 0-23 0,0 0 0 15,0 0 17-15,18-60 13 0,-13 11-177 0</inkml:trace>
  <inkml:trace contextRef="#ctx0" brushRef="#br0" timeOffset="1">752 703 462 0,'0'0'-1'15,"0"0"-1"-15,0 0-1 16,6-36 0-16,-6 36 4 0,12-40 0 0,-12 40 4 15,15-31-2-15,-4 5 0 0,-11 26 4 16,31-49-5-16,-9 18 3 0,-22 31-2 16,53-53-2-16,-53 53-1 0,51-31-4 15,-51 31 2-15,42-4-1 0,-42 4 3 16,34 39 2-16,-26-3-4 0,-5 10 5 16,6 3-1-16,-3 2 3 0,-6-9 6 15,5 9 3-15,-1-13 8 0,-8 4 5 0,4 2 5 16,-11-6 3-16,2-3-2 0,-13-8-5 15,22-27-3-15,-54 28-5 0,23-14-3 16,5-8-3-16,26-6-6 0,-49-2 2 16,49 2 0-16,-46-24 2 0,46 24 6 15,-27-11-6-15,27 11 1 0,0 0-6 16,0 0-13-16,0 0 2 0,11-27-14 16,-11 27 0-16,42-6 2 0,-4 10-3 0,4 0 7 15,9 12 1-15,-7-3-7 16,3 5-2-16,-1 8 0 0,-8 1 4 0,4 2 11 15,-9-3 5-15,-6 5 0 0,-27-31 1 16,31 36 1-16,-31-36 17 0,0 33 18 16,0-33 16-16,-42 40 9 0,4-22-8 15,2 2 0-15,-1-9-10 0,-1 2-5 16,5-4-11-16,-7-9-17 0,11 4-15 0,3-10-16 16,26 6-32-16,0 0-52 15,0 0-40-15,0 0 3 0,0 0 33 0,42 8 52 16,-5-10 52-16,8 11-203 0</inkml:trace>
  <inkml:trace contextRef="#ctx0" brushRef="#br0" timeOffset="2">1589 1199 447 0,'0'0'9'0,"0"0"2"16,0 0 2-16,4-33 0 0,-4 33 3 0,-15-29 3 15,15 29 7-15,0 0 7 16,-27-40 3-16,27 40 4 0,0 0-4 0,0 0-4 15,-26-18-12-15,26 18-9 0,0 0-2 16,0 0-8-16,0 0 1 0,-27-4 0 16,27 4-8-16,-22 31-9 0,22-31 7 15,-31 51-1-15,22-25 4 0,2 3 9 16,7 2-8-16,5 7-2 0,1-3-3 16,10 1-1-16,-5-8-1 0,-11-28-3 15,27 31 7-15,-27-31-1 0,42 20 6 0,-42-20 5 16,53-4-4-16,-27-5 5 15,-26 9-1-15,47-29 1 0,-47 29 3 0,35-49-5 16,-21 18 1-16,-6-2-3 0,-1 0 0 16,-7-11 2-16,5 15 0 0,-5 2 6 15,0 27 3-15,-16-35 8 0,16 35 4 16,0 0-1-16,0 0 0 0,0 0-8 16,-31 2-5-16,31-2-2 0,-7 27 0 0,1-1-3 15,1 5 1-15,1 3-3 16,11 3-3-16,1 3 2 0,8-5 1 0,4-8-2 15,4 0 0-15,-24-27-6 0,51 26 2 16,-24-19 2-16,-1-14 4 0,-26 7 8 16,53-44-7-16,-33 11 1 0,2-5 0 15,-2 3-6-15,-9 1 1 0,-4 6 1 16,-7 28 4-16,-4-42 5 0,4 42 8 0,0 0-3 16,0 0-1-16,-27-14-2 15,27 14-8-15,0 0 1 0,-11 29 1 0,11-29-5 16,-7 53 9-16,7-17-2 0,7 3 1 15,2 6 3-15,6-12-8 0,8-6-4 16,-23-27-4-16,53 42-27 0,-53-42-22 16,51 22-32-16,-25-36-34 0,-8-14 17 15,-3-30-183-15</inkml:trace>
  <inkml:trace contextRef="#ctx0" brushRef="#br0" timeOffset="3">1576 827 564 0,'-29'2'111'0,"29"-2"3"0,0 0-37 16,0 0-50-16,0 0-23 0,0 0-3 15,35-29-6-15,3 23-29 0,13 10-39 16,4-6-39-16,7 8 5 0,-4-8 28 0,-1 0-173 16</inkml:trace>
  <inkml:trace contextRef="#ctx0" brushRef="#br0" timeOffset="4">2512 851 490 0,'0'0'73'0,"0"0"38"16,7-44 14-16,-7 44-26 0,9-31-45 0,-9 31-33 15,31-20-16-15,-31 20-6 0,48-13 4 16,-21 10-5-16,-27 3-4 0,49 0 0 16,-49 0-4-16,35 16-9 0,-35-16 1 15,16 33 2-15,-16-6-1 0,-5 6 10 16,-6 5 6-16,-4 4-3 0,-1-9 10 16,1 0-3-16,15-33 3 0,-14 49 0 15,14-20-4-15,7-3-1 0,11 10 2 16,6-1-3-16,3-4 1 0,4 4 1 15,0-12-3-15,-3-1 2 0,-28-22-1 0,36 33 1 16,-36-33 4-16,2 35 12 0,-13-8 5 16,11-27 0-16,-55 46-8 0,13-15-8 15,-14-8-11-15,3 1-34 0,-7-6-51 16,-2-1-36-16,5 3-6 0,1-2 31 16,5 6-163-16</inkml:trace>
  <inkml:trace contextRef="#ctx0" brushRef="#br0" timeOffset="5">891 1850 463 0,'0'0'2'15,"-28"6"23"-15,28-6 32 0,0 0 34 0,0 0 17 16,-29-13-14-16,29 13-34 0,0 0-27 15,0 0-15-15,42-20-4 0,4 14 7 16,7-3 3-16,21 2 5 0,5-4-1 16,12 11 2-16,15 0-5 0,7 4-3 15,5 7 0-15,10 1-4 0,3-4-2 16,10-3-5-16,8-1-1 0,-1-6 0 16,1-2-1-16,-3-3 0 0,-13-6-2 0,-7-1-4 15,-20-1 1-15,-11 6-8 16,-19 2-5-16,-23 1-5 0,-18 1-14 0,-35 5-16 15,27-17-20-15,-27 17-18 0,0 0-39 16,0 0-27-16,-31 8 18 0,4-14-188 16</inkml:trace>
  <inkml:trace contextRef="#ctx0" brushRef="#br0" timeOffset="6">3553 1188 575 0,'0'0'178'16,"0"0"10"-16,0 0-28 0,0 0-151 0,0 0-131 15,0 0-61-15,0 0 12 16,0 0 52-16,0 0-157 0</inkml:trace>
  <inkml:trace contextRef="#ctx0" brushRef="#br0" timeOffset="7">3575 1653 493 0,'0'0'35'0,"0"0"-12"0,0 0-28 0,0 0-33 16,-33-51-191-16</inkml:trace>
  <inkml:trace contextRef="#ctx0" brushRef="#br0" timeOffset="8">4467 913 468 0,'0'0'-4'16,"0"0"0"-16,0 0-4 0,9-26 6 16,-9 26 3-16,0 0 12 0,0 0 11 15,0 0 11-15,0 0 11 0,-15-27-2 16,15 27-4-16,0 0-2 0,0 0-14 15,0 0-6-15,0 0-5 0,0 0-11 16,0 0-3-16,0 0-2 0,0 0-2 16,0 0 0-16,37-9 2 0,-37 9 0 0,31 31-2 15,-31-31 0-15,34 44-1 0,-30-15-3 16,-4-29 1-16,0 58 2 0,-7-27 8 16,-1 0 3-16,-3 13 10 0,-5-6-1 15,-6-1 0-15,0 5-3 0,-3-8-8 16,5-1 3-16,3 0-2 0,1-6 6 15,16-27 3-15,-31 55-1 0,31-55-1 16,-22 40-5-16,22-40-2 0,-7 31 2 0,7-31-6 16,0 0 2-16,-4 33 0 15,4-33-3-15,0 0 4 0,0 0-5 0,0 0 1 16,0 0-4-16,0 0-10 0,0 0-4 16,0 0-9-16,44 7-4 0,-44-7-5 15,62-9-27-15,-13-9-7 0,2-6 4 16,-2-9-189-16</inkml:trace>
  <inkml:trace contextRef="#ctx0" brushRef="#br0" timeOffset="9">5127 745 446 0,'0'0'-3'0,"-4"35"1"0,4-35-2 16,-11 29 3-16,11-29 5 0,-11 33 2 16,11-33 17-16,-18 38 7 0,18-38 0 15,-31 46 3-15,11-17-9 0,2 4-6 0,-2-4-2 16,1 4-6-16,1 1-4 0,-7-6-1 16,-1 3 0-16,26-31-2 0,-44 40-7 15,44-40 3-15,0 0 0 0,-25 27-2 16,25-27 7-16,0 0-6 0,0 0 1 15,0 0 2-15,0 0 2 0,0 0 4 16,42-2 3-16,-15-5 3 0,-1 5 1 16,5 4 0-16,-4-11-10 0,0 7 0 0,-27 2-6 15,46-16 1-15,-46 16-3 0,49-13-21 16,-23 6-18-16,-26 7-22 0,51-22 4 16,-51 22 14-16,38-31 19 0,-38 31 21 15,22-44 7-15,-22 44 4 0,16-31-2 16,-16 31-1-16,0 0 0 0,0 0 1 15,0 0-3-15,0 0 4 0,0 0-2 16,0 0 5-16,0 0 17 0,0 0 23 0,-34 11 11 16,34-11 4-16,-24 42-2 15,13-11-20-15,4 2-9 0,-2 3-7 0,9 4 2 16,0 0-3-16,5 8-1 0,4-8 3 16,-3 2-17-16,1-4-1 0,2-3-1 15,-5-4-6-15,-4-31-6 0,7 45-25 16,-7-45-36-16,0 0-41 0,22 28-2 15,-22-28 25-15,0 0-176 0</inkml:trace>
  <inkml:trace contextRef="#ctx0" brushRef="#br0" timeOffset="10">5734 1650 433 0,'7'27'-2'0,"-7"-27"4"0,0 0 11 16,0 0 31-16,0 0 27 0,0 0 15 0,0 0-8 15,0 0-26-15,28-38-25 0,-10-8-20 16,4-1 3-16,5-12 1 0,-3-1 3 16,-6-4-3-16,-3-3-3 0,-1 7 1 15,-3 5-4-15,-9 6 6 0,2 7 0 16,-8 5 0-16,4 37 7 0,-7-38 12 15,7 38 3-15,0 0 0 0,0 0-11 16,0 0-18-16,0 0-14 0,0 0-5 0,-8 27 5 16,5 1 5-16,-1 14 7 0,-1 12 3 15,5 3-2-15,0 3-2 0,5-3 1 16,2-8-2-16,1 0-4 0,-1-7 2 16,9-7-1-16,-1-4-2 0,-15-31 5 15,31 34-4-15,-31-34 4 0,38 2 0 16,-38-2 3-16,53-27 5 0,-22-2-6 15,0-13-1-15,2-11-8 0,-9-7-15 16,-6 1 7-16,-2 1 0 0,-10 1 2 16,-1 6 11-16,4 4-4 0,-7 12 3 0,-2 35 10 15,0-38 6-15,0 38 7 0,0 0 4 16,0 0-9-16,0 0-7 0,0 0-3 16,0 0-5-16,0 0-1 0,0 0 3 15,-16 53 1-15,10-9 2 0,6 12 2 16,-5-5-1-16,5-3-3 0,0-3 1 15,0-8-3-15,5 3 1 0,-1 0-8 16,3-7-13-16,-7-4-22 0,9-2-31 0,-9-27-40 16,15 35-29-16,-15-35 23 15,0 0-180-15</inkml:trace>
  <inkml:trace contextRef="#ctx0" brushRef="#br0" timeOffset="11">6742 986 442 0,'0'0'1'0,"0"0"10"15,0 0 23-15,0 0 17 16,0 0 11-16,0 0-2 0,0 0-26 0,0 0-15 16,0 0-3-16,0 0-8 0,-9 58 7 15,9-14 2-15,0 5-4 0,0-1 2 16,0 6-3-16,4-3-3 0,-2-5-3 15,1-2-4-15,-3 1-1 0,0-10-7 16,0-2-31-16,0 3-30 0,0-36-29 0,0 42 1 16,0-42 28-16,-69-71-47 0,69 71-97 15</inkml:trace>
  <inkml:trace contextRef="#ctx0" brushRef="#br0" timeOffset="12">6934 964 444 0,'0'0'0'0,"0"0"25"15,0 0 22-15,0 0 27 0,5-29 6 16,-5 29-25-16,0 0-19 0,0 0-26 16,0 0-6-16,-16 33 4 0,14 1-1 0,-2-1 0 15,4 5-3-15,2 4 2 16,2 2-1-16,1 0-3 0,1 5-2 0,3-5-12 16,-4 9-15-16,-3 14-28 0,-2 1-29 15,-7 1 1-15,-2-16 8 0,-2-15 34 16,11-38 31-16,0 0-208 0</inkml:trace>
  <inkml:trace contextRef="#ctx0" brushRef="#br0" timeOffset="13">6728 1316 454 0,'0'0'39'16,"0"0"24"-16,5-40 17 0,-5 40 4 16,11-29-24-16,-11 29-23 0,20-28-22 15,-20 28-15-15,48-36-22 0,-10 16-39 16,2 5-33-16,4 4-5 0,-2 4 17 15,0 0-168-15</inkml:trace>
  <inkml:trace contextRef="#ctx0" brushRef="#br0" timeOffset="14">7180 1411 435 0,'0'0'19'0,"0"0"19"16,0 0 18-16,0 0 12 0,0 0-2 15,0 0-14-15,18-44-17 0,-18 44-16 16,26-29-11-16,-26 29-6 0,31-24 0 0,-31 24-5 16,0 0 0-16,31 7-6 15,-31-7-5-15,0 0 0 0,27 19-2 0,-27-19 2 16,7 36 6-16,-12-3 5 0,-2 5 0 16,-4 2 3-16,5-12 3 0,4-1-5 15,2-27 3-15,15 42-2 0,-15-42-2 16,35 42 2-16,-35-42-1 0,49 44 2 15,-11-15 2-15,-7-7-3 0,6 12 8 16,-1-6-1-16,-5 6-3 0,-2-1 7 16,-14-4-8-16,-4 2 2 0,-11-31 12 0,2 59 2 15,-10-8 17-15,-8 2 7 16,1 7-10-16,-8 2-3 0,-3-6-15 0,-1-8-10 16,5-1-1-16,2-12-3 0,9-8 3 15,11-27-2-15,-15 35 0 0,15-35 5 16,0 0 2-16,-31 0-3 0,31 0-4 15,-49-26-10-15,14 12-6 0,1-1 6 16,3-3 9-16,0 0 2 0,5-8 10 0,26 26 1 16,-31-42 3-16,31 42 8 0,-16-31 1 15,16 31-2-15,0-40-1 0,9 13-11 16,11 1-2-16,7-10-1 0,10-4 0 16,10 1 4-16,1-6-5 0,1-1-2 15,2 15-4-15,-9-5 1 0,2 1 1 16,-1 11-2-16,-6-3 1 0,-6 7-4 15,-31 20-3-15,38-26-1 0,-38 26-4 0,0 0-10 16,0 0-9-16,0 0-19 16,0 0-22-16,0 0-25 0,0 0-15 0,0 0-7 15,0 33 23-15,0-33-176 16</inkml:trace>
  <inkml:trace contextRef="#ctx0" brushRef="#br0" timeOffset="15">8535 1048 475 0,'0'0'33'15,"2"40"3"-15,-2-40-1 0,11 62-16 16,-4-15-3-16,-2 12-2 0,6 6-3 0,-3-8-3 16,-1 7 0-16,4-8 3 15,-4-10-3-15,-3-6 0 0,-4-13-2 0,0-27-7 16,0 0 4-16,0 0-1 0,0 0 12 16,0 0 9-16,0 0-4 0,0 0-8 15,0 0-12-15,-31-71-17 0,14 13-4 16,5-4 8-16,1-6 9 0,7 1 16 15,0 10 4-15,12 1-2 0,-1 3-1 16,0 11 5-16,6-5-1 0,-2 8-1 16,0 10-1-16,-11 29-13 0,31-42 5 0,-31 42-4 15,33-20-6-15,-33 20-7 0,38-5-12 16,-38 5 2-16,35 25-2 0,-35-25 8 16,31 44 3-16,-31-44 2 0,7 51 5 15,-7-18 3-15,-11-2 1 0,0 0 2 16,-5-2 0-16,16-29-1 0,-20 42 1 15,20-42-2-15,0 27 2 0,0-27-6 16,0 0 1-16,43 31 2 0,-43-31 1 16,50 22 3-16,-21-9 1 0,-2 0 0 15,-27-13-2-15,46 18 3 0,-46-18-5 0,9 29 4 16,-9-29 6-16,-13 31 14 0,13-31 6 16,-42 49 0-16,9-23-8 0,-9 5-14 15,-5-4-23-15,5-7-22 0,9-5-15 16,33-15-42-16,-36-2 16 0,36 2-194 15</inkml:trace>
  <inkml:trace contextRef="#ctx0" brushRef="#br0" timeOffset="16">9319 968 442 0,'0'0'25'0,"0"0"20"0,0 0 5 16,0 0-8-16,0 0-8 0,-9 34-4 15,16-6 6-15,2 8 10 0,-3 4 0 16,5 2-10-16,-2-5-11 0,7 3-10 16,-1 2-7-16,1-8-5 0,-1 1 2 15,3-8 1-15,-18-27-4 0,27 39 1 0,-27-39-2 16,0 0 1-16,0 0 0 0,26 23 5 16,-26-23 13-16,0 0 14 0,0 0 11 15,0 0 0-15,0 0-9 0,20-36-15 16,-9 5-11-16,5-9-4 0,-1-8 0 15,-4-3-1-15,5-2 3 0,-1-7-2 16,-4 9-4-16,0 2 0 0,0 3-4 16,0 8-2-16,3 0 1 0,-3 1-5 0,-5 8 6 15,-6 29 2-15,12-31 1 0,-12 31 3 16,0 0-8-16,0 0-10 0,0 0-8 16,0 0 0-16,0 0 3 0,31 46 8 15,-16-12 7-15,5 5 0 0,-5 1 2 16,3 16 1-16,-7 1 0 0,5 3 0 15,-5 0-1-15,4-11 2 0,-4-7 0 16,3-11 1-16,-3-5 0 0,-11-26-1 0,17 38 1 16,-17-38-2-16,0 0-1 15,0 0 1-15,0 0 9 0,0 0 11 0,0 0 4 16,31-7 4-16,-31 7-3 0,43-57-10 16,-10 10-2-16,-2-6-4 0,0-11-4 15,4-7 7-15,-8 13 4 0,-5 5 2 16,0 11 1-16,-6 7-3 0,-1 1-2 15,-4 8 1-15,-11 26 0 0,11-33 2 16,-11 33-6-16,0 0-5 0,0 0-11 16,0 0-21-16,0 0-32 0,0 0-44 0,0 0-33 15,0 0-27-15,-11 28-4 0,11-28 47 16,-2 49-171-16</inkml:trace>
  <inkml:trace contextRef="#ctx0" brushRef="#br0" timeOffset="17">11243 1402 456 0,'0'0'-3'16,"0"0"-2"-16,0 0 5 0,0 0 9 15,0 0 2-15,0 0 7 0,0 0 14 16,22-28 9-16,-22 28 14 0,-2-45 2 16,-2 14-4-16,4 0-4 0,0 3-1 15,0-1-5-15,0 2 2 0,0 27-5 0,-9-42-10 16,9 42 2-16,-16-29-5 0,16 29-2 16,0 0 2-16,-26-22-9 0,26 22-4 15,-27-6-7-15,27 6-4 0,-42-5-3 16,13 5-3-16,3 0 1 0,26 0-1 15,-42 7 6-15,42-7 1 0,0 0-3 0,0 0-6 16,0 0-9-16,0 0-8 16,-11 31-3-16,11-31 7 0,17 46 8 0,6-10 6 15,-3-3 4-15,6-2 0 16,1-2 0-16,-1-3 1 0,5 1-3 0,-31-27-1 16,33 31-2-16,-33-31 1 0,0 0 3 15,0 0 6-15,0 0 9 0,0 0 4 16,-39 20-3-16,3-18-14 0,-6 7-19 15,0-5-15-15,11 3-13 0,31-7-9 16,-29 0-27-16,29 0-31 0,0 0-1 16,0 0 13-16,49-31 40 0,-11 11-168 15</inkml:trace>
  <inkml:trace contextRef="#ctx0" brushRef="#br0" timeOffset="18">11819 820 463 0,'0'0'-2'0,"0"-26"-4"0,0 26 6 16,0 0 15-16,0 0 20 0,0 0 19 16,0 0 11-16,0 0-9 0,0 0-19 15,0 0-17-15,0 0 4 0,0 0 2 16,-27 66 12-16,19-13 15 0,-3 5-10 15,-1 6-6-15,6-4-11 0,-3-3-16 16,9-6-7-16,-7-2-1 0,7-5 2 16,0-4-13-16,0-7-38 0,5 0-20 0,-5-6-35 15,0-27-22-15,17 33 27 16,-17-33 21-16,27 9 34 0,-27-9-179 0</inkml:trace>
  <inkml:trace contextRef="#ctx0" brushRef="#br0" timeOffset="19">12291 1057 459 0,'35'13'2'16,"-35"-13"12"-16,0 0 22 0,0 0 28 16,0 0 24-16,0 0 8 0,0 0-9 15,0 0-21-15,0 0-20 0,0 0-23 0,-26 14-17 16,26-14-4-16,-27 6-5 16,27-6-2-16,0 0-4 0,-22 36-5 0,13-3-5 15,-2-4-3-15,4 8 7 0,5-1 0 16,0-7 4-16,2 4 0 0,0-33-7 15,11 40-3-15,-11-40 2 0,0 0 8 16,35 13 11-16,-35-13 13 0,38-13 6 16,-9-7 1-16,2-16-8 0,4-15-11 0,-4 0-6 15,-2-8-1-15,-9-1 3 16,-5-4 0-16,-8-3-4 0,2-1 2 0,-7-6 2 16,-9 12 9-16,1 12 5 0,-7 7 6 15,-3 8 19-15,16 35 14 0,-15-46 5 16,15 46-2-16,0 0-16 0,0 0-15 15,0 0-13-15,0 0-4 0,0 0-9 16,0 0 0-16,0 0 3 0,-25 59 1 16,16-6 5-16,3 3-3 0,-3 4-1 15,9-1-1-15,-5 1-1 0,5 0-8 0,9-2-8 16,2-3-17-16,5 0-45 0,-5-8-21 16,0 6-34-16,4-4-3 0,5-3 44 15,3-8 28-15,8-21-166 0</inkml:trace>
  <inkml:trace contextRef="#ctx0" brushRef="#br0" timeOffset="20">13389 1106 457 0,'0'0'0'16,"0"0"2"-16,0 0 1 0,0 0-5 15,0 0-1-15,0 0 0 0,27 13-1 16,-27-13 7-16,0 0-1 0,0 0-3 0,0 0-1 16,0 0 4-16,0 0 6 0,0 0 10 15,0 0 15-15,-7-33 6 0,7 33 16 16,0 0 9-16,-31-31 7 0,31 31 3 15,0 0-8-15,-31-25-12 0,31 25-18 16,0 0-16-16,-33-13-14 0,33 13-13 0,-27-2-7 16,27 2 0-16,-42 29 1 15,20 0 6-15,-2 4 4 0,6 0-1 0,-2 7 3 16,9 0-2-16,2 0-1 0,2-5-10 16,14-2-1-16,-7-33-1 0,29 44-1 15,-29-44 15-15,44 34 2 0,-17-30 4 16,8-13 3-16,7-8-2 0,11-10 0 15,-4-6-6-15,2-12-4 0,-2-8-12 16,-7-4 1-16,-5-7 1 0,-1 6 0 16,-14-2 1-16,-4-6-25 0,-14-7-3 0,-4-3-2 15,-4-1 5-15,-7 15 26 16,4 7 19-16,0 4 20 0,-2 15 21 0,3 7 7 16,6 29-6-16,-20-28-14 0,20 28-19 15,0 0-11-15,-16 26-4 0,5 16 2 16,0 14 7-16,0 17-1 0,2 9 1 15,9 0-1-15,5 11 6 0,-5-7-2 16,15-2-2-16,-4 2 1 0,0-1-10 16,5-4 0-16,-5-10 1 0,0-13-4 15,2-25 0-15,-13-33-1 0,0 0 2 0,0 0 16 16,0 0 6-16,38-13 5 16,-16-18-5-16,11-22-17 0,9-5-7 0,-2-6-8 15,-7 9 1-15,-2 15 5 0,-11 13 0 16,-20 27 6-16,0 0-3 0,22-26-7 15,-22 26-5-15,0 0-6 0,0 0 5 16,7 33 3-16,-7-33 3 0,13 55-5 16,-6-24-28-16,0 13-16 0,8-6-21 0,1-3-13 15,-1-6 21-15,-15-29 22 16,49 22 29-16,-18-26 22 0,7-12-1 0,-3-12 0 16,-2 1-2-16,-2-4 1 0,-9 5 16 15,-22 26 16-15,25-36 21 0,-25 36 21 16,0 0 9-16,0 0-3 0,-9-26-17 15,9 26-20-15,0 0-23 0,0 0-13 16,-33 31-3-16,26-3-2 0,-6 8-3 0,10 4 1 16,-1 4-2-16,11-6-6 15,4-3-2-15,2-8-5 0,-13-27 4 0,44 26 6 16,-17-26 10-16,15-7 10 16,0-8-6-16,0-14 4 0,0-4-6 0,-11-5 0 15,-9-2 8-15,-11 5 4 0,-22-3 6 16,0 5-6-16,-15 2-1 0,-5 7-16 15,-2 2-13-15,-7 0-4 0,-5 2-9 16,3 6 5-16,7 12-38 0,-3 4-47 16,1 12-30-16,6-1-2 0,31-13 45 0,-38 29-156 15</inkml:trace>
  <inkml:trace contextRef="#ctx0" brushRef="#br0" timeOffset="21">14963 836 458 0,'9'26'-4'0,"-9"-26"14"0,11 44 6 15,-11-44 26-15,0 51 9 0,5-11-5 16,-1 7-1-16,3 8-19 0,-7-2-9 16,6-2-16-16,3-4-13 0,2-10-9 0,5 3-19 15,-1 2-8-15,-4-6-3 0,9-5 0 16,-20-31 22-16,45 4 18 0,-61-70 14 15,58 15-213-15</inkml:trace>
  <inkml:trace contextRef="#ctx0" brushRef="#br0" timeOffset="22">15559 860 470 0,'27'-55'-9'0,"-27"55"14"0,20-45 54 16,-20 45 57-16,0 0 32 0,-12-26-3 16,12 26-51-16,0 0-56 0,0 0-33 15,-13 29-4-15,13-29 0 0,-22 31 2 16,15 6 0-16,3 10-1 0,0 6-6 15,4-4-12-15,0-1-14 0,4 5-17 16,3-2-21-16,-3 5-25 0,-4 6-26 0,-4-7 4 16,4-13 25-16,-3-15 37 15,3-27 44-15,0 0 12 0,-20-56 1 0,5 23-210 16</inkml:trace>
  <inkml:trace contextRef="#ctx0" brushRef="#br0" timeOffset="23">15353 1084 454 0,'0'0'5'0,"-31"-31"37"16,31 31 65-16,0 0 30 0,-13-38 6 15,13 38-38-15,0 0-57 0,13-38-22 16,-13 38-9-16,36-20-3 0,-36 20-3 16,59-33-25-16,-23 18-24 0,6-3-47 15,4 11-48-15,-6-6-14 0,11 9 17 16,-4 1 49-16,-8 1-162 0</inkml:trace>
  <inkml:trace contextRef="#ctx0" brushRef="#br0" timeOffset="24">16192 827 471 0,'0'0'10'0,"0"0"80"0,0 0 65 16,0 0 16-16,34-33-29 0,-34 33-65 16,46-31-70-16,-8 22-10 0,4-7 1 15,9 10-18-15,-7-8-30 0,7 3-38 16,-7 13-44-16,-2-6-18 0,-2 17 29 0,-11 1 38 16,-29-14-165-16</inkml:trace>
  <inkml:trace contextRef="#ctx0" brushRef="#br0" timeOffset="25">16451 960 559 0,'-42'31'149'0,"42"-31"4"16,-33 8-20-16,33-8-83 15,-24 38-42-15,6 9 4 0,3 4 12 0,-1-3-3 16,1 3-10-16,19-11-6 0,-4 2-15 16,7 5-21-16,4-5-17 0,-2 6-46 15,-5-1-46-15,3-1-5 0,-7-46-196 16</inkml:trace>
  <inkml:trace contextRef="#ctx0" brushRef="#br0" timeOffset="26">17570 1101 467 0,'28'-51'-6'16,"-12"20"1"-16,-5 3 1 0,-7-6-1 15,1 8 8-15,-10-1 28 0,-10-4 41 16,15 31 38-16,-27-44 5 0,27 44-16 15,-37-29-27-15,37 29-29 0,0 0-10 16,-42-11-7-16,42 11-17 0,0 0-10 0,-34 18-7 16,34-18-10-16,0 0-7 15,-4 35-4-15,4-4 1 0,4 7 3 0,10 11 8 16,-1 2 5-16,5-9 3 16,4 2 4-16,2-4 5 0,-6-14-3 0,2 5 3 15,-20-31-1-15,0 0 9 0,0 0 13 16,0 0 6-16,-20 34 2 0,20-34-8 15,-49 28-17-15,49-28-19 0,-46 11-19 16,46-11-36-16,0 0-31 0,-29-22-22 16,29 22 15-16,40-42 34 0,2 9 40 0,15 4 32 15,1-4 3-15,6-2 2 16,-2 4-3-16,2 0-1 0,3 6 1 0,-12 7-5 16,-13 5 6-16,-42 13 16 0,36-11 42 15,-36 11 38-15,0 0 19 0,0 0-2 16,0 0-40-16,0 0-40 0,-40-7-21 15,40 7-10-15,-33 7-1 0,33-7 6 16,0 0-2-16,-31 42-6 0,24-13-5 16,-9 11-5-16,10 6-9 0,6-1-6 15,2-3-8-15,20-9-1 0,-22-33 8 0,51 35 8 16,-20-26 14-16,-2-11 5 0,2-2 4 16,-5-12 6-16,-26 16 7 0,43-60-1 15,-39 18-1-15,3-9-3 0,-14 0-3 16,3 7 10-16,-8 9 6 0,12 35 11 15,-22-36 9-15,22 36-5 0,0 0-8 16,0 0-26-16,0 0-40 0,0 0-26 16,0 0-3-16,0 0 9 0,-4 42 8 0,11-4-1 15,6 0-23-15,9-5-25 16,0-7 10-16,14-8 20 0,-3-9 24 0,4-5 31 16,3-4 8-16,-11-11 1 0,0-4 8 15,-3 1 3-15,-26 14 18 0,34-28 18 16,-34 28 9-16,0 0 7 0,31-29-9 15,-31 29-9-15,0 0-13 0,0 0-13 16,26-31-7-16,-26 31-10 0,0 0-3 0,42 26 4 16,-42-26-7-16,53 45 4 15,-22-14-2-15,-8-2-7 0,8 2 3 0,-5-3-2 16,1-6-1-16,6-2 7 0,-2-6 1 16,4-8-3-16,3-6 5 0,4-9-3 15,-4-4 2-15,15 4 2 0,-11-13 0 16,-4 2 0-16,4-4 3 0,-27-12 14 15,1 8-1-15,-5-3 2 0,-13 2 0 16,2 2-1-16,0 27 13 0,-14-44 3 16,14 44-3-16,0 0-12 0,0 0-17 15,-29-11-18-15,29 11-6 0,0 0-1 16,-39 35 0-16,39-35 5 0,-38 60 1 0,31-22 0 16,3-1-5-16,11 6 1 15,8-8 2-15,-2-6-3 0,-13-29 7 0,40 44 6 16,-9-28 4-16,-31-16 4 0,51 4 4 15,-24-13 4-15,-27 9 2 0,44-33 0 16,-29 6 0-16,-15 27 8 0,23-44 0 16,-23 44 1-16,4-40 5 0,-4 40-10 15,0 0-1-15,-11-29-9 0,11 29-12 0,0 0-2 16,0 0-1-16,-35 51 7 0,21-13 7 16,3 13 7-16,2 18 4 0,5 10 5 15,4-1-5-15,0 6 4 0,4-4 5 16,7 2-2-16,5 4 0 0,-5-2-5 15,0-2-12-15,-13-5-1 0,-7-15-4 16,5-17 7-16,-10-16 14 0,14-29 16 16,-31 24 1-16,-4-20-4 0,-7 1-12 0,-11-14-13 15,-7-9 0-15,-2-6 2 0,9-7-2 16,6 4-1-16,10-10-1 0,3-3-5 16,10-2-7-16,13-5-18 0,9 14-26 15,13-7-50-15,11-6-48 0,13-1-32 16,10-4 25-16,8 5-163 0</inkml:trace>
  <inkml:trace contextRef="#ctx0" brushRef="#br0" timeOffset="27">20462 1119 459 0,'0'0'-5'16,"0"0"0"-16,-12-29-5 0,12 29 12 16,-33-9 45-16,33 9 50 0,-46-8 16 15,19 5-6-15,27 3-32 0,-37-6-49 16,37 6-8-16,0 0-2 0,-38 24-10 0,18 9-3 16,-2 12-2-16,2 12 1 15,0-4-5-15,9-2-9 0,6-7-6 0,3-4-5 16,9-4-12-16,2-10-9 0,17 1-19 15,5-12-17-15,9-10-8 0,13-5 10 16,3-9 24-16,8-7-184 0</inkml:trace>
  <inkml:trace contextRef="#ctx0" brushRef="#br0" timeOffset="28">20953 1152 430 0,'0'0'22'15,"-42"-4"35"-15,42 4 14 0,-49-18 10 16,49 18-18-16,-37-9-31 0,37 9-17 15,-31 0-7-15,31 0-7 0,-38 16-1 16,38-16 3-16,-22 48-4 0,13-19 1 16,5 0-3-16,1 0-1 0,6-3 3 0,-3 1-1 15,0-27 6-15,20 44-2 16,-20-44 5-16,0 0 8 0,35 27 6 0,-35-27 13 16,0 0 16-16,0 0 12 0,0 0-8 15,18-27-9-15,-18 27-17 0,11-55-24 16,-11 22 2-16,4-3-5 0,1 3-3 15,1 4 4-15,5 0-3 0,-11 29-1 16,27-46 1-16,-27 46-3 0,42-38-5 16,-15 25-2-16,4 9-9 0,0-5-1 15,-31 9 3-15,48 6-1 0,-48-6 5 0,0 0 4 16,36 40 0-16,-36-40 4 16,11 45 1-16,-11-45 4 0,6 42 0 0,-6-42 2 15,5 37 3-15,-5-37-5 0,0 0 1 16,4 31 0-16,-4-31 1 0,0 0 5 15,27 18 10-15,-27-18 4 0,49 4 1 16,-18-4 0-16,6-4-7 0,-10-12-4 16,4 1-1-16,-31 15-2 0,42-24 7 0,-42 24 7 15,0 0 7-15,0 0 5 16,22-29-9-16,-22 29-13 0,-2-36-7 0,2 36-6 16,-9-31 1-16,9 31-2 0,0 0 3 15,0 0-4-15,0 0-4 0,0 0-6 16,0 0-13-16,0 0 5 0,0 0 4 15,0 0 8-15,-22 58-3 0,26-20-7 16,-2 1 1-16,9-1-1 0,-2-7 12 16,11-2 4-16,-20-29 1 0,49 35-2 15,-22-26 5-15,8-2 5 0,-35-7 2 0,55-13 6 16,-28-3 0-16,-7-13-1 0,2-2 0 16,-9-2 3-16,-6-2 3 0,4 8-2 15,-11 0-2-15,0 27-6 0,0-46-4 16,0 46 4-16,0 0-1 0,0 0-13 15,0 0-24-15,0 0-3 0,0 0 2 16,-27 15 18-16,23 19 23 0,4 21 7 16,0 16 6-16,11 6-3 0,-2 10 1 0,2 4-3 15,0 2-6-15,-2-3-4 16,-2 6-2-16,-3-1-4 0,-8-13-3 0,-3-14 3 16,-2-19 0-16,-6-16 6 0,15-33 10 15,-40 29 5-15,0-25-2 0,-9-10-5 16,-13-5-7-16,-2-9 2 0,0-9 2 15,6-11 6-15,5-4 1 0,11 0-3 16,11-3 1-16,15 5-7 0,5-2 1 16,0 2-4-16,11 2-3 0,11-4-3 15,11 4-5-15,14-2-11 0,8 0-16 16,-2 4-23-16,14-2-35 0,3 7-75 16,14 2-55-16,-4 0 18 0,6 0-170 0</inkml:trace>
  <inkml:trace contextRef="#ctx0" brushRef="#br0" timeOffset="29">22601 782 453 0,'0'0'14'0,"0"0"118"16,0 0 52-16,0 0 7 0,0 0-20 15,-23-28-123-15,23 28-50 0,0 0-4 16,0 40-1-16,-4-5 4 0,2 7 6 0,-7 13 1 16,4 12 1-16,5 10 4 15,0 7-3-15,0-4-8 0,0-7-2 0,0-13-13 16,0-9-25-16,-6-13-26 16,-1-7-44-16,7-31-28 0,-13 31-12 0,13-31 27 15,0 0-162-15</inkml:trace>
  <inkml:trace contextRef="#ctx0" brushRef="#br0" timeOffset="30">22590 787 630 0,'0'0'194'0,"-5"-29"-1"0,5 29-37 16,9-35-125-16,-9 35-29 0,0 0 0 0,38-34-1 16,-38 34-3-16,53-19-21 0,-11 16-44 15,7 3-61-15,1 9-52 0,-12-4 6 16,-7 1 47-16,-31-6-151 0</inkml:trace>
  <inkml:trace contextRef="#ctx0" brushRef="#br0" timeOffset="31">22501 1104 844 0,'0'0'197'0,"-11"-31"-35"0,11 31-148 15,42-3-21-15,-4-3 4 0,1-5-2 16,6-3-23-16,-3 5-44 0,0 5-60 15,4 2-49-15,3 0 15 0,-2-5 42 16,15-4-145-16</inkml:trace>
  <inkml:trace contextRef="#ctx0" brushRef="#br0" timeOffset="32">23446 869 474 0,'0'0'75'0,"0"0"1"0,0 0-2 16,-24 29-36-16,24-29-23 0,-9 62 12 16,5-23 10-16,2 1-2 0,-3 2-6 15,1-2-12-15,4-2-7 0,0-3-2 0,0-4 0 16,-7-2-3-16,7-29-2 16,-9 38-3-16,9-38-2 0,0 0 1 0,0 0 15 15,0 0 13-15,0 0-2 0,0 0-9 16,0-49-13-16,0 14-11 0,5-10 7 15,1-3 10-15,3-8 2 0,-9-6-4 16,18 9-6-16,2 2-4 0,2 0-2 16,7 7-2-16,-7-5-5 0,4 3-2 0,1 4-5 15,0 8 5-15,-5 6 5 16,-22 28 3-16,40-20 4 0,-40 20 2 0,28-18-2 16,-28 18 2-16,31 13 3 0,-11 18-2 15,-4 7 5-15,-1 6 5 0,-8 5 6 16,0 6 3-16,-3 5-2 0,-4-2-6 15,7 4-1-15,-7-7-3 0,-11-4 3 16,0-2 5-16,-5-5-6 0,1-6 0 0,-8-5 0 16,-14-11-7-16,-10 2-1 15,-6-6-3-15,0-2-13 0,4-5-4 0,-2-16-7 16,9 1-9-16,11-3 4 0,-2-8-32 16,33 15-46-16,-42-51-24 0,38 15 2 15,1-15 39-15,19 5-158 0</inkml:trace>
  <inkml:trace contextRef="#ctx0" brushRef="#br0" timeOffset="33">23989 701 443 0,'31'17'-1'0,"-31"-17"-2"0,33 9 7 16,-33-9 4-16,36 29 12 0,-36-29 14 15,26 57 10-15,-19-14 10 0,4-1-5 16,-9 4 8-16,-4 3-2 0,2-5-5 15,-7 3 7-15,7-10-10 0,-4 1-12 16,-3-7-2-16,7-31-15 0,-9 46-5 16,9-46-3-16,-6 27-8 0,6-27 0 15,0 0-5-15,0 0 2 0,0 0 5 16,0 0 2-16,-27-18-1 0,27 18-3 0,-11-40-8 16,7-2-12-16,10 0-1 0,8-11-3 15,1-11 8-15,7 9 4 0,5-5 0 16,-1 0 3-16,1 7 3 0,-1 0 2 15,1 6 3-15,-3 16 0 0,-24 31 4 16,40-44 2-16,-40 44 3 0,36-29-2 16,-36 29-4-16,46-4 0 0,-46 4-3 0,44 11 0 15,-17 2 1-15,0 7 0 0,-1 13 7 16,-1 3 3-16,-10 1 0 0,3 12 5 16,-7 0-1-16,-2-3 3 0,-3 1 2 15,-1-7 0-15,-10-5 2 0,3-2-3 16,0 5-3-16,-9-3-6 0,4-4-5 15,-13 2 1-15,-9-6 2 0,-2-3-3 16,-11 7 1-16,0-8-10 0,0-6-7 16,0-1-3-16,5-16-25 0,-6 2-25 15,-3-13-55-15,-1 2-46 0,-6-6 6 0,5-5 30 16,1-3-149-16</inkml:trace>
  <inkml:trace contextRef="#ctx0" brushRef="#br0" timeOffset="34">1810 2802 451 0,'0'0'3'0,"0"0"2"0,0 0 9 15,0 0 8-15,0 0 12 0,-11-31 10 16,11 31 6-16,0 0 3 0,0 0-1 15,0 0-5-15,0 0-9 0,0 0-12 0,0 0-10 16,0 0-9-16,0 0-4 16,0 0 2-16,0 33 4 0,7-6 4 0,2 4 7 15,2 2 1-15,0 0-2 0,0 7-1 16,2-2-8-16,-6-10-4 0,-7-28-2 16,15 38-3-16,-15-38 0 0,0 0-1 15,16 27-4-15,-16-27 3 0,0 0-1 16,0 0 4-16,26-16 5 0,-26 16-1 15,34-55-3-15,-19 13 0 0,-4-3-1 16,5-3 0-16,-1 6 6 0,-4-3-6 0,-2 1-1 16,-7 11 2-16,1-3-1 15,-3 36 4-15,2-28 1 0,-2 28-3 0,0 0-10 16,0 0-25-16,0 0-38 0,0 0-30 16,0 0-19-16,0 0 3 0,0 0 27 15,24 39 34-15,-17-12 28 0,4 2 23 16,-11-29-207-16</inkml:trace>
  <inkml:trace contextRef="#ctx0" brushRef="#br0" timeOffset="35">2322 2804 449 0,'0'0'27'15,"0"0"23"-15,0 0 13 0,0 0 5 16,0 0-7-16,0 0-7 0,0 0-8 16,-27-7-7-16,27 7-17 0,0 0-13 15,-31 25-8-15,31-25-3 0,-22 46 3 16,13-12-3-16,3-3 4 0,1 8-2 0,10-5-1 15,-1-3 1-15,3 0-3 16,4-5 1-16,-11-26-1 0,31 33 5 0,-31-33 12 16,37 5 10-16,-37-5 4 0,54-25 0 15,-23 3-9-15,-31 22-8 0,48-55-2 16,-48 55 0-16,25-60-2 0,-19 29-4 16,-1-6-4-16,-5 3-3 0,-5 8 0 15,5 26 1-15,-15-27 3 0,15 27 0 16,0 0-2-16,0 0 2 0,0 0-5 15,0 0-8-15,0 0-21 0,0 0-9 0,0 0 4 16,0 0 11-16,26-20 22 16,-26 20 8-16,36 7-1 0,-36-7-2 0,37 13 5 15,-37-13 3-15,27 25 2 0,-27-25-2 16,22 28-1-16,-22-28 3 0,16 36 5 16,-16-36 0-16,15 44-1 0,-15-44-5 15,16 44-14-15,-16-44-17 0,15 38-10 16,-15-38-14-16,27 22-3 0,-27-22-3 15,37 2-13-15,-37-2-12 0,47-31 8 16,-27 3 17-16,-3-1 26 0,-8-9 23 0,-9 3 4 16,-9 4 4-16,-2-3-4 15,-6-1 2-15,-8 4-2 0,-6-4 1 0,-6 4 2 16,-1 2-2-16,0 0-1 0,1 9-3 16,1-4 1-16,5 6 0 0,31 18 0 15,-33-51 2-15,33 51 3 0,0-46 0 16,0 46 4-16,29-38-1 0,-29 38-1 15,42-27 1-15,-42 27-5 0,46-6 0 0,-46 6-5 16,43 17 0-16,-28 10-2 16,1 4 0-16,-10 4 1 0,3-1 0 0,-7-6 3 15,-2-28-2-15,9 49 6 0,-9-49-1 16,0 0 3-16,0-73 2 0,18 42-217 16</inkml:trace>
  <inkml:trace contextRef="#ctx0" brushRef="#br0" timeOffset="36">2940 2184 447 0,'0'0'7'0,"0"0"10"16,-20 29 23-16,20-29 11 0,-22 64 12 0,2-17 3 16,4 10-6-16,-2 7-7 15,-2-2-20-15,3 3-10 0,-3-10-19 0,9-2-13 16,2 0-26-16,7-4-38 0,-3-3-25 16,5-6-1-16,0-2 26 0,0-38-177 15</inkml:trace>
  <inkml:trace contextRef="#ctx0" brushRef="#br0" timeOffset="37">3573 2616 462 0,'0'0'37'15,"0"0"12"-15,0 0 10 16,15-31-3-16,-15 31-6 0,0 0 1 0,29-31-8 16,-29 31-11-16,0 0-16 0,36-16-15 15,-36 16-7-15,0 0-13 0,26 16-8 16,-26-16-1-16,7 42 2 0,-14-2 5 16,-2 4 8-16,-8 3 5 0,1-3 4 15,1-11 9-15,4-2 5 0,11-31-2 16,-5 40-2-16,5-40-2 0,0 0 6 15,42 33 3-15,-15-24 11 0,8 4 7 0,3 5-8 16,-5-2 7-16,2-1-9 16,-35-15-7-16,34 13 7 0,-34-13 16 0,0 0 15 15,0 0 12-15,0 0-1 0,-22 36-22 16,-1-10-20-16,-12 1-20 0,-7-1-19 16,-7 5-25-16,3-6-38 0,8-7-42 15,11-5-21-15,27-13-7 0,0 0 35 16,0 0-159-16</inkml:trace>
  <inkml:trace contextRef="#ctx0" brushRef="#br0" timeOffset="38">4259 2638 449 0,'0'0'7'0,"0"0"25"0,0 0 25 16,-31-2 20-16,31 2 18 0,-35 4-5 15,35-4-14-15,-49 14-14 0,49-14-24 16,-42 37-16-16,42-37-9 0,-31 64-7 15,20-22-3-15,7 9-4 0,8-2-5 16,12-2-5-16,-1 6-7 0,16-13-1 16,7-3 6-16,15-12 7 0,7-21 9 0,6-11 4 15,3-13 5-15,-5-8-4 0,0-12-10 16,-17-2 2-16,-10 0 1 0,-21-3 3 16,-16 3 4-16,-11 2 0 0,-9-4-8 15,-9 7-3-15,-11 6-14 0,-9 4-21 16,-8 16 0-16,-12 6-8 0,5 8 2 0,6 3-10 15,5 5-35-15,11 0-9 16,16 1 17-16,26-12-181 0</inkml:trace>
  <inkml:trace contextRef="#ctx0" brushRef="#br0" timeOffset="39">4826 2924 453 0,'27'-3'26'0,"-27"3"15"0,31-8 1 15,-31 8-9-15,48-56-14 0,-21 10-14 16,2-7-8-16,0-3 0 0,-3-6-3 16,-6 0-2-16,0-6 1 0,-9 10 1 15,-9-2 3-15,-8 7 6 0,1 15 10 16,1 7 10-16,4 31 5 0,0 0 4 0,-33-22-7 15,33 22-5-15,0 0-8 16,-31 22-2-16,28 5 1 0,-1 13 12 16,0 15 18-16,-1 18-2 0,5 3 0 0,5 3-13 15,1-3-13-15,-1-8 2 0,6-4-2 16,-2-6-3-16,2-9-4 0,0-7-2 16,-2-9-3-16,-3-2 2 0,-6-31-1 15,9 33-1-15,-9-33 4 0,0 0 13 16,0 0 15-16,0 0 5 0,0 0 2 15,0 0-14-15,0 0-17 0,-9-29-7 16,9 29-4-16,-11-37-5 0,11 37 4 16,-9-36-4-16,9 36-5 0,-2-37 3 0,2 37-1 15,-4-27 5-15,4 27 4 0,0 0 1 16,0 0 2-16,0 0-1 0,0 0 1 16,0 0-1-16,0 0-1 0,0 0 1 15,0 0-1-15,0 0 1 0,0 0 0 16,0 0-1-16,0 0 1 0,0 0 0 15,0 0-1-15,0 0 0 0,0 0 1 16,0 0-2-16,0 0-2 0,0 0 4 0,0 0-3 16,0 0 2-16,0 0 0 0,0 0-5 15,0 0 0-15,0 0-1 0,0 0 1 16,0 0 1-16,0 0 2 0,0 0 2 16,0 0-1-16,0 0 3 0,0 0-2 15,0 0 2-15,0 0-1 0,0 0 1 16,0 0 3-16,0 0 0 0,0 0-1 15,0 0-3-15,0 0 0 0,0 0-1 16,0 0 0-16,0 0 1 0,0 0 0 16,0 0 0-16,0 0-1 0,0 0 1 0,0 0-3 15,0 0-1-15,0 0 4 0,0 0 2 16,0 0 1-16,0 0 6 0,0 0 1 16,0 0 0-16,0 0 4 0,0 0-4 15,0 0 0-15,0 0 0 0,0 0-5 16,0 0 0-16,0 0-4 0,0 0-4 15,0 0-5-15,0 0-4 0,0 0-1 16,0 0-4-16,0 0 2 0,0 0 3 0,0 0 4 16,0 0 3-16,0 0 4 0,0 0-1 15,0 0-1-15,0 0 1 0,0 0-1 16,0 0 2-16,0 0 2 0,0 0 1 16,0 0-2-16,0 0 1 0,0 0-3 15,0 0-1-15,0 0 0 0,0 0-2 16,0 0-2-16,0 0-4 0,0 0-2 15,0 0-10-15,-11-29-10 0,11 29-5 0,0 0-7 16,4-33 8-16,-4 33 2 16,13-57-7-16,1 19-3 0,-3 0 2 0,4 3 8 15,3 2 17-15,-5 2 18 16,5 4 3-16,-18 27 6 0,22-29 3 0,-22 29-1 16,0 0-3-16,40-13-3 0,-40 13-1 15,33 11 0-15,-33-11-1 0,38 20-1 16,-38-20-5-16,31 35-1 0,-31-35 1 15,15 34-4-15,-15-34 5 0,0 0 1 16,-6 40 0-16,6-40 6 0,-31 39 1 0,31-39-4 16,-43 34 0-16,43-34 0 0,-46 35 0 15,46-35 8-15,0 0 9 0,-31 16 0 16,31-16-3-16,0 0-1 0,0 0-5 16,0 0 3-16,0 0 3 0,20 35 6 15,-20-35 0-15,20 33-3 0,-20-33 0 16,26 40-7-16,-26-40-3 0,34 35-3 15,-34-35 0-15,42 40-9 0,-42-40-6 0,48 34-11 16,-48-34-22-16,51 22-29 16,-24-18-45-16,4 1-14 0,-5-5 14 15,-26 0-177-15</inkml:trace>
  <inkml:trace contextRef="#ctx0" brushRef="#br0" timeOffset="40">5909 2443 450 0,'0'0'14'0,"0"0"22"15,0 0 30-15,0 0 18 0,0 0 1 16,11 31-16-16,-11-31-22 0,16 58 1 16,-16-23-7-16,4 9-3 0,-8 7-9 15,4 0-24-15,-3-4-13 0,1 2-16 16,0-10-29-16,-3 1-27 0,1 5-23 15,2-12-9-15,-3-7 15 0,5-26 30 0,0 0 33 16,0 0-186-16</inkml:trace>
  <inkml:trace contextRef="#ctx0" brushRef="#br0" timeOffset="41">6263 2403 443 0,'14'-48'2'15,"-12"19"17"-15,-2 29 26 0,-2-33 42 16,2 33 45-16,0 0 12 0,0 0-20 15,0 0-44-15,0 0-47 0,0 0-24 16,-16 33-3-16,16-33-1 0,-4 64 4 0,4-13-3 16,0 2-6-16,0 5-1 0,4-7-8 15,-2-5-18-15,3-2-17 0,-5 1-20 16,0 1-32-16,-7-2-27 0,-6 1-5 16,-3-12 16-16,-6-2 36 0,22-31 44 15,-38 7-183-15</inkml:trace>
  <inkml:trace contextRef="#ctx0" brushRef="#br0" timeOffset="42">5986 2651 447 0,'0'0'39'0,"0"0"27"0,0 0 32 0,0 0 7 15,-4-33-21-15,4 33-17 16,33-29-28-16,-33 29-16 0,56-42-11 0,-28 20-23 16,10 4-27-16,-3 10-39 0,8-4-41 15,5 12-5-15,5-2 22 0,-2 0-174 16</inkml:trace>
  <inkml:trace contextRef="#ctx0" brushRef="#br0" timeOffset="43">6505 2640 453 0,'-9'29'4'0,"9"-29"31"16,0 0 18-16,0 0 26 0,0 0 5 16,0 0-15-16,0 0-20 0,0 0-24 15,0 0-16-15,26 20-7 0,-26-20 4 16,27 9-4-16,-27-9-12 0,31 13-4 15,-31-13-11-15,20 42 2 0,-20-42 9 0,7 56 4 16,-12-23 5-16,-2 2 0 16,1 3 3-16,1-1 0 0,5-10 3 0,5 2 7 15,-5-29 3-15,29 49 3 0,-9-23 4 16,6 7-2-16,5 3 4 0,2-1-4 16,-6 9-6-16,-3-8-2 0,-6-1-3 15,-7 3 20-15,-7 0 8 0,-8 1 5 16,-7-3 2-16,-5-1-10 0,-10-1-6 15,-3 1-6-15,-11 0-1 0,0 3-13 16,-2-2-2-16,0-5 2 0,2-9-6 0,7-11-2 16,2-16-6-16,0-6-8 0,5-2-3 15,26 13 9-15,-29-35 4 0,29 35 9 16,-5-45 11-16,5 45-3 0,7-49 4 16,9 23-7-16,-1-3-1 0,7-2-18 15,5-2-7-15,4 2-30 0,0-7-48 16,6 9-16-16,1 1-26 0,4-6 22 15,5 8 45-15,-5-12-176 0</inkml:trace>
  <inkml:trace contextRef="#ctx0" brushRef="#br0" timeOffset="44">8112 2375 555 0,'0'0'147'0,"0"0"1"16,0 0-17-16,-2 28-39 15,-7 1-45-15,-6 18 8 0,-3 15 1 0,-2 6-14 16,2 5-5-16,-2 0-9 0,5-2 1 16,-1 9-6-16,5-3-7 0,-9-3-5 15,7 5-7-15,-7-1-12 0,0 6-9 16,-2 0-19-16,-9-4-44 0,0-5-79 15,5-11-62-15,-34-17 11 0,40-1-176 0</inkml:trace>
  <inkml:trace contextRef="#ctx0" brushRef="#br0" timeOffset="45">9337 2379 452 0,'0'0'27'15,"0"0"21"-15,-27-35 13 0,27 35 17 16,-26-27-6-16,26 27-17 0,-38-24-16 15,11 19-21-15,-4 1-16 0,31 4-1 16,-48 9 4-16,48-9-3 0,-36 24 2 0,36-24 0 16,-11 33-3-16,11-33 0 0,7 53 0 15,8-17 1-15,5 1 1 0,2 5 7 16,9-4 9-16,3 2 1 0,1-5-2 16,-8-6-3-16,-1-2-12 0,-10 2-1 15,-16-29 0-15,22 39 0 0,-22-39 1 16,0 0 7-16,4 36 6 0,-4-36 4 15,-22 33-4-15,22-33-13 0,-51 44-21 0,51-44-20 16,-42 38-9-16,42-38-34 16,0 0-38-16,0 0 1 0,9-47 12 0,18 14-171 15</inkml:trace>
  <inkml:trace contextRef="#ctx0" brushRef="#br0" timeOffset="46">9702 2468 445 0,'0'0'39'0,"0"0"25"0,0 0 18 15,0 0 4-15,-26 31-21 0,26-31-14 16,-12 53-15-16,8-22-13 0,2-3-8 16,-3 3-9-16,10-4-4 0,-3 0-6 15,-2-27-20-15,9 42-20 0,-9-42-28 0,11 26-28 16,-11-26 7-16,0 0 15 0,0 0 28 16,27-26 34-16,-16-5 11 0,-7-22-204 15</inkml:trace>
  <inkml:trace contextRef="#ctx0" brushRef="#br0" timeOffset="47">9775 2306 443 0,'-4'-47'7'0,"4"47"12"16,-7-31 15-16,7 31 8 0,0 0-5 16,0 0-11-16,0 0-25 0,0 0-32 15,0 0-12-15,0 0-2 0,0 0 8 16,16 29 25-16,-16-29-204 0</inkml:trace>
  <inkml:trace contextRef="#ctx0" brushRef="#br0" timeOffset="48">10127 2419 459 0,'7'62'36'0,"0"-29"16"16,-7-4 7-16,4 4-3 0,-4-2-10 15,4 2-7-15,1 5 1 0,-3-9-12 0,7-3-11 16,-9-26-4-16,7 36-8 0,-7-36-1 16,0 0 7-16,0 0 18 0,0 0 11 15,0 0 0-15,0 0-11 0,-12-34-30 16,-3-1-13-16,4-3-2 0,4 5 8 15,3-7 7-15,-1 12 5 0,5 28 0 0,9-47-3 16,-9 47 3-16,0 0-3 16,0 0 2-16,33-13-5 0,-33 13-4 0,47 13 0 15,-20 3-5-15,1 1-4 0,1 1 7 16,-7 11-3-16,0 0 7 0,-6-1 4 16,-5-1-4-16,-11-27 3 0,16 29-2 15,-16-29 10-15,0 0 13 0,0 0 17 16,0 0 18-16,0 0 6 0,0 0-12 15,0 0-18-15,0 0-19 0,4-47-12 16,3 12-2-16,8-5 1 0,1-4-1 0,10-3-2 16,-1 16 2-16,-3 5 2 0,-22 26-7 15,0 0-2-15,33-14-9 0,-33 14 0 16,0 0 4-16,42 53-6 0,-31-19-11 16,5 8-17-16,-3 2-37 0,-7-2-33 15,6 5-16-15,-4-8 12 0,6-1 43 16,-14-38-169-16</inkml:trace>
  <inkml:trace contextRef="#ctx0" brushRef="#br0" timeOffset="49">10984 2589 446 0,'0'0'18'0,"0"0"25"16,0 0 21-16,0 0-3 0,0 0-9 16,0 0-14-16,0 0 0 0,-22 53 13 15,18-10 6-15,4 5 2 0,6 10-11 16,-1-1-11-16,4-3-3 0,-3-4-5 15,5-1-5-15,0-2 1 0,-2-7-9 16,-2-7-6-16,-7-33-4 0,4 37-4 0,-4-37-1 16,0 0 12-16,0 0 6 0,0 0-2 15,0 0-2-15,-20-39-17 0,9 5-14 16,0-10 0-16,5-2 2 0,1-5-2 16,7-5 2-16,7-1-11 0,2 1-1 15,9 1-5-15,2 6-1 0,5 3 5 16,4 6 3-16,-4 16 11 0,-27 24 7 15,46-25 3-15,-46 25-3 0,29 9 5 16,-29-9 2-16,37 38 5 0,-21-12 0 16,-12 1 4-16,1-1 4 0,-10 5 0 0,-1 0 2 15,-10-2-3-15,-15-2-19 0,0 2-19 16,-11-5-48-16,0-4-44 0,-2-7-11 16,6-11 1-16,3-15 48 0,15-14-168 15</inkml:trace>
  <inkml:trace contextRef="#ctx0" brushRef="#br0" timeOffset="50">11502 1949 450 0,'51'-31'-2'15,"-51"31"24"-15,29-22 44 0,-29 22 42 16,0 0 4-16,0 0-21 0,0 0-39 16,-4 33-23-16,1 10 12 0,-1 14 7 15,0 7-5-15,4 1-13 0,0-6-20 16,4 10-4-16,-4-5-1 0,4 5-1 15,-1 4-1-15,-3-16-1 0,2-1-6 0,-2-5-14 16,2-5-35-16,-2 1-45 16,-7-1-40-16,3-6-14 0,-7-4 32 0,11-36-169 15</inkml:trace>
  <inkml:trace contextRef="#ctx0" brushRef="#br0" timeOffset="51">11910 2536 439 0,'0'31'-3'16,"0"-31"1"-16,0 0 5 0,-2 29 0 15,2-29 7-15,0 0 5 0,2 38 13 16,-2-38 11-16,0 0 13 0,31 31 14 16,-31-31-1-16,26 11 2 0,-26-11-9 15,27-3-2-15,-27 3-7 0,31-11-12 16,-31 11-7-16,42-33-17 0,-22 7-11 15,-20 26-1-15,22-40 2 0,-22 40-3 16,7-45-2-16,-7 45-5 0,0-44-4 16,0 44 5-16,-11-31 10 0,11 31 8 0,0 0 4 15,-31-24-4-15,31 24-4 0,-27 11-3 16,27-11 1-16,-29 31 2 0,14 0 0 16,2 4-2-16,1 10-3 0,6-1-1 15,6-6-1-15,4 1-5 0,3-5-7 16,8-3-8-16,8 2-5 0,8-4-12 15,6-1-29-15,5-3-37 0,0-14-26 16,0-5 5-16,5-10 33 0,-3-14 43 0,-99-86-185 16</inkml:trace>
  <inkml:trace contextRef="#ctx0" brushRef="#br0" timeOffset="52">12523 2538 476 0,'0'0'74'0,"0"0"54"0,0 0 16 16,0 0-24-16,0 0-50 0,0 0-51 15,0 0-13-15,0 0 3 0,0 0 8 16,36 38 2-16,-36-38 0 0,53 53-6 16,-18-24-8-16,-2 4-2 0,-2-6-3 0,-4-3-9 15,-27-24-22-15,46 38-36 0,-46-38-46 16,27 26-38-16,-27-26 10 0,0 0 35 16,0 0 49-16,22-40-169 0</inkml:trace>
  <inkml:trace contextRef="#ctx0" brushRef="#br0" timeOffset="53">12908 2437 457 0,'0'0'60'0,"0"0"47"0,-33 0 27 0,33 0-2 16,0 0-44-16,-37-5-32 0,37 5-12 15,-47 29-6-15,21-9-5 0,3 15-12 16,-3-4-17-16,1 7-10 0,3 4-22 16,2-4-23-16,3 1-42 0,-3 1-42 15,9 0-18-15,4-2 16 0,5-7 46 16,2-31-164-16</inkml:trace>
  <inkml:trace contextRef="#ctx0" brushRef="#br0" timeOffset="54">13936 2578 449 0,'0'0'-2'0,"0"0"29"0,-13-33 18 0,13 33 16 16,-29-31 13-16,29 31-22 0,-40-27-19 15,40 27-17-15,-40-4-10 0,40 4-3 16,-46 24 2-16,46-24 4 0,-42 36-4 16,42-36 1-16,-36 53 3 0,18-18-2 15,3 5-2-15,6-2-3 0,2 4-4 16,7-7-1-16,7-4-1 0,6-4 1 15,-13-27 0-15,42 33 3 0,-13-26 7 16,2-7-2-16,11-9 5 0,5-13 1 16,1-11-7-16,3-12-6 0,-2-8-4 15,-7-7-1-15,-9-4 6 0,-6-7 5 0,-7 0-3 16,0-4 0-16,-14 0-2 0,1 2 3 16,-9 9 6-16,-7 6 7 0,-2 9 10 15,-5 14 6-15,1 8 2 0,15 27 4 16,0 0-9-16,-33-22-18 0,33 22-5 0,0 0-12 15,-9 44-1-15,2 10 10 16,3 5 3-16,-3 17 8 0,-2 12 0 0,9-6 3 16,5 5-1-16,4-12-6 0,2-4-2 15,0-12-2-15,0-8 1 0,0-6-1 16,0-10-2-16,-11-35-1 0,13 33 3 16,-13-33 16-16,0 0 13 0,0 0 3 15,29-26-3-15,-29 26-13 0,42-58-12 16,-15 21-3-16,-1-1-3 0,1 0-1 15,-3 9-2-15,-24 29 0 0,33-31 2 16,-33 31-8-16,0 0 3 0,27-6-4 16,-27 6-3-16,0 0 0 0,15 37-5 0,-15-37-8 15,20 54-18-15,-9-19-25 16,7-4-37-16,-9-2-41 0,7-3-11 0,-16-26 23 16,53 25 44-16,-7-27 51 0,10-18 34 15,1-3 9-15,1-5-215 0</inkml:trace>
  <inkml:trace contextRef="#ctx0" brushRef="#br0" timeOffset="55">14915 2636 445 0,'77'-49'-3'0,"-77"49"23"16,13-35 57-16,-13 35 48 0,-17-29 10 0,17 29-13 16,-27-29-48-16,27 29-41 0,-26-24-7 15,26 24-8-15,-27-11-6 0,27 11-5 16,-31-3-11-16,31 3-4 0,-35 23-6 16,21 8 2-16,1 0 1 0,6 4 3 15,-1-4 3-15,5-2-1 0,-1 2 1 16,11-5 0-16,-7-26 1 0,15 34-1 15,-15-34 2-15,0 0 8 0,40 17 11 16,-40-17 12-16,29-6 9 0,-29 6-2 16,35-22-8-16,-35 22-9 0,42-40-9 0,-20 6-5 15,-6 3-2-15,-5 5 2 0,-11 26 2 16,15-38 0-16,-15 38 2 0,0 0 2 16,0 0 0-16,0 0 0 0,0 0-6 15,0 0-1-15,0 0-5 0,0 0-3 16,0 0 3-16,0 0-3 0,-15 36-1 15,15-36-8-15,4 51-22 0,3-16-36 16,-9 3-47-16,4 2-49 0,7-12 4 0,-9-28 37 16,49 34-158-16</inkml:trace>
  <inkml:trace contextRef="#ctx0" brushRef="#br0" timeOffset="56">15406 2607 454 0,'0'0'96'0,"0"0"62"16,0-29 9-16,0 29-16 0,0 0-79 15,0 0-64-15,0 0-1 0,0 0 3 16,0 0-2-16,0 0-2 0,0 0-2 16,5 38-2-16,-5-38 2 0,26 49 2 0,-26-49-3 15,31 42 1-15,-31-42-4 0,22 35 1 16,-22-35 0-16,9 38-1 0,-9-38 1 16,0 0 1-16,0 0 3 0,0 0 10 15,0 0 7-15,0 0 6 0,0 0-7 16,0 0-11-16,11-40-7 0,-11 11-3 15,3-9 3-15,5 3 1 0,3 0-5 16,12-14-3-16,1 5-3 0,7 6-4 0,-2-2 0 16,2 16 0-16,-31 24 4 0,35-29 1 15,-35 29 3-15,0 0 0 0,0 0-1 16,18 31-1-16,-18-31 0 0,20 49 0 16,-9-14 3-16,-7 5 2 0,3 0-4 15,-3 2-25-15,-1-4-40 0,-1-3-46 16,-7-2-55-16,5-33 8 0,0 40 40 15,0-40 47-15,0 0-148 0</inkml:trace>
  <inkml:trace contextRef="#ctx0" brushRef="#br0" timeOffset="57">16082 2609 467 0,'0'0'103'0,"0"0"53"0,0 0 13 16,0 0-30-16,0 0-74 0,0 0-53 15,0 0-10-15,0 0-3 0,0 0 2 16,0 0 1-16,0 0 0 0,-5 36 2 15,5-36-3-15,0 35-2 0,0-35-4 16,0 0 1-16,0 0 1 0,0 0 3 0,0 0 13 16,0 0 10-16,0 0-1 0,0 0 0 15,0 0-12-15,-29-31-3 0,29 31 5 16,-2-46 2-16,2 46 2 0,9-45-7 16,-9 45-4-16,22-51-7 0,-22 51-7 15,36-42 2-15,-36 42-7 0,33-31-5 16,-33 31 0-16,0 0-5 0,35 11 5 15,-35-11 4-15,22 42 4 0,-6-8 3 0,-9 3 1 16,6-1 6-16,-7-5 3 16,10-2 2-16,-16-29 1 0,20 44-5 0,-20-44 5 15,26 20-1-15,-26-20 6 16,40 4 7-16,-15-8-1 0,12-10 0 0,5-3-3 16,-4-8-7-16,0 1-2 0,-12 0-4 15,-26 24 0-15,29-51 1 0,-29 51 0 16,2-56-1-16,-4 25-2 0,-11 5-3 15,13 26-4-15,-33-36 2 0,33 36 1 16,-38-17 4-16,38 17 2 0,-36-5 1 0,36 5 0 16,-26 18-2-16,26-18 2 0,-31 40 0 15,20-9 2-15,6 9-2 0,5-3 1 16,3 8 2-16,8-6-3 0,6 1 1 16,-6 7 0-16,20-7-3 0,0-3 2 15,3-8-4-15,8-9-7 0,-7-7-13 16,3-4-8-16,11-9-32 0,-3-18-31 15,7-15-34-15,5-11-25 0,-1-9 28 0,3 2 38 16,-2-9 47-16,-12-13 35 16,-4-2 7-16,0-5-207 0</inkml:trace>
  <inkml:trace contextRef="#ctx0" brushRef="#br0" timeOffset="58">17233 2142 456 0,'11'-168'-4'0,"-22"117"-2"0,2 9 20 16,-9 15 82-16,18 27 75 0,-26-31 14 15,26 31-17-15,-27-9-80 0,27 9-72 16,0 0-12-16,0 0 0 0,-24 49 7 0,6 2 1 15,3 15 3-15,-1 19-1 16,5 12-3-16,7-6-1 0,2 2-1 0,8-9-2 16,-10-4-2-16,8-7-2 0,-4-5-4 15,0 3-8-15,0-11-24 0,0-7-63 16,-6-11-89-16,1-13-20 0,5-29-188 16</inkml:trace>
  <inkml:trace contextRef="#ctx0" brushRef="#br0" timeOffset="59">20794 798 445 0,'0'0'-8'16,"-16"27"5"-16,16-27-2 0,0 0 4 16,-2 26 2-16,2-26 1 0,0 0 7 15,0 0 0-15,0 0 7 0,0 0 6 16,0 0 10-16,-27-11 16 0,27 11 19 16,0 0 6-16,0 0 3 0,0 0 0 15,0 0-11-15,0 0-5 0,0 0-7 16,0 0-6-16,0 0-4 0,0 0-5 0,0 0-8 15,0 0-4-15,0 0-5 0,0 0-4 16,0 0 4-16,0 0-5 0,0 0-1 16,0 0 2-16,0 0-6 0,0 0-1 15,0 0-3-15,0 0-3 0,0 0 1 16,0 0-4-16,0 0 3 0,7-29-4 16,-7 29-4-16,47-40 1 0,-19 9-10 15,8-4-4-15,-14 6 5 0,-22 29 3 0,35-37 6 16,-35 37 4-16,27-7 0 15,-27 7-4-15,0 0 1 0,0 0-1 0,0 0-1 16,0 0 3-16,0 0 2 0,0 0-3 16,0 0 1-16,0 0-1 0,0 0-2 15,0 0 1-15,31-2-1 0,-31 2 1 16,0 0 3-16,0 0-3 0,29 40 5 16,-29-40-3-16,0 0 1 0,0 0 0 15,20 31-1-15,-20-31 3 0,0 0-4 16,26 28-2-16,-26-28-30 0,0 0-54 0,0 0-58 15,33 14-33-15,-33-14 0 0,0 0 53 16,36 15-152-16</inkml:trace>
  <inkml:trace contextRef="#ctx0" brushRef="#br0" timeOffset="60">17625 2875 441 0,'0'0'-2'0,"0"0"13"16,0 0 23-16,0 0 16 15,-18-27 13-15,18 27 9 0,0 0 5 0,0 0 13 16,0 0 5-16,0 0-5 0,0 0-15 15,0 0-17-15,0 0-9 0,0 0-6 16,0 0 3-16,0 0-4 0,0 0-2 16,0 0-1-16,0 0-8 0,0 0-1 15,0 0-5-15,0 0-5 0,0 0-3 16,0 0-7-16,0 0-4 0,0 0-3 16,0 0-7-16,-26-8-11 0,26 8-20 0,0 0-35 15,0 0-51-15,0 0-94 0,0 0-31 16,0 0 30-16,26 15-152 0</inkml:trace>
  <inkml:trace contextRef="#ctx0" brushRef="#br0" timeOffset="61">18648 2239 456 0,'0'0'-9'0,"-4"-35"5"0,4 35 2 0,-5-46 5 16,-6 12 7-16,11 34 13 0,-33-51 11 15,13 23 5-15,20 28 2 0,-42-36 2 16,42 36 7-16,-31-24-3 0,31 24-9 16,-49-11-15-16,18 20-12 0,-7 2-4 15,5 4 17-15,-7 18 5 0,-2 1-2 0,0 12 4 16,-6 9-13-16,1 10-5 16,9 14-4-16,5 8-6 0,9 1-2 0,8-4-3 15,16-2 1-15,5-9-6 0,6-4-12 16,4-11 0-16,12-14-6 0,-1-9 5 15,10-8 8-15,2-12 3 0,4-8 5 16,11-14-2-16,0-10 4 0,-4-8-6 16,-3-8-7-16,1-2 3 0,-14-10 1 15,-7-1 10-15,-10 4 9 0,-5-2 6 16,-13 13 18-16,2 4 14 0,0 27 9 0,0 0-4 16,0 0-18-16,0 0-19 15,0 0-14-15,0 0-3 0,-27 0-1 0,27 0 1 16,-31 60 7-16,20-18 1 0,2 7-3 15,3-1 2-15,1-1-4 0,5-3-1 16,0-2 2-16,5-4-2 0,-1-7-4 16,-2 0-8-16,-2-31-24 0,0 40-30 15,0-40-21-15,0 0-11 0,-2 26 11 16,2-26 7-16,0 0 15 0,-31-13 20 16,31 13 14-16,-51-44-182 0</inkml:trace>
  <inkml:trace contextRef="#ctx0" brushRef="#br0" timeOffset="62">18351 2868 424 0,'0'0'13'15,"0"0"24"-15,7-28 20 0,-7 28 13 16,0 0-8-16,0 0-23 0,18-27-19 16,-18 27-11-16,0 0-1 0,46-4-1 15,-15 6-8-15,0-9-29 0,7 3-32 16,-1-5-16-16,1-2 2 0,4 2 25 0,0 0 29 16,-2-4 17-16,0-5 7 0,0 3 1 15,-3 1-3-15,1 10 0 0,-38 4-2 16,38-5-2-16,-38 5 6 0,0 0 4 15,0 0 22-15,0 0 16 0,0 0 2 16,0 0-1-16,0 0-1 0,0 38-3 16,0-38 1-16,-7 47-4 0,7-19-17 15,0 1-9-15,0-29-7 0,22 49-3 0,-22-49-17 16,31 42-13-16,-31-42-16 16,22 33-33-16,-22-33 0 0,0 0 8 0,0 0 18 15,27-4 35-15,-54-47 15 0,27 51-209 16</inkml:trace>
  <inkml:trace contextRef="#ctx0" brushRef="#br0" timeOffset="63">19078 2603 477 0,'0'0'77'0,"0"0"17"15,-29-29-2-15,29 29-39 0,0 0-42 16,0 0-36-16,0 0-47 0,0 0-24 0,0 0 3 16,0 0 22-16,0 0 44 15,44 18-187-15</inkml:trace>
  <inkml:trace contextRef="#ctx0" brushRef="#br0" timeOffset="64">19494 2585 450 0,'-27'22'50'0,"27"-22"17"15,-31 4 6-15,31-4-13 0,-26 5-10 0,26-5 2 16,-31 9 0-16,31-9-9 16,-45 20-16-16,45-20-17 0,-39 33-7 0,39-33-5 15,-23 42 0-15,12-9-2 16,5 5-2-16,-3-3-4 0,9 1-16 0,0-5-6 15,0-31 1-15,15 44 2 0,-15-44 18 16,0 0 16-16,38 20 13 0,-38-20 11 16,47-13 7-16,-14-5-4 0,-9-9-6 0,3-1 2 15,-16-8-3-15,6-2 5 16,-8 5 5-16,-2 7 3 0,-7 26 4 0,0-31 0 16,0 31-8-16,0 0-11 0,0 0-11 15,0 0-6-15,0 0-4 0,0 0-2 16,0 0-5-16,0 0 3 0,-18 28-2 15,14-1 4-15,-7 13 2 0,6 2-4 16,5 0-6-16,5-7-14 0,15-8-20 16,-20-27-16-16,44 42-40 0,-17-24-30 15,4-9-2-15,0-12-10 0,6-19 38 0,-6-11 46 16,-2-9-185-16</inkml:trace>
  <inkml:trace contextRef="#ctx0" brushRef="#br0" timeOffset="65">19700 2350 429 0,'-27'-51'10'0,"16"22"25"0,11 29 35 16,-15-39 19-16,15 39-4 0,4-27-25 16,-4 27-24-16,29-27-8 0,-29 27 5 15,51-28 5-15,-25 28-8 0,-26 0-11 16,45-5-12-16,-45 5-15 0,31 22-8 0,-31-22-9 16,15 36-1-16,-10-10 9 0,-14 10 6 15,-7 4 7-15,-8 22-14 0,-16 2-19 16,2 7-38-16,-4-3-23 0,9-8 6 15,9-13 15-15,-67-105-65 0</inkml:trace>
  <inkml:trace contextRef="#ctx0" brushRef="#br0" timeOffset="66">20229 2567 422 0,'0'0'-2'15,"40"-4"6"-15,-40 4 24 0,0 0 37 16,0 0 29-16,0 0 20 0,-40-25-7 15,40 25-23-15,-29-8-21 0,29 8-13 16,-29-5-13-16,29 5-8 0,-37 9-11 16,37-9-12-16,-38 22-8 0,38-22-9 15,-11 44-6-15,11-15-6 0,11 0 2 16,0 0 5-16,11 0-3 0,-22-29 6 0,47 42 3 16,-47-42 0-16,46 35 7 0,-46-35-4 15,31 24-2-15,-31-24-6 0,0 0-1 16,0 0 0-16,-8 27 4 0,8-27 7 15,-34 38 3-15,10-10 3 0,-3-5 4 16,27-23-7-16,-37 26-3 0,37-26-20 16,0 0-11-16,0 0 4 0,37 5 3 15,-37-5 21-15,47-7 7 0,-5-9-1 0,7-4 0 16,4-6 5-16,-2-10 2 16,-7 5-2-16,-13 0 9 0,4 5 6 0,-35 26 11 15,34-29 16-15,-34 29 6 0,0 0-4 16,0-29-3-16,0 29-9 0,0 0-7 15,0 0-6-15,0 0-9 0,0 0-7 16,0 0-7-16,0 0-6 0,0 0-2 16,-27 3 2-16,27-3 1 0,-15 46-2 15,4-13 0-15,6 0-4 0,10 7-1 16,3-9 6-16,10-2 2 0,2 0 2 0,-20-29 0 16,42 38 1-16,-42-38 0 0,49 15 6 15,-49-15 7-15,46-9 7 0,-46 9 9 16,42-33-2-16,-19 6-3 0,-8-1-6 15,-4-1-7-15,0-4-1 0,-2 6 2 16,-9 0 4-16,0 27 3 0,0-31 1 16,0 31-2-16,0 0-5 0,0 0-4 15,0 0-5-15,0 0-3 0,0 0-2 0,0 0-5 16,0 0 1-16,0 0 2 16,-24 43 2-16,24-17-1 0,4 1-13 0,7 1-4 15,-11-28-7-15,20 49-23 0,-20-49-33 16,38 40-36-16,-12-31-36 0,10-9 6 15,8-11 45-15,-2-16-171 0</inkml:trace>
  <inkml:trace contextRef="#ctx0" brushRef="#br0" timeOffset="67">20927 2556 468 0,'-45'-9'121'0,"19"-4"23"0,26 13 8 16,-31-18-40-16,31 18-68 15,0 0-17-15,0 0-10 0,0 0-9 0,0 0-13 16,0 0-8-16,0 0-2 0,0 0-15 15,31 22-12-15,-31-22-14 0,0 0-17 16,26 40 0-16,-26-40 7 0,-9 38-9 16,-13-9-1-16,0-3 5 0,-9 3 15 15,7-7-182-15</inkml:trace>
  <inkml:trace contextRef="#ctx0" brushRef="#br0" timeOffset="68">20650 2027 438 0,'6'-29'-5'0,"-6"29"35"0,5-29 58 16,-5 29 18-16,0-33 3 0,0 33-34 15,20-35-52-15,9 21-18 0,2 3 1 16,2 9 1-16,2 7-2 0,1 3-7 16,-36-8-9-16,53 36-17 0,-53-36-8 15,17 57 6-15,-19-17 4 0,-24 0 9 0,-10 13-3 16,-10-8-16-16,-14 3-34 0,2 8-4 15,-6-5 8-15,7-14-192 0</inkml:trace>
  <inkml:trace contextRef="#ctx0" brushRef="#br0" timeOffset="69">21945 2771 411 0,'0'0'0'0,"0"0"-1"0,0 0 9 16,16-33 9-16,-16 33 4 0,0 0 11 15,-11-29 11-15,11 29 13 0,0 0 9 16,0 0 1-16,0 0-15 0,0 0-22 0,0 0-20 15,0 0-10-15,0 0 3 0,0 0 3 16,6 44 5-16,-6-44 1 0,0 47 1 16,0-47 4-16,11 51 13 0,-9-25-4 0,1 1 5 15,-3-27-11-15,0 31-11 16,0-31 2-16,0 0-7 0,0 0 2 0,0 0-1 16,0 0 0-16,0 0-3 0,0 0 3 15,0 0 2-15,0 0 7 0,0 0 9 16,0 0 0-16,0 0-6 0,0 0-10 15,0 0-10-15,-18-42-3 0,18 42-10 16,7-51-13-16,1 11 1 0,4 0-1 16,1-2 8-16,2 7 5 0,5 6-5 15,7 0 1-15,4 9 6 0,-31 20 6 0,46-29 7 16,-46 29-2-16,38-9-4 16,-38 9 1-16,38 11-1 0,-38-11-1 0,42 34 4 15,-42-34 3-15,31 53 4 16,-29-22 4-16,-2 4 9 0,4-4-1 0,-4-31 0 15,0 38 4-15,0-38 1 0,0 0 5 16,0 0 3-16,0 0 3 0,0 0-2 16,0 0 2-16,0 0 4 0,0 0-1 15,0 0-9-15,0 0-7 0,0 0-9 16,-15-36-10-16,19 5-2 0,3-6-9 0,8-1-2 16,-4 1 5-16,5 3 3 0,-1 3 3 15,-15 31 4-15,38-37-4 0,-38 37-1 16,36-3-1-16,-36 3 1 0,31 14-1 15,-31-14 4-15,44 24 1 0,-44-24-3 16,35 47 0-16,-24-21-3 0,-11-26-16 16,22 47-17-16,-22-47-15 0,27 51-31 15,-14-25-39-15,1 1-1 0,-14-27 15 0,35 37-171 16</inkml:trace>
  <inkml:trace contextRef="#ctx0" brushRef="#br0" timeOffset="70">22902 2592 450 0,'0'0'66'0,"0"0"16"0,0 0 9 16,0 0-26-16,-29-20-18 0,29 20-5 16,0 0-10-16,0 0-11 0,0 0-7 15,0 0-9-15,-29 22 0 0,29-22-3 16,-22 33-3-16,11-4 1 0,4 6-6 0,5 3-6 16,-5 2-4-16,12-7-5 15,-5-33-8-15,11 40 6 0,-11-40 3 0,0 0 8 16,35 13 12-16,-35-13 4 0,29-4 2 15,-29 4 0-15,31-25-3 0,-31 25-6 16,20-48 0-16,-20 48-2 0,11-51 2 16,-11 51 5-16,-4-31-4 0,4 31 4 15,0 0 0-15,-5-29-2 0,5 29 1 0,0 0-3 16,0 0-2-16,16-33 1 16,-16 33 0-16,40-16 0 0,-40 16 1 0,44-9-2 15,-44 9 1-15,31 9 1 0,-31-9 1 16,27 18 2-16,-27-18 5 0,22 29-1 15,-22-29 6-15,15 37 18 0,-15-10 4 16,0-1 0-16,-2 3-3 0,-2 2-14 16,4 2-9-16,-5-2-1 0,5-2-12 15,0-29-24-15,5 42-7 0,-5-42-2 16,0 0 0-16,37 16 4 0,-10-25-25 0,6-11-28 16,-2-11 1-16,4-4 15 0,-8-5-172 15</inkml:trace>
  <inkml:trace contextRef="#ctx0" brushRef="#br0" timeOffset="71">22906 2388 417 0,'0'0'-5'0,"-15"-31"3"0,15 31 0 16,15-38 4-16,-15 38 1 16,42-46 0-16,-9 28-1 0,-2 2-6 0,5 12 2 15,-5 6-1-15,-5 12-204 0</inkml:trace>
  <inkml:trace contextRef="#ctx0" brushRef="#br0" timeOffset="72">23207 2173 416 0,'0'0'-3'0,"0"0"5"0,27 22 11 15,-27-22 8-15,0 0 10 0,20 31 4 0,-20-31-5 16,37 40 0-16,-17-7-2 15,3-6-1-15,10-1 3 0,2-10-2 0,3-14-3 16,11-4-5-16,-3-11-7 0,5-7-12 16,2-9-27-16,-11-2-18 0,-9-9-23 15,-6 2-4-15,-12 10 18 0,-8-3 11 0,-7 31 24 16,-7-27 9-16,7 27-202 16</inkml:trace>
  <inkml:trace contextRef="#ctx0" brushRef="#br0" timeOffset="73">24084 2242 433 0,'0'0'52'15,"0"0"27"-15,0 0 7 0,0 0-11 0,0 0-35 16,0 28-17-16,0-1 10 0,-4 4 12 15,4 7 5-15,-7 4-5 0,7 9-12 16,0 2-15-16,-4 4-7 0,4-3-7 16,0-6 1-16,-3 3-6 0,3-9-5 15,-4 0-18-15,0 3-37 0,-3-10-43 0,3 3-36 16,-5-10 9-16,9-28 33 0,0 0 49 16,0 0-172-16</inkml:trace>
  <inkml:trace contextRef="#ctx0" brushRef="#br0" timeOffset="74">23905 2645 474 0,'0'0'145'16,"0"0"25"-16,0 0 2 0,0 0-66 0,0 0-87 15,0 0-16-15,0 0 0 16,37-25 2-16,-37 25-5 0,56-24-29 16,-16 6-65-16,0 7-50 0,-3 5-21 0,1 6 22 15,-7 8-147-15</inkml:trace>
  <inkml:trace contextRef="#ctx0" brushRef="#br0" timeOffset="75">24215 2966 437 0,'0'0'39'0,"11"26"13"0,-11-26 18 16,0 0 5-16,42-6 7 0,-42 6 3 0,49-20-17 15,-23 0-26-15,-26 20-17 0,47-49-19 16,-25 23-1-16,-2-8-7 0,-5 1-3 15,-1 7 2-15,-6-1-5 0,-8 27 1 16,5-33 5-16,-5 33 5 0,0 0 2 16,0 0 2-16,-31-11 0 0,31 11-3 15,-31-3 3-15,31 3 2 0,-38 31 1 16,18-4 2-16,-2 6-5 0,7 0 0 16,-3 3 0-16,9 2-3 0,2 4-1 15,7-7-1-15,7 3-3 0,9-10-1 0,-16-28 0 16,48 47 1-16,-17-40-2 0,7 1-7 15,4-10-18-15,0-13-36 0,-4-10-32 16,-3-17-34-16,-2-6 7 0,-2-1 27 16,-6-2 37-16,-19 4 41 0,-6 1-197 15</inkml:trace>
  <inkml:trace contextRef="#ctx0" brushRef="#br0" timeOffset="76">24447 2459 423 0,'-46'-22'15'15,"46"22"32"-15,-36-43 15 0,36 43 4 16,-17-37-13-16,17 37-27 0,22-29-12 15,-22 29-2-15,46-31-5 0,-19 20-7 16,-1 4-15-16,10 5-20 0,-3 9-24 16,-6 4-9-16,4 11 6 0,-5-2 18 15,-4 9 21-15,-22-29-195 0</inkml:trace>
  <inkml:trace contextRef="#ctx0" brushRef="#br0" timeOffset="77">24923 1958 427 0,'0'0'5'0,"-4"-31"51"16,4 31 57-16,0 0 33 0,-11-26 2 16,11 26-47-16,0 0-57 0,0 0-37 15,0 0-11-15,0 0-2 0,-36 46 3 16,14-6 5-16,-4 22-10 0,-1 9-38 16,-4 6-48-16,2 3-40 0,1 2-14 0,-37-49 38 15,39 36-162-15</inkml:trace>
  <inkml:trace contextRef="#ctx0" brushRef="#br0" timeOffset="78">727 4188 476 0,'0'0'-5'16,"27"-18"3"-16,-27 18 4 15,9-26 0-15,-9 26 10 0,0 0 5 0,0 0-2 16,0 0 11-16,0 0 4 0,0 0 0 16,7-29 12-16,-7 29-3 0,0 0-7 15,0 0 6-15,0 0-8 0,0 0-2 0,0 0 1 16,0 0-16-16,0 0-8 15,0 0-2-15,0 0-6 0,0 40 7 0,4-7 12 16,3 11-1-16,-3 14 3 0,3 8 5 16,-3 10 0-16,1-3 8 0,1-7-3 15,-1-6-9-15,1-9-6 0,-1-9-11 16,-1-7 2-16,1-8 4 0,-5-27-6 16,0 0-1-16,2 31 0 0,-2-31-3 15,0 0-3-15,0 0 7 0,0 0-1 16,0 0 3-16,0 0-2 0,0-31 0 15,0 31-9-15,-7-49-6 0,3 20 0 16,4-4-2-16,4 2 4 0,3 5 6 0,-7 26-1 16,29-40-6-16,-29 40-1 0,44-31-6 15,-9 24-6-15,-6 5 6 0,6 4 0 16,-35-2 5-16,49 29 10 0,-49-29 0 16,47 53 8-16,-25-20 1 0,-2-2-3 15,-5-2 1-15,-15-29 8 0,22 44 4 16,-22-44 11-16,0 36 7 0,0-36-5 15,-26 33 3-15,26-33-3 0,-47 38-8 0,21-23-3 16,-3-4-11-16,0-6-3 0,29-5-3 16,-49 0-8-16,49 0-13 0,-31-5-32 15,31 5-38-15,0 0-34 0,-6-29-15 16,6 29 23-16,37-39 43 0,-10 14-169 16</inkml:trace>
  <inkml:trace contextRef="#ctx0" brushRef="#br0" timeOffset="79">1582 4622 439 0,'0'0'18'0,"0"0"33"16,0 0 16-16,0 0 12 0,0 0-5 15,0 0-16-15,-31-9-8 0,31 9-2 16,0 0-1-16,0 0-7 0,-31-17-8 16,31 17-9-16,0 0-20 0,0 0-6 15,0 0-5-15,0 0-7 0,-22 37 10 16,11-8-1-16,2 4 3 0,7 5 1 15,-3-1 2-15,5 3 0 0,5 0 0 0,-3-4-1 16,7-3-2-16,-9-33 0 0,22 42-3 16,-22-42 1-16,31 13 4 0,-31-13 9 15,33-4 16-15,-33 4 2 0,36-22 3 16,-36 22-3-16,31-34-10 0,-31 34-4 16,22-55 1-16,-15 24-6 0,-5 0-2 15,-2 31 5-15,0-44-2 0,0 44 9 16,0 0 4-16,-5-27-1 0,5 27-6 15,0 0-5-15,0 0-6 0,0 0-2 16,0 0-1-16,0 0-3 0,0 0 0 0,0 0-1 16,-9 40-2-16,9-40-6 0,5 42-12 15,-5-42-22-15,15 51-16 0,1-24-21 16,-16-27-21-16,38 39-8 0,-12-25 0 16,5-8 23-16,2-3 26 0,3-8 30 15,-3-10 16-15,9-1 12 0,-7-4 0 16,-4-2 2-16,-4 7 4 0,-27 15-4 15,38-27 13-15,-38 27 9 0,0 0 17 0,0 0 9 16,15-33 11-16,-15 33 7 0,0 0 0 16,0 0 8-16,-35-22 2 0,35 22-5 15,0 0-9-15,-38-3-12 0,38 3-17 16,0 0-7-16,0 0-12 0,-26 20-7 16,26-20-4-16,0 31-6 0,6-4 5 15,-6-27 2-15,25 46 0 0,-10-19 0 16,-15-27 1-16,42 31-2 0,-13-27 4 15,2-6 3-15,-4-4-3 0,-27 6 3 16,42-18 1-16,-42 18-1 0,31-36 1 0,-25 10-3 16,-1-1-5-16,-5-1-5 0,0 28 0 15,-22-49-14-15,22 49-15 0,-47-38-16 16,20 25-23-16,1 2-32 0,-5 2-28 16,4 5 3-16,-4-1 21 0,31 5 46 15,-42-2-166-15</inkml:trace>
  <inkml:trace contextRef="#ctx0" brushRef="#br0" timeOffset="80">1753 4181 472 0,'0'0'44'0,"0"0"21"16,0 0-6-16,0 0-12 15,0 0-17-15,0 0 1 0,42 7 3 0,-42-7-11 16,62 18-5-16,-25-7-27 0,5 2-25 15,7 0-40-15,-2 1-23 0,1 1 8 16,-6-1 19-16,-64-54 44 0,73 57-189 0</inkml:trace>
  <inkml:trace contextRef="#ctx0" brushRef="#br0" timeOffset="81">3024 4201 456 0,'0'0'42'0,"0"0"23"0,0 0 26 15,0 0 6-15,0 0-21 0,0 0-19 16,0 0-29-16,0 0-16 0,0 0-6 31,-9 56 3-31,13-14-3 0,7 9 3 0,-6 11-1 0,6-2-3 16,-4 2 1-16,1-5-4 0,-1-2-1 0,-3 3-1 15,5 0-18-15,-2-1-21 0,-3-10-20 16,1-14-16-16,-5-33 12 0,0 0 16 0,0 0 17 16,0 0 5-16,0 0-11 0,-9-49-2 15,-2 7 2-15,0-9 11 0,-2 0 17 16,-1 3 5-16,5 3 1 0,-2 12 11 16,0 6 12-16,11 27 17 0,-15-35 5 15,15 35-2-15,0-29-12 0,0 29-14 16,0 0-1-16,26-31-11 0,-26 31 0 15,34-15 2-15,-34 15-12 0,55-7 5 0,-22 14-5 16,5-1-9-16,4 5-1 0,9 1-4 16,2-6-10-16,0 3 6 0,-4-2 9 15,-3-3 0-15,-4 3 15 0,-8-3 6 16,-3 1 2-16,-5-3 8 0,-26-2 4 16,31 11 1-16,-31-11 5 0,0 0 15 15,0 0 22-15,0 0 20 0,0 0 12 16,0 0-17-16,0 0-25 0,0 0-22 0,-26-5-21 15,26 5-5-15,-31-2 3 16,31 2 1-16,0 0 2 0,0 0-1 0,0 0-5 16,-31 22-5-16,31-22 0 0,-14 36-3 15,14-36-3-15,-2 42 2 0,2-42-4 16,9 46 9-16,-9-46 0 0,20 47-5 16,-20-47 6-16,22 26-4 0,-22-26 3 15,27 9 6-15,-27-9 5 0,33-6 3 16,-33 6 3-16,40-25-1 0,-40 25-5 15,37-44-4-15,-26 15-3 0,0-2-1 0,-2 5 4 16,-7-1-1-16,-2 27-1 16,9-44-1-16,-9 44-1 0,7-29 6 0,-7 29 4 15,0 0 0-15,0 0-6 0,0 0-3 16,0 0-4-16,0 0 0 0,0 0 3 16,0 0 1-16,-16 40-3 0,14-14 1 15,-2 3-3-15,8 2-8 0,3 0-6 16,0-2-15-16,6 0-24 0,-13-29-39 15,44 42-36-15,-13-24-23 0,11-7 3 16,0-9 39-16,7-13 47 0,4-9 39 16,-2-9 21-16,-2-4 8 0,-3 2-2 15,-4 2 0-15,-8 0-2 0,-34 29 6 0,31-40 13 16,-31 40 20-16,0-35 31 0,0 35 26 16,-18-44 19-16,18 44 8 0,-27-45-19 15,27 45-21-15,-31-35-31 0,31 35-22 16,-31-20-10-16,31 20-11 0,0 0 4 15,-31-2-10-15,31 2-8 0,0 0 1 0,-15 35-3 16,13-6 0-16,-7 11 2 0,4 4-5 16,5 3 6-16,0 1-1 0,14-10-2 15,-1-5 6-15,-13-33-13 0,35 38 8 16,-35-38 2-16,38 9-1 0,-38-9 10 16,49-18 1-16,-49 18-5 0,39-42 4 15,-27 15-5-15,-6-6-7 0,-6 0 7 16,0 6-9-16,-2-1-4 0,2 28-5 0,-16-42-13 15,16 42-33-15,-26-29-39 16,26 29-30-16,-40-9-23 0,40 9 33 0,-49 20 47 16,49-20-174-16</inkml:trace>
  <inkml:trace contextRef="#ctx0" brushRef="#br0" timeOffset="82">3774 5359 839 0,'0'0'216'16,"0"0"-38"-16,0 0-124 0,-26-2-48 16,26 2-12-16,0 0-14 0,0 0-24 15,0 0-47-15,20-40-61 0,-7 14-42 16,7-7 16-16,7-1-160 0</inkml:trace>
  <inkml:trace contextRef="#ctx0" brushRef="#br0" timeOffset="83">4952 4923 443 0,'20'40'-11'15,"-20"-40"15"-15,18 31 21 0,-18-31 32 16,0 0 41-16,0 0 19 0,42-15-14 16,-15-5-21-16,4-11-25 0,11-7-15 15,-5-4-10-15,1-5-4 0,-11-1-12 16,4-1-10-16,-9-4-2 0,-9 4-4 15,-2 0-3-15,-6 10 3 0,-5 3-7 16,-9 7 3-16,9 29 3 0,-20-28-2 0,20 28 7 16,-33-9 6-16,33 9 10 15,-31 0 1-15,31 0-5 0,0 0-6 0,0 0-11 16,0 0 2-16,-12 40 1 0,12-9 2 16,5 2-4-16,-1 2-4 0,3 3-3 15,8-3-13-15,3 1-8 0,-2-5-8 16,10-5-11-16,5 3-9 0,0-9-8 15,7-4-3-15,-7-10 4 0,7-12 6 0,-3-8 16 16,3-3 15-16,4-6 6 0,-5 1 11 16,1 0 5-16,-11-4-8 0,-27 26 13 15,46-54 7-15,-46 54 1 0,27-46 26 16,-27 46 7-16,11-38 13 0,-11 38 13 16,-3-31-2-16,3 31 0 0,-8-26-3 15,8 26-5-15,0 0-15 0,0 0-17 16,-27-27-11-16,27 27-13 0,0 0-4 0,0 0-1 15,0 0-2-15,-33 36 0 16,33-36-1-16,-25 53 5 0,19-27-1 0,1 7-1 16,1-4 7-16,4 4-6 15,4 3 0-15,3-5-1 0,2 0-4 0,-9-31 4 16,22 44-3-16,-22-44 2 0,35 20 2 16,-35-20-1-16,38-4 0 0,-38 4 6 15,42-25-3-15,-42 25 3 0,38-42 4 16,-27 16-6-16,0-5-2 0,-2-3 3 15,-9 3-1-15,0 5 1 0,0 26 4 0,-9-38-2 16,9 38 9-16,0 0 2 16,0 0 0-16,0 0 3 0,0 0-15 0,0 0-1 15,0 0 6-15,0 0-12 0,-11 40 13 16,11-7-6-16,9 3-1 0,2-3 5 16,4 2-8-16,3-1 5 0,2-3-15 15,7-3-26-15,-1-3-58 0,1-8-70 16,4-5-28-16,-31-12-183 0</inkml:trace>
  <inkml:trace contextRef="#ctx0" brushRef="#br0" timeOffset="84">7468 4551 438 0,'0'0'-4'0,"0"0"0"15,0 0 2-15,0 0-1 0,13-33 3 16,-13 33 7-16,0-42 13 0,0 42 18 15,-4-38 11-15,4 38 9 0,-9-35-3 0,9 35-2 16,-18-33 0-16,18 33 1 0,-20-31-1 16,20 31-6-16,0 0-14 0,-26-25-16 15,26 25-10-15,0 0-9 0,-42 5 0 16,42-5 6-16,-54 46-4 0,23-10 4 16,3 6 3-16,-1 9-1 0,2 2-1 15,12-2-1-15,4 2-3 0,9-4-3 0,13-5 2 16,0 0 1-16,11-4 0 15,4-11-3-15,10-7 2 0,1-13-2 0,10-7 6 16,-3-9 5-16,-2-10-4 0,0-12 1 16,-6-7-4-16,-10-6-2 0,-3-4 6 15,-15 2-1-15,-5-10 2 0,-14 8 2 16,-5 4-6-16,-11 6 7 0,27 36 0 16,-48-42 1-16,23 34-1 0,25 8-13 15,-53 2-12-15,27 11-28 0,26-13-24 16,-53 40-32-16,30-14-38 0,15 8 8 0,8 3 25 15,-80-92-4-15,95 88-121 16</inkml:trace>
  <inkml:trace contextRef="#ctx0" brushRef="#br0" timeOffset="85">7851 4826 438 0,'0'0'48'15,"0"0"24"-15,0 0 25 0,2 35 2 16,-2-35-10-16,-6 31-11 0,6-31-12 15,-9 36-13-15,9-36-12 0,-7 33-11 16,7-33-10-16,-15 33-8 0,15-33-19 16,-12 40-37-16,8-13-63 0,-7 1-49 0,-5-1-19 15,16-27 36-15,-15 35-155 0</inkml:trace>
  <inkml:trace contextRef="#ctx0" brushRef="#br0" timeOffset="86">8444 4821 426 0,'0'0'20'15,"0"0"12"-15,0 0 11 0,0 0-3 16,31-31-16-16,-15-2-6 0,6-7-8 16,2-8-3-16,-6-3 1 0,6-9-3 15,-10-4 6-15,-1-3 0 0,-2 5 10 16,-9 14 15-16,3 10 20 0,-5 11 16 15,0 27 6-15,0 0-5 0,0 0-17 0,0 0-15 16,0 0-20-16,0 0-11 0,0 0-3 16,0 0 5-16,-27 51 3 0,23-4 7 15,4 10-3-15,-2 1-7 0,4-1 1 16,-2-3-6-16,4-10 0 0,5 0-3 16,-2-8-2-16,-1-8-11 0,8 1-14 15,-14-29-27-15,22 47-72 0,-11-21-54 16,-11-26-11-16,31 38 30 0,-31-38-140 15</inkml:trace>
  <inkml:trace contextRef="#ctx0" brushRef="#br0" timeOffset="87">9547 4217 440 0,'0'0'48'0,"0"0"51"0,0 0 36 0,0 0-5 16,0 0-32-16,0 0-35 0,0 42-19 16,0-42 5-16,-4 55 3 0,-1-15-12 15,5 4-20-15,0-4-13 0,0 0-7 16,9-4-7-16,-2-3-5 0,2 0-22 16,-3-2-23-16,-6-31-46 0,5 40-42 15,-5-40-12-15,0 0 15 0,0 0 46 16,0 0 51-16,0 0-172 0</inkml:trace>
  <inkml:trace contextRef="#ctx0" brushRef="#br0" timeOffset="88">9538 4181 442 0,'0'0'21'0,"0"0"30"0,0 0 36 16,16-35 20-16,-16 35-3 0,0 0-13 15,24-31-30-15,-24 31-21 0,40-31-15 16,-40 31-15-16,46-27-12 0,-19 19-36 15,-27 8-48-15,47-11-51 0,-47 11-11 0,33 0 33 16,-33 0 47-16,0 0-161 16</inkml:trace>
  <inkml:trace contextRef="#ctx0" brushRef="#br0" timeOffset="89">9549 4441 473 0,'0'0'81'0,"0"0"32"16,0 0-4-16,0 0-28 0,0 0-23 0,0 0-15 15,0 0 7-15,0 0 2 16,36 0-17-16,-10-5-19 0,5-4-12 0,7 0-17 16,-3 1-46-16,-1-8-49 15,3 7-43-15,-10 0-4 0,-27 9 35 0,31-4 53 16,-31 4-166-16</inkml:trace>
  <inkml:trace contextRef="#ctx0" brushRef="#br0" timeOffset="90">9580 4715 430 0,'-11'40'33'0,"11"-40"27"0,0 0 19 16,0 0 8-16,0 0 2 0,0 0-2 16,0 0 5-16,0 0-8 0,27 24-14 15,-27-24-23-15,42-6-16 0,-16-3-12 16,10-2-17-16,-3 0-30 0,9-7-66 16,5-4-78-16,1-3-22 0,-1 1 26 15,-5-5-149-15</inkml:trace>
  <inkml:trace contextRef="#ctx0" brushRef="#br0" timeOffset="91">10107 4897 433 0,'0'0'48'16,"0"0"22"-16,27-31 31 0,-16 4 10 15,4-2-13-15,5-6-22 0,3-3-15 0,-4-2-20 16,-1-6-11-16,-2-1-5 16,-1-4-8-16,-4 1-8 0,0 3 0 0,-11 7 10 15,0 40-8-15,0-35 9 0,0 35-4 16,0 0-13-16,0 0 6 0,0 0-11 16,0 0 0-16,0 0 1 0,-15 33-3 15,13 0 6-15,2 7-3 0,2 0 1 16,2 2 2-16,3-4 0 0,2-5 1 15,2-4-1-15,-11-29-1 0,24 39-5 16,-24-39-11-16,27 31-13 0,-27-31-32 0,33 20-46 16,-33-20-43-16,38 5-16 0,-38-5 26 15,46-13 50-15,-46 13-156 0</inkml:trace>
  <inkml:trace contextRef="#ctx0" brushRef="#br0" timeOffset="92">10909 3770 460 0,'0'0'39'0,"-29"-5"28"16,29 5 27-16,0 0-1 0,0 0-18 16,0 0-18-16,-15 38-15 0,12 2-7 15,-1 6 4-15,4 14 1 0,0 2-9 16,4 2 1-16,3 5-4 0,-2-3-10 15,-5-2-2-15,0 3-5 0,0-7-10 16,4-3 2-16,-2-6-3 0,-2-7 0 0,0-10 3 16,0-34-4-16,0 33-2 0,0-33-7 15,0 0 4-15,0 0-3 0,0 0 1 16,0 0-8-16,0 0-28 0,0-27-17 16,0 27-23-16,0-46-18 0,0 46-9 15,9-49-1-15,-9 49 19 0,4-40 31 16,-4 40 36-16,12-31-190 0</inkml:trace>
  <inkml:trace contextRef="#ctx0" brushRef="#br0" timeOffset="93">11429 4228 438 0,'0'0'4'16,"0"0"-8"-16,0 0 4 0,0 0 0 15,0 0 6-15,0 0 17 0,0 0 14 16,0 0 20-16,0 0 23 0,0 0 20 0,-26 4-1 16,26-4-14-16,0 0-29 15,0 0-26-15,0 0-15 0,-29 5-10 0,29-5 2 16,-27 20-8-16,27-20 1 0,-28 33 1 16,17-4-2-16,-1 4 1 0,8 2-5 15,-3 10 1-15,3-3 1 0,2-2-4 16,-3-5 0-16,10-4 0 0,1-2-4 15,-6-29-1-15,27 37 0 0,-27-37 2 0,27 16 4 16,-27-16 6-16,37-4 2 16,-37 4 2-16,40-27 1 0,-40 27 7 0,38-47-2 15,-21 14-1-15,-3-4 2 0,-1-10-1 16,-4 7 10-16,-7 0 6 0,0 12 9 16,-2 28 4-16,-9-36-3 0,9 36 0 15,0 0 0-15,0 0-7 0,-6-26-6 16,6 26-10-16,0 0-11 0,0 0-3 0,0 0-2 15,-9 35 1-15,7-8-1 16,4 6 3-16,2 4-3 0,1 3-10 0,1-2-11 16,-1 0-26-16,1-7-33 0,-1-3-41 15,6-1-38-15,-11-27-8 0,31 42 35 16,-31-42 54-16,49 20 49 0,-49-20 30 16,53-31-211-16</inkml:trace>
  <inkml:trace contextRef="#ctx0" brushRef="#br0" timeOffset="94">11810 4456 434 0,'0'0'11'15,"9"-38"34"-15,-9 38 30 0,0 0 27 0,0 0 4 16,0 0-29-16,0 0-28 0,0 0-23 16,0 0-12-16,0 0 4 0,-4 47 1 15,8-21 4-15,-4 3-9 0,0 0-2 16,0-2-4-16,0-27-4 0,0 37-2 16,0-37 1-16,0 0 4 0,0 0 8 15,0 0 19-15,0 0 13 0,0 0 5 16,0 0-7-16,0 0-17 0,0 0-14 0,4-44-7 15,-8 15-4-15,8-2 4 16,-1-6-3-16,6 1-6 0,2 1 4 16,9 6-3-16,-20 29 4 0,33-40-8 15,-33 40-3-15,0 0-8 0,31-20-6 0,-31 20-6 16,0 0-6-16,0 0 0 0,33 42-10 16,-33-42-8-16,20 42-21 0,-9-15-13 15,-11-27-12-15,24 44 6 0,-24-44 20 16,45 27 12-16,-19-25 24 0,12-9 11 15,2-6 8-15,-3-11 13 0,5 1 2 0,-8-1 16 16,-3 4 14-16,-31 20 20 16,31-33 39-16,-31 33 27 0,11-29 18 0,-11 29-15 15,-5-29-30-15,5 29-39 0,-11-26-25 16,11 26-8-16,0 0-16 0,0 0-7 16,-31-25-19-16,31 25-14 0,0 0-1 15,0 0 4-15,-33 49 11 0,22-18 15 16,-5 7 1-16,8 4 1 0,5 0-1 0,6-2 1 15,1-5 7-15,7-4-1 16,-11-31 3-16,20 45-2 0,-20-45-5 0,0 0 2 16,38 26 5-16,-38-26 2 0,31-9 4 15,-31 9 1-15,37-35-1 0,-37 35 5 16,22-49 8-16,-17 20 8 0,-5 29 9 16,-5-44 2-16,5 44-1 0,-6-31-5 15,6 31-12-15,0 0-6 0,0 0-7 16,0 0-5-16,0 0-2 0,-11 27-3 15,11 1 3-15,0 10 0 0,2 6 3 0,2 12 3 16,1 1 0-16,6 3 3 16,4 0-2-16,5-3-1 0,-2-1 0 0,-3 6-3 15,-3 4-1-15,-8 7-2 0,0 0 3 16,-12-6-7-16,-4-12-6 0,1-13-3 16,0-15-3-16,11-27 8 0,-37 35 2 15,37-35-9-15,-58 16-1 0,18-10-3 16,0-1 0-16,1-3 14 0,1-2-1 0,0-4 3 15,5 4 7-15,-2-3 1 16,4-1 8-16,4-3 8 0,27 7 4 0,-38-20-2 16,38 20-7-16,-26-31-4 15,26 31-10-15,-16-44 1 0,12 15 3 0,4 0-2 16,0-4-3-16,11 2-2 0,2 5 1 16,5-1 1-16,-18 27 1 0,46-49 2 15,-23 23-2-15,3 4-3 0,1-3 2 16,8 1 2-16,3 2-1 0,-1 0 0 15,3 0 1-15,0 6-3 0,2-2 0 0,0 3 1 16,-2 2-1-16,-11 4 1 0,-29 9 2 16,42-9-4-16,-42 9 5 0,0 0-5 15,0 0 1-15,0 0 10 0,0 0-1 16,0 0 11-16,0 0 8 0,0 0-3 16,0 0 3-16,0 0-2 0,0 0-8 15,0 0-7-15,0 0-5 0,0 0-15 16,0 0-21-16,0 0-23 0,0 0-70 0,0 0-91 15,0 0 5-15,0 0-184 16</inkml:trace>
  <inkml:trace contextRef="#ctx0" brushRef="#br0" timeOffset="95">13413 3765 449 0,'18'-51'-4'0,"-14"20"4"0,-4 31 9 16,-6-40 19-16,6 40 23 0,0 0 27 0,0 0 31 16,0 0 9-16,0 0-10 0,-27-17-25 15,27 17-35-15,0 0-11 0,0 31-1 16,-4 0 2-16,4 9 7 0,-5 10-7 16,10 8-5-16,-3 0-8 0,-2 6-11 15,2-7-5-15,-2-1-2 0,-2 1 2 16,2-6-3-16,0 0-5 0,0-4-1 15,2-1-9-15,0-6-10 0,-2-5-20 0,0-4-21 16,9-2-28-16,-6 0-73 16,5-2-33-16,-8-27 15 0,20 35 34 0,-20-35-123 15</inkml:trace>
  <inkml:trace contextRef="#ctx0" brushRef="#br0" timeOffset="96">13737 4166 428 0,'0'0'15'0,"0"0"18"0,0 27 10 16,0-27 11-16,0 0 3 0,0 0-9 0,0 0 3 16,-23 37 0-16,23-37-12 0,0 47-3 15,0-12-13-15,-4 3-8 0,4 4-4 16,0-5-4-16,4-1-4 0,3-10-3 16,-7-26-2-16,27 43 2 0,-27-43 5 15,35 24-4-15,-35-24 1 0,33 4-2 0,-33-4 1 16,42-15 1-16,-42 15 4 15,42-44-2-15,-22 8 1 0,-4-4 0 0,2-4-2 16,-7 2 2-16,-2 2-3 16,-3 5 6-16,-6 6 8 0,0 29 14 0,-2-36 12 15,2 36 2-15,0 0-4 0,0 0-15 16,0 0-8-16,0 0-4 0,0 0-11 16,0 0 2-16,0 0-4 0,-20 51-1 15,27-17 4-15,-3-3-6 0,3 0 3 16,6-3-3-16,5 1 1 0,-3 4 0 0,7-4-1 15,-22-29-4-15,47 38-4 16,-21-32 5-16,5-10-4 0,3-3 5 0,-6-10 6 16,1-3-8-16,-2-2 0 0,-27 22 5 15,42-49 0-15,-27 20 6 0,-4 0 3 16,-6-2-6-16,4 5 1 0,-9 26 10 16,0-34-1-16,0 34 3 0,0 0 3 15,0 0-12-15,0 0 1 0,0 0 0 16,0 0 0-16,0 0-4 0,0 0-4 15,0 0 2-15,0 0-5 0,-25 34 2 0,25-6 6 16,5-1-6-16,1 4 1 16,3 0 1-16,-9-31-6 0,34 49 8 0,-34-49-6 15,53 40 3-15,-18-20 2 0,3-12-1 16,8-3 3-16,-1-1-3 0,-3-13 2 16,-2-4-2-16,-7-9 1 0,-7-7 7 15,-1 0-3-15,-8-6 4 0,-6 2-1 16,3 4-3-16,-8-4 2 0,-1 0-3 15,-3 2 3-15,-2 31 7 0,-2-40 6 16,2 40 6-16,0 0-1 0,0 0-11 0,0 0-5 16,0 0-7-16,0 0-1 0,-31 15 2 15,31-15-1-15,-16 47-1 0,12-14 2 16,-1 7-1-16,10 2-5 0,-1-2 0 16,3 0-6-16,6-3-4 0,1-1 3 15,1-3-14-15,5-2-12 0,0 0-27 0,-20-31-62 16,33 42-37-16,-33-42-21 15,42 7 27-15,-42-7-144 0</inkml:trace>
  <inkml:trace contextRef="#ctx0" brushRef="#br0" timeOffset="97">14334 3783 443 0,'-13'-27'-2'0,"13"27"2"0,2-31-2 16,-2 31 0-16,25-31 10 0,-25 31 15 0,0 0 22 16,0 0 22-16,29-22 5 0,-29 22-10 15,0 0-21-15,31 0-20 0,-31 0-13 16,35 25-3-16,-35-25-1 0,40 33-4 16,-40-33 3-16,29 35-7 0,-29-35 6 15,6 36 0-15,-6-36-2 0,-20 35 4 16,20-35-7-16,-48 40-10 0,10-16-9 15,-9 1-22-15,5-3-6 0,-6 0-16 0,1 2-1 16,5-2 13-16,0 1 12 16,4-1-179-16</inkml:trace>
  <inkml:trace contextRef="#ctx0" brushRef="#br0" timeOffset="98">16006 3619 457 0,'0'0'53'0,"0"0"35"16,0 0 13-16,0 0-20 0,0 0-33 16,-26 44-7-16,17-6 2 0,-2 11 11 15,2 10 4-15,7 3-16 0,-3 7-7 16,10 4-6-16,-3 0-6 0,2 0-2 15,7 3-10-15,1-6-1 0,-8 4-5 16,0-8-3-16,-4-11 1 0,-4-10-3 0,4-19-8 16,0-26-7-16,0 0-8 0,0 0-7 15,0 0-11-15,0 0-48 0,0 0-43 16,0 0-28-16,0 0 13 0,0-40 58 16,0 14-158-16</inkml:trace>
  <inkml:trace contextRef="#ctx0" brushRef="#br0" timeOffset="99">16513 4261 432 0,'0'0'-5'0,"0"0"5"0,0 0-2 0,29 20 3 15,-29-20 3-15,0 0 4 0,0 0 4 16,0 0 6-16,0 0 5 0,0 0-4 16,0 0 6-16,0 0 1 0,0 0-8 15,0 0 5-15,0 0-4 0,0 0-4 16,0-31 11-16,0 31-3 0,0 0 4 0,0 0 8 15,0 0 3-15,-11-26-1 16,11 26-7-16,0 0-3 0,0 0-8 0,-18-31-6 16,18 31-1-16,0 0-2 0,-31-29-6 15,31 29-1-15,-26-7-1 0,26 7-1 16,-31 5 2-16,31-5 4 0,-27 31-6 16,12-5 1-16,4 10-3 0,2 1 1 15,2 7 1-15,7 3-6 0,0-5 4 16,7-2-4-16,6-14 0 0,-13-26 3 15,22 40-1-15,-22-40 2 0,38 18 0 0,-38-18-4 16,38-7-1-16,-38 7 3 0,37-35-4 16,-12 8 6-16,-6-10-2 0,-5-3 1 15,1 0 3-15,1 2-2 0,-12 5-3 16,3 2 10-16,-7 5 17 0,0 26 6 16,-16-29 10-16,16 29-3 0,0 0-17 15,0 0-5-15,0 0-6 0,0 0-6 16,0 0 2-16,-15 46 1 0,13-1-1 0,6 12 5 15,3 10 0-15,4 6 5 16,4 0 3-16,7-5 0 0,-2 1-2 0,-4 0-5 16,2 2-2-16,-3-1-4 0,-6 3 4 15,-2-6-1-15,1-14-6 0,-12-9 3 16,0-10-10-16,-1-8 5 0,5-26 2 16,-29 38-3-16,-2-29 3 0,-2-5-4 15,-2-6 1-15,-1-3 2 0,3-6 0 16,-9-4 0-16,9-3 1 0,4-4 0 15,29 22 12-15,-44-35 9 0,44 35 4 0,-27-34 0 16,27 34-3-16,-11-31-7 0,11 31-6 16,13-42-9-16,-13 42-3 0,31-53-14 15,-11 24-11-15,2 1-5 0,9-1-28 16,0 7-28-16,-2 4-55 0,0 5-41 16,-29 13 16-16,18-51 39 0,-18 51-152 15</inkml:trace>
  <inkml:trace contextRef="#ctx0" brushRef="#br0" timeOffset="100">16325 4919 949 0,'0'-33'212'16,"0"33"-108"-16,11-27-88 0,-11 27 3 15,0 0 6-15,14-27 2 0,-14 27-9 16,0 0-16-16,2-26-31 0,-2 26-61 16,0 0-128-16,0 0-20 0,0 0-186 0</inkml:trace>
  <inkml:trace contextRef="#ctx0" brushRef="#br0" timeOffset="101">18159 3488 449 0,'-7'-33'61'0,"7"33"43"0,-9-42 29 16,9 42 6-16,-29-29-33 0,29 29-28 0,-37-11-25 15,37 11-16-15,-47 22-14 0,12 7-7 16,6 15 2-16,-11 12-4 0,2 17 5 16,7 9 2-16,-2 11-4 0,13 4 1 15,3 1-6-15,8-8-4 0,9-5-3 16,4-10-4-16,12-6 2 0,-5-7-1 15,11-5-11-15,4-8-7 0,5-7-18 0,7-9-36 16,-2-6-57-16,1-5-70 0,5-16 4 16,5-8-179-16</inkml:trace>
  <inkml:trace contextRef="#ctx0" brushRef="#br0" timeOffset="102">18697 3867 436 0,'0'0'2'0,"0"0"-4"0,0 0 0 0,0 0 10 16,0 0-9-16,0 0 1 15,0 0 2-15,0 0-10 0,0 0 8 0,0 0 0 16,0 0-3-16,-7 29 5 0,7-29-7 16,0 0 6-16,0 0 1 0,0 0-4 15,-4 29 4-15,4-29-2 0,0 0 1 16,0 0 4-16,0 0 7 0,0 0 13 15,0 0 12-15,0 0 1 0,0 0-3 0,0 0-5 16,0 0-15-16,0 0 0 0,0 0-3 16,0 0 1-16,0 0 0 0,0 0-5 15,0 0-2-15,0 0-6 0,0 0-2 16,0 0 6-16,0 0 2 0,0 0 3 16,0 0 1-16,0 0-3 0,0 0-5 15,0 0-5-15,0 0-22 0,0 0-36 16,0 0-14-16,0 0 3 0,0 0-189 0</inkml:trace>
  <inkml:trace contextRef="#ctx0" brushRef="#br0" timeOffset="103">18559 3878 439 0,'0'0'-2'0,"0"0"3"0,0 0 11 0,16-26 29 16,-16 26 30-16,0 0 32 0,0 0 24 16,0 0-5-16,0 0-19 0,0 0-31 15,0 0-34-15,0 0-23 0,0 0 0 16,0 0 2-16,-18 26 5 0,14 12 5 15,-1 10-1-15,1 3-4 0,-7 7-4 0,11-7-2 16,-5-5-6-16,3-1-7 0,-2-5-1 16,-1 2-3-16,5-5 3 15,0 5-4-15,0 3-4 0,0-6-13 0,0 4-19 16,5-15-28-16,-5-28-35 0,4 36-30 16,-4-36-23-16,0 0 11 0,0 0 29 15,0 0 39-15,33-51 41 0,-24 0-187 16</inkml:trace>
  <inkml:trace contextRef="#ctx0" brushRef="#br0" timeOffset="104">18564 3869 436 0,'0'-44'16'0,"0"44"21"15,-5-47 5-15,5 47-1 0,0-42-11 16,0 42-14-16,27-37 4 0,4 15 1 16,7 2-2-16,-1 2-7 0,10 5 6 15,-5 8-13-15,-4 7 2 0,-3 5-2 16,-4 6-9-16,-4 10 7 0,-1 1 3 15,-4 14 0-15,-15-1 5 0,-3 1 11 0,-10 2 16 16,-14 0 14-16,-7-3 0 0,-6 5-9 16,-9 3-9-16,-5-6-4 0,10-1-5 15,1-11 6-15,36-27-3 0,-42 22-7 16,42-22-1-16,0 0-9 0,0 0-11 16,0 0-8-16,0 0-2 0,0 0 1 15,31 35 5-15,2-13 6 0,-2 3 2 16,12 8-6-16,3 2-7 0,-4 1 3 15,2 1-2-15,-13-1 4 0,-4-7 3 16,-3-3 0-16,-24-26 0 0,7 31 10 0,-7-31 8 16,0 0 7-16,-38 40 5 0,3-29-7 15,6 2 1-15,-2-2-9 0,-7-6-3 16,3-3-2-16,-7-2-9 0,9-4-3 16,2 1-19-16,31 3-16 0,-31-13-44 15,31 13-65-15,0 0-41 0,-18-46 18 16,18 46-168-16</inkml:trace>
  <inkml:trace contextRef="#ctx0" brushRef="#br0" timeOffset="105">19505 4348 429 0,'0'0'0'0,"0"0"27"16,0 0 42-16,0 0 51 16,0 0 42-16,0 0 1 0,0 0-28 0,0 0-32 15,0 0-29-15,0 0-15 0,0 0-4 16,0 0-12-16,0 0-16 0,27-16-8 16,-27 16-12-16,0 0-9 0,42-24-1 15,-42 24-4-15,51-18-7 0,-23 11-4 16,3 3-24-16,5-1-21 0,-7 1-22 15,2 6-46-15,0-2-45 0,-31 0-21 16,46 9 29-16,-46-9-155 0</inkml:trace>
  <inkml:trace contextRef="#ctx0" brushRef="#br0" timeOffset="106">20413 4195 473 0,'0'0'103'16,"31"-16"45"-16,-31 16 20 0,-5-29-25 16,5 29-48-16,0 0-32 0,5-31-23 15,-5 31-22-15,0 0-12 0,0 0-8 16,-27-31-4-16,27 31-1 0,0 0-8 0,-31-4-4 15,31 4 3-15,-26 13-1 16,26-13 8-16,-20 27 2 0,20-27 0 0,-2 55 5 16,4-19 2-16,2 6 1 0,7 0 1 15,5-2-2-15,4 2-2 0,2-2 2 16,9-1-1-16,-9-5 2 0,9-8 1 16,-31-26 1-16,18 36-5 0,-18-36-2 15,0 0-3-15,0 0-7 0,0 0 1 16,0 0-5-16,-27 26-11 0,27-26-22 15,-44 2-35-15,44-2-3 0,-42-13-11 0,42 13-1 16,-16-33 26-16,16 33 3 16,27-53 25-16,-7 17 30 0,9 5 11 0,2-2 8 15,0 4-4-15,2 5 2 0,2 6-2 16,7 1-4-16,-9 1 8 0,-6 7-2 16,-27 9 5-16,31-13 3 0,-31 13 4 15,0 0 3-15,0 0 0 0,0 0 10 16,0 0 4-16,35 22 0 0,-35-22 3 0,7 40-7 15,-7-13-9-15,-4-1-3 16,8 3 1-16,3 0-8 0,-3-3-1 16,-4-26-2-16,27 36-5 0,-27-36 6 0,31 17 1 15,-31-17 11-15,48 3 0 0,-12-12-1 16,6-7-3-16,-4-6-9 0,-3-9-1 16,-8-2 0-16,-10-7 0 0,-1 2 4 15,-7-1 7-15,-7 1 1 0,7 9 23 16,-14 3 17-16,5 26 9 0,0 0 8 15,0 0-19-15,0 0-19 0,0 0-13 0,0 0-9 16,0 0-5-16,-31 35-1 0,20 16 3 16,7 13-1-16,-7 5 5 0,6 2 2 15,-1-3-2-15,6-4 3 0,0-4 3 16,0-7 0-16,0-4-2 0,-5-5-5 16,3-4-4-16,-2-2-5 0,-12 0 2 15,1-3-7-15,-12-4-9 0,-11-2-9 16,-4-7-20-16,7-4-27 0,-3-10-15 15,38-8-23-15,-37-6-26 0,37 6-9 16,-16-47 17-16,21 14-173 0</inkml:trace>
  <inkml:trace contextRef="#ctx0" brushRef="#br0" timeOffset="107">21549 4155 478 0,'26'-16'110'16,"-26"16"27"-16,0 0 10 0,-11-33-46 15,11 33-44-15,0 0-18 0,-31-18 0 0,31 18-8 16,0 0-16-16,-26-2-8 16,26 2-19-16,-27 20-9 0,27-20-1 0,-26 40-5 15,14-11 1-15,8 4 9 0,4 0 4 16,0 3-1-16,4-3 8 0,12-2-1 16,-9-2 3-16,15 2 13 0,-2 0-1 15,-5-5 5-15,5 1 0 0,-20-27-9 16,22 31 3-16,-22-31 0 0,0 0 1 0,0 0 8 15,0 0-2-15,0 0 0 16,-22 29-12-16,22-29-22 0,-51 22-20 0,18-13-28 16,6-5-29-16,27-4-18 15,-37-2-13-15,37 2 21 0,0-27 33 0,-31-55-168 16</inkml:trace>
  <inkml:trace contextRef="#ctx0" brushRef="#br0" timeOffset="108">21987 3604 449 0,'0'0'5'0,"0"0"39"16,0 0 29-16,0 0 22 0,-31 15 2 0,31-15-16 15,-22 60-11-15,11-11 3 0,0 10-3 16,-5 10-11-16,12 0-17 0,0-1-18 16,4 1-5-16,0-7-7 0,-3-5-1 15,3-1-4-15,-9 1-4 0,5-6-3 16,4 0-7-16,-2-2-15 0,2-14-26 15,2-6-43-15,-2-29-32 0,-27 27-9 16,27-27-15-16,-26-11 32 0,26 11 40 0,-16-62-188 16</inkml:trace>
  <inkml:trace contextRef="#ctx0" brushRef="#br0" timeOffset="109">21781 4166 432 0,'0'0'38'15,"0"0"9"-15,31-13-1 0,-31 13-1 16,0 0-29-16,42-34-12 0,-42 34-9 15,34-22-34-15,-34 22-14 0,53-22 1 0,-82-29-189 16</inkml:trace>
  <inkml:trace contextRef="#ctx0" brushRef="#br0" timeOffset="110">22109 4529 512 0,'0'0'55'0,"0"0"12"0,0 0-13 16,0 0 6-16,0 0 11 0,0 0-6 0,38-20-22 15,-25-9-23-15,0-6-22 16,7-7-16-16,0 0-16 0,-7 4-4 0,1 7 8 16,-14 31 16-16,2-35 18 0,-2 35 13 15,0 0 8-15,0 0 6 0,0 0 1 16,0 0-10-16,0 0-4 0,-27-14-13 16,27 14-3-16,-13 38 1 0,0-5 2 15,2 3-1-15,4 6-5 0,-2 0 7 16,2-7 0-16,12 3 0 0,-10-9 3 15,17-3-7-15,-12-26-4 0,15 38 8 0,-15-38 0 16,0 0 1-16,33 22 7 16,-33-22 7-16,0 0 8 0,40-2 2 0,-40 2-2 15,42-24-13-15,-13-1-12 0,2-8 0 16,0-2-3-16,-9-8-1 0,2 4-2 16,-6 1-4-16,7 7-2 0,-25 31 3 15,37-42 2-15,-37 42-2 0,22-27-2 16,-22 27-4-16,0 0 2 0,0 0 3 0,31-9 2 15,-31 9 2-15,0 0 3 16,23 43 0-16,-23-43-4 0,4 46 0 0,-4-46-4 16,7 44 2-16,-7-44 7 0,0 45 7 15,0-45-3-15,-3 33 0 0,3-33-2 16,0 0-7-16,0 0 8 0,0 0 3 16,0 0 4-16,0 0 7 0,0 0-1 15,0 0-1-15,0 0-1 0,0 0-2 16,18-38-6-16,-7 5-6 0,0 2-4 15,-11 31 0-15,31-49-5 0,-31 49 2 16,40-44 1-16,-40 44-5 0,38-42 5 16,-38 42 2-16,0 0-6 0,33-27 0 0,-33 27 0 15,0 0 0-15,35 22-1 0,-35-22 6 16,27 51 4-16,-12-15-5 0,-3 8 5 16,-6 0-4-16,3 1-2 0,-9-3 5 15,-4-7-5-15,-1 1 8 0,3-10 1 16,2-26 0-16,0 33 3 0,0-33 4 15,0 0 5-15,0 0 4 0,0 0 14 16,0 0-9-16,0 0-12 0,11-39-8 0,-4 3-14 16,13-8 1-16,2-7 2 0,4 4 4 15,1 5 3-15,-3 11-3 0,-6 3 3 16,-18 28 1-16,31-29-3 0,-31 29 0 16,0 0-1-16,0 0 0 0,0 0-3 15,0 0 3-15,22 48 2 0,-17-14 2 16,1 3 3-16,-1 3-3 0,-1 0 1 15,3-5-3-15,-3 5-2 0,5-4 1 16,2-1-23-16,-4-4-38 0,4-4-70 16,-11-27-63-16,0 0 8 0,0 0-164 0</inkml:trace>
  <inkml:trace contextRef="#ctx0" brushRef="#br0" timeOffset="111">23723 3759 462 0,'0'0'67'16,"0"0"37"-16,22 37 23 0,-22-37-9 16,31 49-24-16,-4-7-21 0,2 7-15 15,0-5-12-15,-7 11 0 0,0 5 7 16,4 4-8-16,-1 5-13 0,-12-7-12 15,0 2-14-15,-17-4-4 0,-1 4 1 0,-6 0-9 16,-22 1-14-16,-18-6-31 16,-17-1-58-16,-28-5-110 0,-10-13 1 0,-9-9-178 15</inkml:trace>
  <inkml:trace contextRef="#ctx0" brushRef="#br0" timeOffset="112">1000 6307 453 0,'0'0'-5'0,"0"0"2"16,2 31 2-16,-2-31 1 0,0 0 1 15,0 0 6-15,0 0 0 0,0 0 2 16,0 0 4-16,0 0 1 0,0 0 2 16,0 0 4-16,0 0-3 0,0 0-4 15,0 0-2-15,0 0-5 0,0 0-1 16,0 0 0-16,0 0-1 0,0 0 3 0,0 0 2 16,0 0 5-16,0 0 4 0,0 0 7 15,0 0 4-15,0 0 3 0,0 0 0 16,0 0-1-16,0 0-3 0,0 0-6 15,0 0-6-15,0 0-4 0,0 0-3 16,0 0 2-16,0 0 7 0,-27-11-1 16,27 11-3-16,0 0-4 0,0 0-6 15,0 0-2-15,-26-31-1 0,26 31 3 0,0 0-3 16,0 0 0-16,-31-11-2 0,31 11-3 16,0 0-1-16,-33-13 0 0,33 13 0 15,0 0 1-15,-38-11 1 0,38 11 0 16,-27 2-1-16,27-2 1 0,0 0 2 15,-35-2 0-15,35 2 0 0,0 0 0 16,-31 31 1-16,31-31 0 0,-29 42-1 16,29-42 1-16,-26 46-2 0,26-46-2 15,-14 49 1-15,12-22 2 0,2 4 0 16,0 2 0-16,0-33 0 0,7 48-1 0,-7-48-2 16,15 40 1-16,-15-40 0 0,22 42-1 15,-22-42 1-15,25 31 0 0,-25-31 1 16,33 18 0-16,-33-18 0 0,31 5 1 15,-31-5 1-15,31-9 2 0,-31 9 3 16,29-29 1-16,-29 29 0 0,40-55-1 16,-23 15-3-16,-1-7 0 0,-1 7-1 15,-10 3 1-15,-3 6 1 0,-2 31-1 0,4-40 2 16,-4 40 4-16,0 0 5 16,0 0 2-16,-11-27 1 0,11 27-6 0,0 0-5 15,0 0-2-15,0 0-3 0,0 0-1 16,0 0-1-16,0 0-1 0,5 27 1 15,-5-27 2-15,11 57 1 0,-4-21-2 16,1 4 3-16,-1 2-1 0,4-5-2 16,2 3 3-16,-6-7-2 0,4-6 2 15,-11-27 0-15,27 47-6 0,-27-47-14 16,24 31-22-16,-24-31-23 0,27 11-25 0,-27-11-20 16,37-11 5-16,-10-7 24 0,4-11-179 15</inkml:trace>
  <inkml:trace contextRef="#ctx0" brushRef="#br0" timeOffset="113">1301 5964 420 0,'0'0'9'0,"0"0"9"16,0 0 14-16,0 0 14 0,29 22 14 15,-29-22 2-15,53 49-7 0,-18-16-3 16,-4 11 4-16,-2 9-1 0,2 7 0 16,-4 9-5-16,-1-3-9 0,-6 3-8 15,-2 2-1-15,-5-11-8 0,-6 6-7 16,-7-4-3-16,-5-2-3 0,-10 4-5 0,-9-6-5 16,-12 8-12-16,-10-2-21 0,-8 0-39 15,-10 1-48-15,-4-14-37 0,3-5 3 16,3-17 43-16,9-11-160 0</inkml:trace>
  <inkml:trace contextRef="#ctx0" brushRef="#br0" timeOffset="114">2289 5696 422 0,'0'0'-1'0,"0"0"1"0,0 0 0 16,0 0-2-16,0 0 1 15,0 0 1-15,0 0-1 0,0 0 1 0,-20-27 1 16,20 27 0-16,0 0 1 0,0 0 1 0,0 0 1 16,-22-28 3-16,22 28 4 0,0 0 4 15,0 0 6-15,0 0 4 0,-27-22 3 16,27 22-2-16,0 0-2 0,0 0-2 15,0 0 3-15,0 0 6 0,0 0 8 16,0 0 9-16,0 0 8 0,0 0 5 16,0 0 4-16,0 0-3 0,0 0-5 15,0 0-9-15,0 0-9 0,0 0-7 0,0 0-9 16,0 0-5-16,0 0-3 16,0 0-6-16,0 0-2 0,0 0-3 0,0 0-5 15,0 0 0-15,0 0-1 0,0 0 0 16,0 0 2-16,0 0 0 0,49-5 0 15,-16 3-1-15,9 2 3 0,0-2-2 16,11-3 2-16,5-4 3 0,-1-2-3 16,1-2-7-16,-9 0-7 0,-7 4-15 15,-5 2-20-15,-37 7-34 0,51-11-39 16,-51 11-27-16,45-11-4 0,-45 11 30 0,42-7 45 16,-42 7-171-16</inkml:trace>
  <inkml:trace contextRef="#ctx0" brushRef="#br0" timeOffset="115">2528 5809 410 0,'-16'29'5'0,"16"-29"22"16,0 0 21-16,-11 35 12 0,11-35 15 15,-4 33 6-15,4-2 0 0,0 0-5 16,4 7-16-16,3 6-11 0,2 5-13 15,-3 4-4-15,-1 0-4 0,6 3 1 16,-2-3 3-16,2 0-2 0,-5-7-3 16,3 3-7-16,-2-9-14 0,0-13-3 15,-3 1-1-15,-4-28-3 0,0 0-9 16,11 31-13-16,-11-31-31 0,0 0-43 0,0 0-47 16,0 0-27-16,0 0 24 15,0 0-165-15</inkml:trace>
  <inkml:trace contextRef="#ctx0" brushRef="#br0" timeOffset="116">3030 6327 424 0,'0'0'20'15,"9"27"24"-15,-9-27 12 0,2 33 8 16,-2-33-5-16,9 49-10 0,-9-49-7 15,18 55-1-15,-9-15-6 0,-2-11-11 16,4-1-6-16,-11-28-10 0,15 31-4 16,-15-31 2-16,0 0-2 0,27 29 1 15,-27-29-1-15,0 0 0 0,0 0 6 16,35-2 3-16,-35 2 6 0,22-29-9 0,-22 29 0 16,25-53 1-16,-10 26-5 15,-2-4 10-15,7 5-6 0,-4-1-4 0,2 1-1 16,-18 26-4-16,26-31-2 0,-26 31-5 15,0 0-2-15,42-2 1 0,-42 2 2 16,47 8 4-16,-47-8 0 0,37 31-1 16,-37-31 6-16,25 36 3 0,-25-36 6 15,11 35 4-15,-11-35 0 0,0 0 2 16,0 0 0-16,0 0 5 0,0 0 4 16,0 0-1-16,0 0 3 0,0 0-2 0,0 0 0 15,0 0-6-15,0 0-9 0,0 0-4 16,11-33-10-16,-11 33-2 0,15-51-5 15,-15 51-1-15,31-51 0 0,-31 51-3 16,34-26-1-16,-34 26 0 0,35 8 0 16,-35-8 4-16,44 34 5 0,-13-10 0 15,-31-24 3-15,42 55 0 0,-31-24 0 16,0-4 2-16,-11-27 0 0,12 35 1 0,-12-35 0 16,0 0 3-16,0 0 7 15,0 0 6-15,0 0 6 0,0 0 0 0,0 0-8 16,0 0-9-16,19-51-7 0,-7 12-3 15,3-12-3-15,12-5 1 0,-3 8 1 16,-2 1 2-16,-22 47 5 0,38-35-2 16,-38 35-3-16,31-5-2 0,-31 5-1 15,26 20 3-15,-26-20 1 0,34 38 1 0,-34-38 0 16,26 53-2-16,-17-20 2 0,-5 0-3 16,-1-2-4-16,1-2-8 0,-4-2-24 15,0-1-41-15,0-26-48 0,0 0-31 16,0 29-7-16,0-29 29 0,0 0-157 15</inkml:trace>
  <inkml:trace contextRef="#ctx0" brushRef="#br0" timeOffset="117">3210 5931 542 0,'-45'-16'116'0,"45"16"19"15,-44-26-19-15,44 26-42 0,0 0-33 16,0 0-26-16,0 0-28 0,0 0-30 16,0 0-18-16,0 0-23 0,0 0-17 15,25-9-2-15,-25 9 4 0,48 9 28 0,-48-9-181 16</inkml:trace>
  <inkml:trace contextRef="#ctx0" brushRef="#br0" timeOffset="118">3447 5554 571 0,'0'0'124'0,"0"0"3"0,0 0-40 15,0 0-43-15,0 0-7 0,11 29 6 16,-11-29 3-16,33 31-2 0,-33-31-18 16,51 47-13-16,-18-21-5 0,7 10-13 15,2-5-20-15,2 11-37 0,-2 0-53 0,0 0-44 16,-4 2-9-16,-82-95 41 15,75 93-162-15</inkml:trace>
  <inkml:trace contextRef="#ctx0" brushRef="#br0" timeOffset="119">4968 6194 434 0,'0'0'30'0,"0"0"23"0,26-4 30 16,-26 4 20-16,0 0 4 0,-15-31-7 0,15 31-22 16,0 0-18-16,0 0-15 15,-38-25-13-15,38 25-10 0,-31-11-9 0,31 11-7 16,0 0-2-16,-31 5 1 0,31-5-3 15,-6 26 1-15,6 1-3 0,0 11-2 16,6 4-1-16,5 4-1 0,9 3 0 16,2-3 0-16,5-1 0 0,4-10 1 15,-4-8 1-15,-27-27 2 0,46 40 1 0,-46-40 0 16,0 0 1-16,22 26 1 16,-22-26 3-16,0 0 2 0,0 0-2 0,-26 11-10 15,26-11-32-15,-45-4-25 0,19 2-19 16,26 2-25-16,-40-5-7 0,40 5-6 15,0 0 7-15,-2-35 30 0,2 35 36 16,44-49 31-16,-6 16 13 0,8-3 2 16,3-1-1-16,-3-1 0 0,3 5 0 0,-7 4 3 15,-2 5 4-15,-7 2 5 16,-6 2 11-16,-27 20 16 0,31-11 19 0,-31 11 20 16,0 0 14-16,0 0-3 0,0 0-19 15,0 0-22-15,0 0-24 0,-36 0-12 16,36 0-5-16,-37 19 2 0,37-19 1 15,-22 40-2-15,17-11 0 0,5 4-4 16,5 7-2-16,1 2-1 0,10-4-7 16,-1-7-3-16,-15-31-5 0,53 46 3 15,-22-37 5-15,-4-9 4 0,4-2 4 0,-31 2 2 16,46-33 2-16,-46 33-4 16,29-60-10-16,-24 20-8 0,-10-4-3 0,-10-5-11 15,-7 7-12-15,-1 7 1 0,-12-3-5 16,2 9 11-16,-3 0 21 0,-1 7 8 15,4 11 15-15,4-2 10 0,29 13 4 16,-38-16-2-16,38 16-10 0,0 0-18 16,0 0-18-16,0 0-17 0,0 0-14 15,16-31-10-15,-16 31-2 0,37-8 6 16,-37 8 17-16,47-5-187 0</inkml:trace>
  <inkml:trace contextRef="#ctx0" brushRef="#br0" timeOffset="120">5703 5583 494 0,'0'0'88'16,"0"0"26"-16,0 0-10 0,0 0-27 15,0 0-23-15,-15 40-12 0,8-11 2 0,7 4-4 16,-5 11-10-16,5-2-15 16,0 3-10-16,0 6-9 0,0 2-27 0,5 0-31 15,-5 2-56-15,0 1-38 0,7-1 11 16,-7-4 33-16,8-7-159 0</inkml:trace>
  <inkml:trace contextRef="#ctx0" brushRef="#br0" timeOffset="121">6425 5703 498 0,'0'0'92'16,"0"0"37"-16,0 0-3 0,0 0-33 16,0 0-45-16,0 0-30 0,0 0 11 15,-4 51 14-15,4-5 9 0,6 9-6 16,-1 12-13-16,1 2-12 0,-1 6-1 16,-1 2-4-16,3-10-5 0,2 8-2 0,-3-4-7 15,3-5 0-15,-2-4-1 0,-3-11-5 16,3-11-8-16,-7-13-14 0,0-27-18 15,0 31-24-15,0-31-36 0,0 0-34 16,0 0-24-16,0 0 15 0,0 0-167 16</inkml:trace>
  <inkml:trace contextRef="#ctx0" brushRef="#br0" timeOffset="122">7003 6227 432 0,'0'0'28'0,"0"0"24"0,0 0 21 15,0 0 14-15,0 0-1 0,0 0-3 16,-33-26-4-16,33 26-11 0,0 0-16 16,-25-11-18-16,25 11-17 0,0 0-11 15,0 0-8-15,-26 18-3 0,26-18-2 16,-18 50-1-16,9-12-1 0,3 11-2 16,1-5-2-16,10 0 0 0,1-4-1 0,3-11 4 15,11-2 1-15,-20-27 3 0,44 42 3 16,-44-42 0-16,47 17 4 0,-47-17 0 15,44-8 3-15,-44 8 9 0,47-27 5 16,-47 27 1-16,31-51-3 0,-20 20-7 16,-5 0-3-16,-4-2 3 0,-4 2 6 15,2 31 10-15,-11-44 1 0,11 44-1 16,0 0-5-16,0 0-13 0,0 0-6 0,0 0-2 16,0 0-1-16,-6 48 2 15,6-3 2-15,6 12-1 0,7 10 3 0,5-5 1 16,4 6-1-16,9 1 2 0,-4-1-3 15,4 3 0-15,-5 2 0 0,-6-2-2 16,-4-4 1-16,-3-8 1 0,-8-8-2 16,-5-13 0-16,-5-9-1 0,5-29-2 15,-33 40 1-15,6-23-2 0,-4-6 0 16,-2 3 3-16,2-5 2 0,0-7 3 16,5 2 1-16,-1-8 0 0,0-1 2 0,27 5 5 15,-42-13 8-15,42 13 0 0,0 0-5 16,-31-24-15-16,31 24-15 0,0 0-14 15,-15-38-27-15,15 38-40 0,4-42-52 16,7 15-40-16,5-1 12 0,-1-3-164 16</inkml:trace>
  <inkml:trace contextRef="#ctx0" brushRef="#br0" timeOffset="123">6790 7339 1068 0,'-6'-31'237'0,"6"31"-180"15,-3-31-60-15,3 31-8 0,9-29 5 0,-9 29 0 16,0 0-16-16,0 0-32 16,11-29-83-16,-11 29-77 0,0 0-208 0</inkml:trace>
  <inkml:trace contextRef="#ctx0" brushRef="#br0" timeOffset="124">8692 5911 425 0,'-6'35'9'0,"6"-35"4"0,-9 27 7 15,9-27 6-15,0 0 10 0,0 0 20 16,0 0 17-16,0 0 11 0,0 0-3 15,0 0-15-15,0 0-19 0,0 0-17 16,35-29-7-16,-13 2-7 0,12-17-7 16,1-13-6-16,3-5-7 0,-12-9-13 15,-6 2 0-15,-9 3-1 0,-11-1-1 0,-4 10 6 16,-3 4 8-16,1 8-2 16,-3 8 8-16,-2 10 5 0,11 27 0 0,-11-27 7 15,11 27-1-15,0 0-2 0,0 0-2 16,0 0-2-16,-36 51-3 0,21 0 3 15,-1 18 3-15,5 20 5 0,4 15 7 16,-1 0-3-16,8 4 3 0,4-6-5 16,7-13-3-16,0 1-2 0,2-10-4 15,1-9-3-15,-1-2-1 0,-2-21-1 16,-4-12-2-16,-7-36 0 0,0 0-2 0,0 0 1 16,0 0 3-16,0 0 0 15,0 0-2-15,4-45-5 0,-10-3-4 0,-3-14-2 16,4-2-1-16,5-5 0 0,0 0 1 15,9 14 2-15,2 2 4 0,5 13 4 16,6 9-6-16,-22 31-2 0,51-38-3 16,-22 34 0-16,2 13 6 0,0 6 1 15,2 10 0-15,-2 6 2 0,-5 2 1 0,1 4 0 16,-7-1 2-16,-5-1-1 0,-10-4 0 16,-5-31-1-16,-5 56 0 0,5-56 0 15,-24 51 3-15,8-25-3 0,16-26-4 16,-48 31-1-16,48-31-2 0,-38 18 7 15,38-18 10-15,0 0 5 0,0 0-2 16,0 0-5-16,0 0-6 0,0 0-1 16,0 0 1-16,38 20 2 0,-12-3-2 15,12-3 2-15,8 6-3 0,-3 0 0 16,5-5 3-16,-1 1-5 0,-10-10 2 0,-6-4-2 16,0-4 0-16,-31 2 0 15,49-17 2-15,-49 17 0 0,38-45-9 0,-25 14-9 16,-6-6-9-16,-1-3 2 0,-12-2 9 15,-5 8 15-15,11 34 10 0,-23-42 6 16,23 42 1-16,-26-17 4 0,26 17 2 16,0 0-4-16,-29-5-2 0,29 5-6 15,0 0-5-15,-18 47 3 0,18-12-2 16,0-2 0-16,7 7-2 0,2-4-1 16,2 1 1-16,9-3-3 0,-2-6 0 0,-18-28-2 15,37 40 0-15,-37-40 1 0,36 27 0 16,-36-27 0-16,0 0 2 0,33-9 2 15,-33 9 4-15,15-40 2 0,-4 11 3 16,-2-2-5-16,-2-4-1 0,2 2-1 16,-9 33-3-16,11-40 0 0,-11 40-5 15,0 0-2-15,0 0 0 0,38-2 0 16,-38 2 3-16,35 35 0 0,-17-6 2 0,-3 6 1 16,1 5 3-16,-10 2 4 15,3-2 4-15,-4-9 3 0,-5-31 0 0,2 31-3 16,-2-31-1-16,0 0-2 0,0 0-1 15,0 0-6-15,15-31-1 0,-4 4-2 16,5-12-4-16,4-8 2 0,6 1-1 16,1-5 2-16,4 17 2 0,-31 34 1 15,33-28-3-15,-33 28-2 0,31 4 0 0,-31-4 2 16,38 29-1-16,-27 0 1 16,4 4 1-16,-1 2 1 0,-1 7 1 0,2-6 0 15,5-3 1-15,-4-6-2 0,-16-27 0 16,29 22-4-16,-29-22-1 0,31-9-3 15,-31 9-5-15,42-62-9 0,-16 11-17 16,-1-18-3-16,-8-4-10 0,-6-7 0 16,-13-1-8-16,-7-1-6 0,-6-3 25 15,-1 10 16-15,1 7 30 0,4 10 29 16,0 18 16-16,0 14 18 0,11 26-1 16,0 0-11-16,0 0-29 0,0 0-19 0,0 0-5 15,-20 57 6-15,29 3 8 0,-3 11-1 16,10 15 4-16,4-2-4 0,2 0-7 15,2 3-1-15,3-12-3 0,-5 0-4 16,5-6 2-16,-5-16-2 0,-2-6 1 16,0-19-1-16,-20-28 1 0,0 0 1 15,28 7 6-15,-28-7 3 0,20-27 3 0,-4-4-1 16,1-13-6-16,3-11-6 0,3 4-5 16,-8 9 0-16,-4 9 1 0,-11 33 0 15,24-31 1-15,-24 31-2 0,27 6 0 16,-27-6 0-16,33 53 1 0,-17-11 2 15,4 5 0-15,-5 8-2 0,3 1-7 16,-7-5-13-16,2 4-30 0,-2-6-44 16,-4-1-9-16,-3-10-32 0,-4-38 4 0,0 29 40 15,0-29-194-15</inkml:trace>
  <inkml:trace contextRef="#ctx0" brushRef="#br0" timeOffset="125">9490 5765 697 0,'-20'-38'159'16,"20"38"-25"-16,4-44-64 0,-4 44-45 16,53-45-3-16,-11 23-2 0,7 5-7 0,-3 1-4 15,8 12-6-15,3 6-12 0,1 9-15 16,4 11-37-16,-2 2-39 0,-3 3-30 15,1 11-25-15,-5 6 29 0,-4 5-170 16</inkml:trace>
  <inkml:trace contextRef="#ctx0" brushRef="#br0" timeOffset="126">11750 5523 459 0,'0'0'75'15,"0"0"44"-15,0 0 17 0,0 0-33 16,0 0-32-16,0 0-30 0,-15 31 2 0,10 11 10 16,-1 23 4-16,-3 17-2 15,-9 15-16-15,3 9-10 0,-5 7-4 0,9-2-2 16,4 2-6-16,-2-5-6 0,3-12-4 15,1-10-5-15,5-6-2 0,-6-14-6 16,1-4-17-16,-2 2-13 0,3-15-66 16,0-9-81-16,8-11-32 0,-4-29 10 15,0 0-144-15</inkml:trace>
  <inkml:trace contextRef="#ctx0" brushRef="#br0" timeOffset="127">12536 6336 418 0,'0'0'18'16,"0"0"19"-16,-4-29 27 0,4 29 26 0,-20-29 17 15,20 29 7-15,-18-26-11 16,18 26-21-16,-31-16-23 0,31 16-20 0,-35-4-11 16,35 4-7-16,-38 2-7 15,38-2-7-15,-33 22-5 0,33-22-2 0,-38 60-1 16,19-16 1-16,3 7-1 0,12-2-1 15,1-5 0-15,10-2-3 0,9-6-2 16,6 1 0-16,4-6-3 0,5-2-1 16,0-11-7-16,7-5 0 0,4-11 4 15,-4-8 2-15,8-3 0 0,1-11-5 16,-3-4-7-16,-2-5-10 0,-4-11-7 16,-7 0 5-16,-5-4 4 0,-10 2 11 0,-5 0 11 15,-7 0-4-15,-4 2 2 0,0 4 3 16,0 36 9-16,-15-35 9 0,15 35 6 15,-34-13 9-15,34 13 4 0,-39-7-1 16,39 7 0-16,-45 20-8 0,14 6-3 16,5 8 0-16,-1 6 1 0,7 4-2 15,9 0-4-15,7 3-4 0,4-3-1 16,9-4-3-16,6 0 0 0,3-3-1 0,8-4-3 16,10 1-6-16,1-8-22 0,6-1-15 15,5-14-32-15,5-9-19 0,9-11-7 16,-4-13-10-16,2-11 20 0,6-12-182 15</inkml:trace>
  <inkml:trace contextRef="#ctx0" brushRef="#br0" timeOffset="128">13393 5667 502 0,'-26'-4'101'0,"26"4"21"15,-27-2-8-15,27 2-40 0,0 0-28 16,-31 33-7-16,25-4 6 0,-5 15 3 15,2 9-5-15,2 9-11 0,3 9-13 16,8 2-7-16,3 7-1 0,2-3 1 16,2 1-2-16,-5 1-2 0,-1 1-4 15,1-2-2-15,-1-3-2 0,4-2-6 16,-7-15-8-16,2-10-20 0,3-8-30 0,-7-40-51 16,20 38-48-16,-20-38-12 15,0 0-179-15</inkml:trace>
  <inkml:trace contextRef="#ctx0" brushRef="#br0" timeOffset="129">13858 5612 505 0,'0'0'102'0,"0"0"17"16,-22 33-10-16,22-33-26 0,-9 38-15 0,9 2 2 15,-2 8 2-15,2 17-15 0,0 3-21 16,2-1-9-16,3 3-5 0,-5-1-2 16,9-5 1-16,-7 7-6 0,2 2-5 0,3-2-4 15,-3 0-7-15,1-9-6 16,-5-7-10-16,4-4-12 0,-4-6-28 0,2-6-52 16,-2-39-63-16,0 36-31 0,0-36-181 15</inkml:trace>
  <inkml:trace contextRef="#ctx0" brushRef="#br0" timeOffset="130">15036 5373 432 0,'0'0'46'0,"27"-14"36"15,-27 14 19-15,0 0 8 0,0 0-27 16,0 0-24-16,-18 49-6 0,9-7 1 16,-2 16 4-16,7 17 3 0,2 11-10 15,-3 10-13-15,10-1-8 0,-5-4-13 16,2-7-5-16,2-7-2 0,3-8-2 0,-3-7-2 16,1-13-3-16,2-16-2 15,-7-33-2-15,4 29 2 0,-4-29-2 0,0 0 1 16,0 0-1-16,0 0-6 0,0-31-5 15,7 0-3-15,-3-11 2 0,5-5 5 16,2-4 5-16,9-2 0 0,4 7 0 16,7 1-4-16,0 12-3 0,7 9 0 15,2 10 0-15,-7 14 2 0,2 18 3 0,-1 9 2 16,1 8 2-16,-6 5 3 16,2 2-2-16,-9 7 4 0,-9-5 4 0,-6 7 3 15,-14-5 11-15,-6-6 2 0,-9-2 1 16,-5-9-4-16,-4-5-7 0,-6-4-5 15,-1 2-9-15,0-13-2 0,7 0-4 16,31-9-18-16,-31 0-31 0,31 0-74 16,-4-27-45-16,4 27-17 0,24-51 30 15,-6-6-134-15</inkml:trace>
  <inkml:trace contextRef="#ctx0" brushRef="#br0" timeOffset="131">15723 6161 448 0,'31'0'45'0,"-31"0"22"0,0 0 25 16,0 0 14-16,22 31 2 0,-22-31-4 15,0 40-21-15,0-40-24 0,0 44-19 16,0-44-19-16,0 49-8 0,0-20-7 16,4-3-2-16,3 1-4 0,-2 4-10 15,-5-31-20-15,15 42-33 0,-15-42-40 0,0 0-33 16,33 20-8-16,-33-20 16 16,36-22 35-16,-16-23-169 0</inkml:trace>
  <inkml:trace contextRef="#ctx0" brushRef="#br0" timeOffset="132">16028 5882 485 0,'-11'-40'96'0,"11"40"24"16,-24-31 2-16,24 31-31 0,0 0-45 16,0 0-30-16,0 0-23 0,0 0-20 15,0 0-22-15,0 0-30 0,-13 40-25 16,15-9-11-16,9 11 21 0,0-2-178 0</inkml:trace>
  <inkml:trace contextRef="#ctx0" brushRef="#br0" timeOffset="133">16288 6387 491 0,'15'44'80'0,"-15"-44"15"16,0 0 0-16,0 0-37 0,31 29-11 16,-31-29-2-16,0 0-4 0,29 2-9 15,-29-2-11-15,31-24-7 0,-16-3-15 0,1-8-17 16,-5-7-8-16,4-14-9 0,-6 8 7 16,-7-5 7-16,3 10 15 0,-10 10 19 15,5 33 12-15,-6-40 13 0,6 40 0 16,-27-17 1-16,27 17-2 0,-31-7 0 15,31 7-6-15,-26 20-10 0,26-20-10 16,-31 55-3-16,13-13-1 0,5 18-2 16,2 2-2-16,11 2-1 0,4-6-2 0,7-3 2 15,5-2-6-15,-1-10-5 16,7 1-13-16,5-9-19 0,4-4-28 0,6-11-29 16,17-18-28-16,-1-15-1 15,9-13 10-15,2-17 31 0,5-10 36 0,-5-13 23 16,2-12 20-16,-8 3 5 0,-9 2 3 15,-7 7-2-15,-9 6 1 0,-7-2 0 16,-12-2 6-16,-8-1 2 0,-1 6 21 16,-10 10 21-16,5 11 34 0,-4 9 31 15,4 29 11-15,-38-26-1 0,38 26-25 16,-31-9-30-16,31 9-28 0,0 0-21 16,-26 13-10-16,26-13-3 0,-34 62-2 0,15-6 1 15,-4 8 0-15,8 11-1 0,8 0 1 16,-2 3-2-16,5-5-3 0,8-7-5 15,-4 8-10-15,11-6-19 0,-6 1-29 16,2-9-35-16,1-18-37 0,-3-16-6 16,-5-26 17-16,0 0 22 0,0 0 36 15,18-60 24-15,-14 5 14 0,-4-11-193 16</inkml:trace>
  <inkml:trace contextRef="#ctx0" brushRef="#br0" timeOffset="134">16943 6221 569 0,'0'0'133'15,"0"0"7"-15,0 0-37 0,-11-27-47 16,11 27-34-16,0 0-13 0,35-11 0 15,-6 7-4-15,2-1-6 0,5 1-17 16,-3-3-27-16,-33 7-39 0,48 0-27 16,-48 0-18-16,43-2 14 0,-43 2-168 15</inkml:trace>
  <inkml:trace contextRef="#ctx0" brushRef="#br0" timeOffset="135">16372 6006 493 0,'-20'-33'97'0,"15"0"14"16,5-5-5-16,5 3-32 0,6 1-14 0,-11 34-2 16,26-35-8-16,-26 35-9 15,36-31-17-15,-36 31-9 0,53-29-7 0,-26 22-13 16,-1 7-23-16,5 3-30 0,2 6-32 15,-6 4-23-15,-27-13-19 0,46 44 9 16,-21-13 30-16,-1 0-177 0</inkml:trace>
  <inkml:trace contextRef="#ctx0" brushRef="#br0" timeOffset="136">17255 5359 417 0,'0'0'3'16,"0"0"1"-16,0 34 14 0,0-34 23 15,0 0 15-15,-22 33 12 0,22-33-7 16,0 0-18-16,0 0-18 0,-20 33-30 16,20-33-26-16,-18 33-29 0,10-6-11 15,5 2 5-15,-1 2 17 0,4 0-183 0</inkml:trace>
  <inkml:trace contextRef="#ctx0" brushRef="#br0" timeOffset="137">17979 5957 493 0,'0'0'97'0,"0"0"39"0,0 0 10 16,0 0-39-16,0 0-47 0,0 0-35 15,0 0-10-15,-33 49 5 0,22-7 8 16,0 7 0-16,0 6-6 0,2 3-6 16,5-1-7-16,1-1-3 0,-1-1-2 0,8-6-1 15,-8-7 0-15,-1-7-1 16,-1-8 0-16,6-27-2 0,-20 26 1 0,20-26 0 16,0 0 1-16,0 0-1 0,-16-35-3 15,5 8-2-15,-4-21 0 0,-1-17 2 16,12-14 3-16,-3 1 0 0,18-4 6 15,0 11 1-15,3 9-1 0,3 7 6 16,-1 9-7-16,-1 8-2 0,-15 38 1 16,16-40-2-16,-16 40-1 0,0 0-1 15,0 0-2-15,46 2 0 0,-46-2 2 0,49 60 2 16,-22-11 5-16,-5 8 4 16,2 12 4-16,-6 4-2 0,4-4-1 0,2 6-5 15,-8-9-4-15,-1-4-2 0,1-6-1 16,-3-14 3-16,3-16 0 0,-16-26 1 15,31 27 2-15,-31-27-1 0,35-4 8 16,-35 4 3-16,42-29 0 0,-15-9-1 16,2-22-7-16,2-13-5 0,4-9-3 15,-6 3-1-15,-3 3 0 0,1-1 0 16,-12 8 1-16,-1 12 1 0,-3 10 0 0,-7 7-6 16,-2 9-4-16,3-2-3 15,-5 33 4-15,4-38 1 0,-4 38-3 0,0 0-7 16,0 0-18-16,0 0-17 0,0 0-24 15,0 0-32-15,0 0-35 0,7 34-30 16,-7-34 4-16,42 53-168 0</inkml:trace>
  <inkml:trace contextRef="#ctx0" brushRef="#br0" timeOffset="138">19109 6070 791 0,'0'0'192'0,"0"0"-25"0,0 0-116 16,0 0-29-16,0 0 7 0,0 0 4 16,15-29-1-16,-15 29-8 0,49-13-11 0,-14 9-7 15,-4 2-10-15,2 4-22 16,3 2-26-16,2-2-73 0,-5 1-69 0,-2-1-16 16,-31-2-185-16</inkml:trace>
  <inkml:trace contextRef="#ctx0" brushRef="#br0" timeOffset="139">19040 6464 833 0,'0'0'197'0,"-31"-28"-38"16,31 28-145-16,0 0-16 0,0 0 3 16,42 2 6-16,-11-9 0 0,16-6-3 0,-3 2-14 15,9 0-44-15,2 0-52 0,1 4-70 16,1-6-13-16,-4-3-169 0</inkml:trace>
  <inkml:trace contextRef="#ctx0" brushRef="#br0" timeOffset="140">20535 5630 721 0,'0'0'189'16,"0"0"-10"-16,0 0-92 0,0 0-66 16,0 0-3-16,0 0 5 0,0 0 1 15,0 0-2-15,-27-16-8 0,27 16-6 0,-22 29-3 16,2 6-2-16,-2 7 1 16,-5 14-2-16,-4-1 0 0,5-2-2 0,-5 3-2 15,-7-3 1-15,3 0-4 0,-10-2-4 16,-1-2-17-16,4-5-4 0,0-2-7 15,11-9 1-15,4-6 8 16,1-12 4-16,26-15 13 0,0 0 10 0,-34 2 15 16,34-2 6-16,0 0 1 0,0 0-1 15,0 0-1-15,0 0 2 0,3-31-3 16,-3 31-1-16,0 0-1 0,0 0-3 0,0 0 1 16,31-24 1-16,-31 24-3 0,46-24-2 15,-19 17-3-15,-1-4-4 0,10 4-1 16,-3 5 2-16,0-2-1 0,11 1-1 15,1 6-1-15,3-3-8 0,-1-5-5 16,-10 3-9-16,6-5-13 0,-8 5-22 16,3 0-61-16,-7-2-58 0,-31 4-27 15,48-12-183-15</inkml:trace>
  <inkml:trace contextRef="#ctx0" brushRef="#br0" timeOffset="141">20517 5860 731 0,'0'0'191'0,"0"0"-17"0,0 0-104 15,0 0-60-15,0 0-4 0,0 0 13 16,0 0 11-16,13 44 7 0,-8-4 4 0,-1 22-8 16,-4 9-7-16,0 9-3 0,2-1-9 15,-2-6-4-15,5 0-2 0,-5-2-3 16,-3-2-1-16,1-5-6 0,-9-6-11 15,9-5-19-15,-7-9-29 0,-2-2-56 16,-9-4-76-16,7-9-19 0,13-29 18 16,-9 35-151-16</inkml:trace>
  <inkml:trace contextRef="#ctx0" brushRef="#br0" timeOffset="142">987 8515 438 0,'0'0'-4'16,"-7"-27"3"-16,7 27 1 0,0-28 2 15,0 28 1-15,0-27 2 0,0 27 3 16,0 0 3-16,-9-33 7 0,9 33 7 16,0 0 3-16,0 0 3 0,0 0-3 15,0 0-4-15,0 0-5 0,0 0-6 0,0 0-6 16,0 0-3-16,0 0-4 0,0 0 1 15,0 0-1-15,0 0 6 0,0 0 5 16,-15 33 2-16,15-33-1 0,-3 44 5 16,3-13 12-16,0 0-1 0,-4 7 5 15,4 2-9-15,0-3-15 0,0 1 2 0,0 2-3 16,0-7-2-16,0 0 1 16,0-2-4-16,0-31-2 0,4 49 1 0,-4-49-2 15,3 31-1-15,-3-31 2 16,0 0 0-16,0 0 0 0,0 0 2 0,0 0 5 15,0 0 12-15,0 0 13 0,0 0 2 16,0 0-11-16,0 0-12 0,0-31-13 16,0 4-3-16,2-4 1 0,4 0-1 15,5 0-3-15,1 0-6 0,3 5 4 16,-15 26 0-16,31-44 0 0,-31 44 1 16,27-23-9-16,-27 23-7 0,0 0 1 15,31 9 3-15,-31-9 8 0,33 25 8 0,-33-25 0 16,42 46 2-16,-22-13 0 0,2 5 2 15,-7 0-2-15,1-5 0 0,-9-7 1 16,-7-26 1-16,4 45 7 0,-4-45 5 16,-4 26 6-16,4-26 9 0,0 0 1 15,-38 31-1-15,11-17-5 0,-4-1-7 0,-2-2-6 16,9-2 4-16,24-9 1 16,-44 9-1-16,44-9-1 0,-25-5-12 0,25 5-15 15,-29-11-24-15,29 11-44 0,0 0-46 16,-26-37-17-16,26 37 21 0,6-62-167 15</inkml:trace>
  <inkml:trace contextRef="#ctx0" brushRef="#br0" timeOffset="143">1396 8355 457 0,'0'0'47'0,"0"0"-1"16,0 0-18-16,0 0-19 0,0 0-1 15,29-8-2-15,-29 8 7 0,53 44 0 16,-24-9 13-16,0 14 5 0,2 6 2 16,0 7 6-16,-5 3-15 0,-6-1 0 15,-7 0 3-15,-8 2-3 0,-12 5-2 0,-13 5-3 16,-11 1-13-16,-17 5-3 16,-10-2-24-16,-11-3-24 0,-4-8-28 0,-2-7-36 15,6-5 10-15,7-8 18 0,14-11 31 16,6-16-175-16</inkml:trace>
  <inkml:trace contextRef="#ctx0" brushRef="#br0" timeOffset="144">2787 8446 414 0,'0'0'0'15,"0"0"1"-15,0 0 4 0,-27-24 4 16,27 24 7-16,-15-27 10 0,15 27 7 16,-5-28 12-16,5 28 9 0,0 0-1 0,-6-36-2 15,6 36-2-15,0 0-9 0,0 0-5 16,0 0-10-16,0 0-14 0,0 0-10 16,0 0-4-16,0 0-1 0,4 44 1 15,3-4 2-15,2 11 4 0,-3 9 1 16,-1 9 4-16,-3-1-1 0,2 1 4 0,1 0 0 15,-1-7-3-15,-4-3 2 16,2-8-7-16,-2-15 0 0,0-36-2 0,5 35-1 16,-5-35 0-16,0 0-2 0,0 0-1 15,0 0 1-15,0 0-3 0,0 0-6 16,0-33-12-16,-5 0-3 0,3-12 1 16,-2-8 3-16,-5-9 5 0,7-6 2 15,2-5-1-15,0 4 7 0,2 2 8 16,-2 3 1-16,0 13 0 0,4 7 4 15,-4 6 1-15,5 12-1 0,-5 26 0 16,6-27-4-16,-6 27-3 0,0 0-1 16,27 11 1-16,-27-11 1 0,35 40 4 0,-17-9 2 15,2 11 2-15,-4 5 4 0,3 6-2 16,-5 2 2-16,1-2-2 0,-1-4-3 16,-1-13-1-16,-2-5-2 0,-11-31 1 15,24 37-3-15,-24-37 2 0,0 0 0 16,22 27-1-16,-22-27 3 0,0 0 9 15,0 0 15-15,0 0 19 0,0 0 5 16,16-29-3-16,-5 0-15 0,0-13-12 0,5 0-5 16,-12-7-6-16,0 5 2 0,-4 0-9 15,0-7-3-15,3 11 8 0,-10 11 3 16,7 29 1-16,-7-37 1 0,7 37-8 16,-9-29-8-16,9 29-3 0,0 0-5 15,-4-29-8-15,4 29-23 0,0 0-31 16,0 0-46-16,0 0-25 0,0 0-2 15,0 0 27-15,-22-44 53 0,22 44-178 16</inkml:trace>
  <inkml:trace contextRef="#ctx0" brushRef="#br0" timeOffset="145">3247 9062 404 0,'31'9'20'16,"-31"-9"13"-16,27-7 6 0,-27 7-5 16,31-22-11-16,-31 22-13 0,35-38-4 15,-35 38-3-15,34-51-1 0,-17 20 1 16,-3-2-2-16,-3 2 0 0,0 0 1 15,-11 31 3-15,9-40 7 0,-9 40 8 16,0 0 4-16,0 0-4 0,-16-29-5 16,16 29-8-16,0 0-1 0,0 0 1 0,-31 7 0 15,31-7 1-15,0 0-3 0,-38 27 0 16,38-27 0-16,-31 53 1 0,27-13 1 16,0-5-3-16,4-2-2 0,8-2-1 15,4-4-3-15,3 2 1 0,-15-29 1 16,44 42 2-16,-44-42-1 0,45 17 1 15,-45-17 3-15,37 0 1 0,-37 0 2 16,38-22 0-16,-38 22-1 0,31-28 2 0,-31 28 2 16,18-36 0-16,-18 36-1 0,8-46-3 15,-8 19-1-15,0-2 1 0,0 29 6 16,-4-37 10-16,4 37 4 0,0 0 2 16,0 0-7-16,0 0-12 0,0 0-5 15,0 0-11-15,0 0-7 0,0 0 0 16,0 0 2-16,0 0 4 0,-4 37 7 15,8-10 1-15,3 2-2 0,6-3-2 0,-13-26-7 16,29 44 0-16,-29-44 1 16,42 36 1-16,-42-36 3 0,40 18 2 0,-40-18 2 15,28-5 7-15,-28 5 7 0,0 0 5 16,36-37 0-16,-18 10-3 0,-3-4-2 16,-2-4-4-16,-6 1 1 0,-3 3 3 15,-4 5 11-15,0 26 11 0,0 0 1 16,0-27-3-16,0 27-14 0,0 0-14 15,0 0-6-15,0 0-3 0,0 0 0 16,-8 29 2-16,8-29 2 0,0 53 1 0,4-15 0 16,3 4-2-16,2-5-11 0,6-6-4 15,3-4-4-15,-18-27-15 0,46 31-2 16,-19-24-6-16,-27-7-10 0,49-16-16 16,-23-8-34-16,-2-12-19 0,-1-8 7 15,-8-9-178-15</inkml:trace>
  <inkml:trace contextRef="#ctx0" brushRef="#br0" timeOffset="146">3611 8595 428 0,'0'0'41'0,"-27"-42"14"16,27 42-2-16,0-47-14 0,0 47-10 16,33-46-8-16,-6 19-5 0,-1 5-1 15,5-3-6-15,0 3-9 0,-4 13-15 16,-1 1-19-16,-26 8-16 0,43 13-11 0,-43-13 3 15,31 29 11-15,-31-29 16 16,15 48 15-16,-19-19-201 0</inkml:trace>
  <inkml:trace contextRef="#ctx0" brushRef="#br0" timeOffset="147">4060 8012 421 0,'0'0'51'0,"0"0"12"15,0 0-2-15,0 0-21 0,0 0 1 0,-11 38 8 16,11-38 8-16,-11 42 1 16,2-11-20-16,2 4-15 0,-1 1-10 0,5 6-5 15,-1 4-13-15,4 8-17 0,-5 1-27 16,5-2-42-16,-4 0-26 0,2-4 6 16,-3 2 25-16,1-5-170 0</inkml:trace>
  <inkml:trace contextRef="#ctx0" brushRef="#br0" timeOffset="148">4921 8776 405 0,'0'0'6'16,"0"0"16"-16,0 0 8 0,0 0 6 15,0 0 9-15,5 27 3 0,-10-1 6 16,3 12 5-16,-2 8-6 0,-1 3-15 15,1 7-13-15,4 1-7 0,0-2-7 16,4-4-3-16,1-6 0 0,6-8-2 0,-5-10-2 16,-6-27 2-16,9 35-3 0,-9-35-1 15,0 0 4-15,0 0 13 0,0 0 17 16,0 0 0-16,0 0-8 0,-15-40-20 16,4 3-15-16,2-10-3 0,7-10 2 15,-3 1 2-15,16 1 0 0,-2 2 2 16,4 6 4-16,3 5-3 0,-1 9 2 15,1 4-2-15,-16 29-4 0,33-31-1 0,-33 31-1 16,29 0 0-16,-29 0 2 16,29 27 3-16,-29-27 4 0,35 51 1 0,-15-20 5 15,-2 2 1-15,-7 2 3 0,0 3 5 16,-7 2-1-16,-4-2 2 0,0-5-3 16,0-33-6-16,5 37-1 0,-5-37-1 15,0 0 2-15,0 0 11 0,0 0 11 16,0 0 11-16,0 0 7 0,0 0-6 15,0 0-14-15,0 0-15 0,0-48-14 16,0 10-1-16,6-4-5 0,6-7 2 0,3 5 4 16,1-2-2-16,3 8 4 0,-3 9 0 15,-16 29-1-15,33-35-5 0,-33 35-1 16,31-9-1-16,-31 9 1 0,31 15 2 16,-31-15 3-16,33 36 2 0,-33-36 0 15,31 48 2-15,-31-48-4 0,23 49 2 16,-23-49-1-16,8 44-1 0,-8-44-3 15,7 51-23-15,-7-51-41 0,11 45-55 0,-11-45-47 16,16 31 2-16,-16-31 41 16,-42-76 56-16,42 76-161 0</inkml:trace>
  <inkml:trace contextRef="#ctx0" brushRef="#br0" timeOffset="149">5807 8889 413 0,'0'0'39'0,"0"0"16"16,0 0 17-16,0 0 1 0,-35 7-10 15,35-7-5-15,-27 9-9 0,27-9-11 16,-26 15-12-16,26-15-11 0,0 0-6 0,-27 38-4 16,27-38-3-16,-16 57 1 0,16-21-4 15,0 4-2-15,9-1-4 0,2-8-1 16,5-2 1-16,-16-29 0 0,42 31 6 16,-42-31 5-16,49 9 5 0,-23-16 2 15,-26 7 1-15,47-26 2 0,-47 26-3 16,37-51 1-16,-26 16-2 0,1 1-3 15,-8-1-2-15,-4 4 2 0,0 31 8 0,-16-47 4 16,16 47-1-16,0 0-3 0,-37-31-13 16,37 31-10-16,-36-8-2 0,36 8-6 15,-33-3-13-15,33 3-22 0,0 0-34 16,-31 9-30-16,31-9-7 0,0 0 16 16,5 36 35-16,-5-36-173 0</inkml:trace>
  <inkml:trace contextRef="#ctx0" brushRef="#br0" timeOffset="150">6184 8980 394 0,'31'11'4'0,"-31"-11"1"15,0 0 10-15,0 0 18 0,26 35 17 16,-26-35 10-16,0 27-2 0,0-27-5 16,7 35-8-16,-7-35-9 0,9 51-3 15,-5-22-9-15,-2 2-7 0,3-4-5 16,-5-1 0-16,4 1-1 0,-4-27-2 15,7 49 2-15,-7-49-3 0,11 39-3 0,-11-39-5 16,0 0-7-16,0 0-8 16,0 0-5-16,0 0-7 0,35 5-13 0,-35-5-18 15,47-53-29-15,-18 8-8 0,2-8 21 16,0 0 27-16,-9-2-177 0</inkml:trace>
  <inkml:trace contextRef="#ctx0" brushRef="#br0" timeOffset="151">6073 8871 419 0,'-27'-6'39'0,"27"6"10"0,-26-29 7 15,26 29-10-15,-11-38-18 0,11 38-9 16,4-37-8-16,-4 37-13 0,18-45-22 16,-18 45-19-16,37-44-18 0,-37 44-1 15,47-31 18-15,-47 31-193 0</inkml:trace>
  <inkml:trace contextRef="#ctx0" brushRef="#br0" timeOffset="152">6009 8471 452 0,'0'0'58'0,"0"0"20"16,0-29 9-16,0 29-12 0,0 0-8 15,0 0-11-15,26-20-14 0,-26 20-5 16,33 4-11-16,-33-4-6 0,51 20-3 0,-24-9-6 16,4-2 2-16,0 0 0 0,-2-5 6 15,2-1 8-15,0-6-3 0,2-3-1 16,2-1-9-16,-4-4-7 0,-2-4 0 16,-2-5-2-16,-3-14-6 0,-2-1-16 15,0-5-17-15,-8 0-9 0,-8 12-25 16,-6 28-20-16,-9-43-22 0,9 43-22 15,0 0 15-15,0 0 33 0,-33-15-179 0</inkml:trace>
  <inkml:trace contextRef="#ctx0" brushRef="#br0" timeOffset="153">7632 9104 410 0,'0'0'4'0,"0"0"8"0,0 0 11 15,0 0 7-15,4-31 6 0,-4 31 3 16,-18-27 4-16,18 27 10 0,-24-28 10 16,24 28 3-16,-26-31-2 0,26 31-14 15,-34-20-16-15,34 20-15 0,-31-9-12 16,31 9-4-16,-31 11-1 0,31-11-1 15,-31 37 0-15,18-6-1 0,0 7-1 0,2 6 0 16,4 3-2-16,7 4 2 16,2-9 0-16,12 0 1 0,-3-9-1 0,6-4-1 15,8-2 6-15,3-5 2 0,8-7 6 16,6-6-1-16,11-7-4 0,-4-6-2 16,-3-12-3-16,3-8 1 0,-7-9-1 15,5-9-9-15,-1-3-5 0,-15 1 1 16,-2-2-2-16,-9-1-5 0,-9 1-6 15,0-1-3-15,-7 1 1 0,-4 4 11 16,-4 2 7-16,0 4 5 0,4 36 5 0,-27-42 0 16,27 42 3-16,-44-18 5 0,44 18 0 15,-36 0 1-15,36 0 0 0,-26 25-7 16,8 4-1-16,-6 15 4 0,1 9 1 16,4 5 1-16,7 1-1 0,12-5-2 15,5-1 2-15,10-2 0 0,3-3-2 16,9-8-2-16,1-7-5 0,6-10 0 15,3-6 4-15,5-3-1 0,7-10-2 0,2-8-12 16,9-8-19-16,-3-10-17 0,1-4-38 16,0-10-21-16,-5-4-1 0,0-4 20 15,-2-7-174-15</inkml:trace>
  <inkml:trace contextRef="#ctx0" brushRef="#br0" timeOffset="154">8582 8298 481 0,'0'0'68'0,"0"0"10"15,0 0-4-15,0 0-33 0,0 0-21 16,0 0-5-16,-18 31-1 0,14 0 7 16,4 13 12-16,-5 12 8 0,5 3 2 15,5 14 0-15,-5 3-8 0,4 6-10 16,-2-5-7-16,-2 3-7 0,5-5-5 15,1-4-2-15,-1 0-1 0,4-9-3 16,-3-9-6-16,5-9-11 0,-2-13-23 16,-9-31-33-16,22 40-33 0,-22-40-21 0,36 16 9 15,-36-16 28-15,44-18-174 0</inkml:trace>
  <inkml:trace contextRef="#ctx0" brushRef="#br0" timeOffset="155">8987 8338 509 0,'0'0'95'15,"0"0"24"-15,0 0-18 0,0 0-35 16,0 0-17-16,0 0-9 0,0 53 6 16,2-15 9-16,-2 8-9 0,5 9-10 15,-5 5-9-15,4 4-8 16,-4 3-4-16,4-7-3 0,-1 2-2 0,-3 6-2 15,0 3-5-15,0 7-9 0,-7 4-14 0,-2-5-28 16,-2-11-36-16,4-8-38 16,-1-20-39-16,8-38-2 0,0 0-184 0</inkml:trace>
  <inkml:trace contextRef="#ctx0" brushRef="#br0" timeOffset="156">10386 9046 425 0,'0'0'4'0,"0"0"10"16,0 0 7-16,-20-35 10 0,20 35 4 15,0 0 15-15,-31-33 10 0,31 33 5 16,0 0-1-16,-37-29-14 0,37 29-10 16,0 0-9-16,-31-20-9 0,31 20-7 15,0 0-11-15,-27-7-3 0,27 7-2 16,0 0 1-16,0 0 0 0,-33 29-1 15,33-29 2-15,-20 49 0 0,9-16 1 16,0 9 3-16,0 2-4 0,2 1 0 16,9-5 0-16,0-9-2 0,0-31 2 0,11 35 2 15,-11-35-1-15,0 0 2 0,0 0 1 16,31 7 1-16,-31-7 2 0,0 0 3 16,42-49-1-16,-15 7 0 0,-5-16-7 15,9-13-10-15,-9-8-2 0,-7-5-7 16,1-5 0-16,-12 0 6 0,-4 1 0 15,0 4 7-15,0 2 3 0,-4 9 5 16,-3 13 10-16,-4 9 24 0,2 20 15 0,9 31 7 16,-11-27-7-16,11 27-23 0,0 0-23 15,0 0-8-15,0 0-4 0,7 45-4 16,2-1 4-16,6 18 2 0,3 11 1 16,2 5 4-16,-4 1-1 0,1 5-2 15,-3 5-2-15,-8 2-1 0,-6 2-4 16,5-7-10-16,-5-13-11 0,6-20-12 15,-6-24-15-15,0-29 6 0,0 0 2 16,0 0-19-16,0 0-18 0,-37-62-24 16,6 9-2-16,0-9 32 0,-7-4 33 0,5 1 31 15,2 10 18-15,9 11 15 0,2 10 26 16,20 34 32-16,-27-33 26 0,27 33-3 16,0 0-23-16,0 0-33 0,0 0-31 15,0 0-9-15,35 7 0 0,-1 6 1 16,14-2-3-16,8 5-9 0,4 1-29 0,2-1-28 15,-5 4-19-15,-8-2-7 16,-5-1 13-16,-2-3 21 0,-2-3 20 0,-2-5 13 16,-1-3 13-16,1-3 7 0,-11-5 3 15,-27 5 5-15,42-4 6 0,-42 4 10 16,0 0 13-16,0 0 21 0,0 0 20 16,0 0 19-16,0 0 8 0,0 0-4 15,0 0-18-15,0 0-23 0,0 0-16 16,0 0-18-16,0 0-8 0,-34 11-6 15,34-11-3-15,-31 24-2 0,31-24-2 0,-26 51 0 16,17-16 0-16,2 3 0 16,12 0 0-16,-1-1-2 0,3 1 0 0,8 0-2 15,8-7 2-15,3-3 1 0,5-5-13 16,7-8-17-16,4-4-30 0,-5-4-52 16,6-5-44-16,-4 0-8 0,-39-2-177 15</inkml:trace>
  <inkml:trace contextRef="#ctx0" brushRef="#br0" timeOffset="157">10663 9773 780 0,'-26'-27'166'0,"26"27"-34"16,0 0-109-16,0 0-32 0,0 0-36 15,0-27-55-15,15 1-48 0,12-7-6 0,4-12-177 16</inkml:trace>
  <inkml:trace contextRef="#ctx0" brushRef="#br0" timeOffset="158">11994 9000 459 0,'0'0'45'16,"0"0"13"-16,4-40 12 0,-4 40-5 15,0 0-2-15,-26-31 0 0,26 31-8 0,0 0-11 16,-36-4-13-16,36 4-9 16,-28 17-5-16,28-17-8 0,-36 38-1 0,21-9-2 15,4 6-2-15,6 9-1 0,-1 3 0 16,6 4 0-16,4 0-1 0,3-7 2 16,8-9-3-16,5-4 2 0,-20-31-1 15,49 40-1-15,-23-26 1 0,10-10 1 16,-3-4-2-16,-2-2 4 0,0-11-3 15,-2-5-4-15,2-7 1 0,0-10-3 16,-9-3-8-16,0 1 6 0,-9-3-1 0,-6 0 1 16,-7 2 6-16,0 5 1 0,-4 2 1 15,-3 5 7-15,7 26 11 0,-9-31 9 16,9 31 3-16,0 0-4 0,0 0-12 16,0 0-11-16,0 0-7 0,0 0-5 15,0 0-2-15,0 0 1 0,0 0 3 0,4 39 4 16,-4-39 2-16,16 54-1 15,-5-19 1-15,-2 0 0 0,2 1-2 0,0-5-6 16,-11-31-3-16,33 44-4 16,-33-44 0-16,36 16 5 0,-36-16 4 0,42-7 4 15,-42 7-1-15,48-29-4 0,-17 3-2 16,-4-8 1-16,4-1 1 0,-11 0 4 16,-2-3 2-16,-7 0-2 0,-2 1 2 15,-3 1 0-15,-1 5 2 0,-5 31 4 16,6-40 5-16,-6 40 4 0,0 0 0 15,0 0-3-15,0 0-5 0,0 0-7 16,0 0-1-16,0 0-2 0,0 0 2 0,5 47 0 16,-1-21 0-16,-4 3 3 0,7 0-1 15,-3 0 0-15,-4-29 1 0,20 49-3 16,-20-49 1-16,18 37-1 0,-18-37 0 16,0 0 2-16,0 0 0 0,26 22-1 15,-26-22 1-15,31 5-2 0,-31-5 1 16,27-2 2-16,-27 2 0 0,0 0 0 15,31-23 0-15,-31 23 1 0,0 0 1 0,0 0 0 16,27-31 0-16,-27 31-1 16,0 0 3-16,0 0-1 0,0 0 2 0,0 0-2 15,0 0-3-15,0 0 0 0,0 0-2 16,0 0 0-16,0 0 0 0,0 0 0 16,0 0 3-16,0 0 4 0,0 0 4 15,0 0 5-15,0 0 0 0,0 0-4 16,15-26-3-16,-15 26-2 0,16-31-3 0,-16 31 0 15,22-44 0-15,0 17-6 16,2 0-1-16,-24 27-1 0,45-39 0 0,-45 39 3 16,26-12-1-16,-26 12-2 0,0 0-3 15,31 16-1-15,-31-16 0 0,22 29 0 16,-22-29 2-16,25 40 0 0,-25-40 2 16,22 48 2-16,-22-48 0 0,31 47-4 15,-31-47 1-15,42 35 0 0,-42-35 1 16,46 18 4-16,-19-18-1 0,-27 0 1 15,44-13 3-15,-44 13 4 0,31-27 6 0,-31 27 1 16,20-31 2-16,-20 31-5 16,2-38-4-16,-2 38 0 0,-6-44 2 0,6 44 2 15,-16-37-2-15,16 37-1 0,-15-29-6 16,15 29-2-16,0 0-1 0,0 0-1 16,0 0-8-16,0 0-9 0,0 0-5 15,0 0 2-15,0 0 5 0,0 0 6 16,15 44 2-16,-15-44 1 0,27 49 1 15,-12-23 4-15,-15-26 1 0,38 45-1 16,-38-45-1-16,42 31 0 0,-42-31-1 0,51 11 2 16,-51-11 1-16,42-11 2 0,-42 11 2 15,27-31 0-15,-27 31 0 0,17-45 2 16,-17 45 0-16,5-40 0 0,-5 40 0 16,-11-33 0-16,11 33-1 0,0 0-1 15,0 0-3-15,0 0 0 0,0 0 3 16,-11 29 3-16,13 4 6 0,9 12 7 15,4 8 2-15,1 4-3 0,10 7-1 0,1 1-8 16,-7 6 1-16,6 2-1 0,-6 2-1 16,-2 7-2-16,-2-14-3 0,-5-12-1 15,-7-19 0-15,-4-37 3 0,-4 31 4 16,4-31 2-16,0 0 3 0,-42 5-3 16,11-10-4-16,-7-6-4 0,0-9 1 15,5-8-1-15,2-1 0 0,7 0 0 16,-3 0-2-16,27 29-4 0,-33-44-8 0,33 44-9 15,-20-38-11-15,20 38-19 16,-2-28-34-16,2 28-67 0,33-54-30 0,-2 21 5 16,16-4-168-16</inkml:trace>
  <inkml:trace contextRef="#ctx0" brushRef="#br0" timeOffset="159">14645 9068 428 0,'0'0'19'0,"0"0"19"0,0 0 22 0,-23-33 20 15,23 33 7-15,-26-26-4 0,26 26-14 16,0 0-15-16,-36-31-10 0,36 31-10 16,-26-7-6-16,26 7-10 0,0 0-7 15,-27 4-7-15,27-4-1 0,0 0-1 16,-24 27 1-16,11 0 2 0,-1 10-1 0,3 5 0 15,0-2-5-15,11-2-5 16,0-1-12-16,5 1-15 0,6-2-21 16,11-5-17-16,4-12-10 0,10-10 2 0,13-11 8 15,8-7 4-15,7-11 8 0,-2-4 9 16,-2 0 14-16,-2-7 17 0,-12 0 13 16,3 2 4-16,-9 0 9 0,-11 0 5 15,-10 3 10-15,-3-1 11 0,-9 1 12 16,-7 26 18-16,0-47 11 0,0 47 9 15,-23-38 7-15,23 38-14 0,-26-26-16 0,26 26-22 16,-31-25-23-16,31 25-10 16,-27-11-4-16,27 11 0 0,-31 3 1 0,31-3-2 15,0 0-1-15,-37 44 0 0,26-15 1 16,2-1 0-16,2 10 0 0,3 0 0 16,4 2 0-16,-3 2 1 0,10-9-1 15,2 0-2-15,-9-33-1 0,38 42-5 16,-38-42-6-16,44 27-1 0,-18-23-1 15,1-2 6-15,0-8 7 0,4-5 1 16,0-5 1-16,0-4-6 0,0-6 0 0,-9-1 4 16,0 1 1-16,-22 26 9 15,26-43 6-15,-26 43-2 0,14-35 1 0,-14 35-6 16,2-29-1-16,-2 29 4 0,0 0 2 16,0 0-2-16,0 0-4 0,0 0-11 15,0 0-6-15,0 0 0 0,0 0-1 16,0 0 9-16,-2 31 3 0,2-31 2 15,2 36 1-15,-2-36-2 0,0 33-1 0,0-33-1 16,0 0 0-16,0 0 1 0,0 0 1 16,40 18 0-16,-40-18 3 0,40-18-1 15,-40 18-2-15,42-36-1 0,-42 36-2 16,31-37 2-16,-31 37 0 0,11-31 2 16,-11 31 0-16,9-29 0 0,-9 29 4 15,0 0 6-15,2-29 6 0,-2 29 9 16,0 0 1-16,0 0-3 0,0 0-7 0,0 0-9 15,0 0-5-15,0 0-3 16,0 0 1-16,-22 45-1 0,15-8 0 0,7 7 2 16,-4 5 2-16,4 7 8 0,4 6 2 15,-4 6 6-15,7 5-2 0,4 0-7 16,-7-4 2-16,12-3-6 0,-10 5-1 16,-1 2 5-16,6-4-3 0,-7 2-1 15,3-9-1-15,-3-11-4 0,-4-7-1 16,0-11-4-16,0-6-2 0,0-27 1 15,-11 26 2-15,11-26 6 0,0 0 0 0,0 0-1 16,0 0-2-16,-37-48-2 16,21 19 1-16,1-11-2 0,-5-9 2 0,9-6 1 15,-5-11 0-15,10-8 0 0,6-3-2 16,0-3-3-16,0-4-2 0,11 4-8 16,0 5 0-16,4 0 0 0,1 4-11 15,1 2 8-15,-1 1 0 0,4 12 2 16,0 8 8-16,2 10-4 0,-2 9 0 0,-20 29 3 15,33-33 3-15,-33 33 5 16,27-9 0-16,-27 9-3 0,37 11 1 0,-37-11-1 16,31 33 2-16,-15-6 4 15,-5 2 1-15,4 8 4 0,-10 5 4 0,-10 3-1 16,-1 1 2-16,-10 1-2 0,-4-5-3 16,3-9-4-16,-8 0-1 0,25-33-5 15,-42 45-18-15,16-23-35 0,-8-9-68 16,-8-6-51-16,7-12 3 0,2-10-176 15</inkml:trace>
  <inkml:trace contextRef="#ctx0" brushRef="#br0" timeOffset="160">14930 8643 533 0,'20'-37'109'0,"-4"6"17"15,-3 0-27-15,7 2-45 0,6 9-25 16,-26 20-10-16,42-31-2 0,-15 22-3 0,-27 9-5 15,49-11-4-15,-49 11-10 16,46 13-21-16,-46-13-30 0,49 36-43 0,-29-10-29 16,-9 8 3-16,0 5 32 0,-2 3-170 15</inkml:trace>
  <inkml:trace contextRef="#ctx0" brushRef="#br0" timeOffset="161">15718 8090 471 0,'0'0'86'0,"9"-27"50"0,-9 27 31 16,0 0-12-16,0 0-40 0,0 0-45 0,-26-22-35 15,26 22-21-15,0 0-7 0,-36 44-5 16,14-10 0-16,-4 10 0 0,-1 9 0 16,5 5-2-16,-2 4-9 0,-3 2-13 15,5 2-28-15,2-4-47 0,2-2-51 16,9-9-30-16,5-9 12 0,2-11-159 0</inkml:trace>
  <inkml:trace contextRef="#ctx0" brushRef="#br0" timeOffset="162">16879 8510 422 0,'0'0'16'16,"20"-26"11"-16,-20 26 11 0,-16-40 7 15,16 40 3-15,-24-40-3 0,24 40-3 16,-18-31-6-16,18 31 0 0,0 0 5 16,-24-33 2-16,24 33-3 0,0 0-7 0,-31-22-12 15,31 22-7-15,0 0-5 16,0 0-4-16,-29 0-10 0,29 0-6 0,-47 29-2 16,25-3-1-16,22-26 6 0,-46 53 7 15,24-22-2-15,2 0 1 0,4 0 0 16,12-4 1-16,4-27 0 0,-7 42 0 15,7-42 2-15,11 29-3 0,-11-29 1 16,0 0 0-16,0 0-2 0,0 0 2 16,38 15 0-16,-38-15 0 0,0 0-1 15,35-11 2-15,-35 11-4 0,0 0-3 0,36-42-2 16,-36 42-7-16,17-51 1 16,-12 25 1-16,-5 26 6 0,15-38 6 0,-15 38 1 15,0 0 1-15,11-29 1 0,-11 29-2 16,0 0 0-16,0 0-2 0,0 0-2 15,0 0 1-15,5 31 1 0,-5-31 7 16,13 60 6-16,0-18 2 0,-6 7 5 16,2 2-4-16,-2-5-4 0,4-2 4 0,0-4 3 15,2 2 1-15,-11-4 3 0,-2-3-6 16,-6-8-4-16,6-27-2 0,-20 40 0 16,20-40 1-16,-27 31 1 0,27-31-3 15,-38 31-4-15,38-31 0 0,-42 22 0 16,42-22 1-16,-46 7 1 0,46-7-1 15,-49 0 1-15,49 0 0 0,-31-11 0 16,31 11-1-16,-31-23-4 0,31 23-3 16,-15-28-6-16,15 28-9 0,-18-27-13 15,18 27-13-15,0 0-19 0,2-29-21 0,-2 29-15 16,0 0-6-16,40-26 17 16,-13 15-179-16</inkml:trace>
  <inkml:trace contextRef="#ctx0" brushRef="#br0" timeOffset="163">17461 8528 430 0,'0'0'22'0,"0"0"12"0,0 0 8 0,0 0 6 16,-26-22 4-16,26 22-1 15,0 0-2-15,-34-2-11 0,34 2-14 16,-35 13-6-16,35-13-4 0,-31 31-2 0,20-4 0 16,4 4 3-16,-2 4-2 0,7 3-1 15,-7-1-2-15,9-1-3 0,9 1 1 16,2-6-3-16,9 0 2 0,-2-4 7 15,-18-27 0-15,42 40 4 0,-42-40 5 16,49 18-5-16,-21-21 0 0,-28 3-1 16,49-17-5-16,-49 17-1 0,49-34 0 0,-49 34-1 15,42-57-4-15,-20 19-3 16,-18 1-1-16,1-5-2 0,-5 6 1 0,-7 3 0 16,-6 2-1-16,-3 4 1 0,16 27-3 15,-39-42-4-15,39 42-7 0,-40-22-8 16,40 22-19-16,-31-7-27 0,31 7-39 15,-27 5-31-15,27-5 6 0,0 0-179 16</inkml:trace>
  <inkml:trace contextRef="#ctx0" brushRef="#br0" timeOffset="164">18010 8375 422 0,'0'0'4'15,"0"0"11"-15,0 0 6 0,0 0 9 16,-26-22 5-16,26 22 3 16,0 0 6-16,0 0-3 0,0 0-3 0,-31 11-10 15,31-11-8-15,-14 27-2 0,1-1-5 16,11 3-1-16,-7 2-2 0,13 2-2 15,-4-33-1-15,16 51-1 0,-16-51 0 16,27 40-1-16,-27-40-2 0,31 22 2 0,-31-22 9 16,28 0 7-16,-28 0 4 15,42-22 0-15,-15 0-12 0,4 0-7 0,-7-7-10 16,-6-2-7-16,-9-2 0 16,-7 0 3-16,-2 6 4 0,0 27 6 0,-22-40-3 15,22 40-7-15,-35-22-1 0,35 22-11 16,-38-6-11-16,38 6-16 0,-42 13-23 15,42-13-10-15,-49 44-2 0,29-13 14 16,9-2 29-16,11 2-194 0</inkml:trace>
  <inkml:trace contextRef="#ctx0" brushRef="#br0" timeOffset="165">18274 8971 413 0,'9'31'6'0,"-9"-31"13"16,0 40 13-16,0-40 8 15,0 0 5-15,0 0 6 0,0 0 7 0,28 26 0 16,-28-26-4-16,0 0-10 0,40 5-11 16,-40-5-8-16,38-11-7 0,-38 11-7 15,44-22-5-15,-44 22-1 0,47-40-1 16,-47 40 1-16,26-47 4 0,-26 47 9 15,0-42 4-15,0 42 4 0,-15-42-2 16,15 42-7-16,-22-33-5 0,22 33-6 16,-36-27-10-16,36 27-12 0,-37-17-10 0,37 17-30 15,-31-11-45-15,31 11-35 0,0 0-1 16,-34-7-181-16</inkml:trace>
  <inkml:trace contextRef="#ctx0" brushRef="#br0" timeOffset="166">18570 8437 419 0,'0'0'12'16,"0"0"10"-16,0 0 13 0,-37 29 18 16,37-29 14-16,-53 36 9 0,22-12 5 15,-2 7-7-15,-10 11-8 0,6 5-9 16,-5 10-11-16,-5 1-8 0,16-1-12 15,-11 1-3-15,9-7-7 0,2 6-7 16,-5-4 0-16,14 1-8 0,2-8-1 16,3-15 1-16,12-4-6 0,5-27-9 0,-6 31-15 15,6-31-22-15,0 0-29 0,-16 31-27 16,16-31-19-16,0 0 1 0,0 0 30 16,0 0-173-16</inkml:trace>
  <inkml:trace contextRef="#ctx0" brushRef="#br0" timeOffset="167">19303 8192 439 0,'0'0'44'0,"0"0"18"16,0 0 11-16,0 0-9 0,0 0-13 15,0 0-12-15,0 0-7 0,0 0-4 16,0 0 1-16,0 48 14 0,-4-12 9 15,4 6-3-15,4 4-11 0,-4 3-13 16,0-7-9-16,0 0 4 0,0 2 1 16,0-8-6-16,-4-1-4 0,8-4-4 0,-4-2-2 15,0-2 0-15,0-27-2 16,7 46-2-16,-7-46-2 0,-7 47-13 0,7-47-21 16,-4 44-30-16,4-44-29 0,9 31-29 15,-9-31-15-15,0 0 11 0,18 31 32 16,-18-31-170-16</inkml:trace>
  <inkml:trace contextRef="#ctx0" brushRef="#br0" timeOffset="168">19653 8561 412 0,'0'0'5'15,"0"0"10"-15,5 27 19 0,-5-27 18 16,-5 31 6-16,5-4 1 0,0-1-10 16,9 3-7-16,-13 2-2 0,4-2-7 0,4-1-6 15,-4-28-11-15,5 49-9 16,-5-49-4-16,13 31-2 0,-13-31 1 0,0 0-2 16,31 27 1-16,-31-27 0 0,26 0-1 15,-26 0 3-15,31-16-1 0,-31 16-5 16,47-31 1-16,-47 31-1 0,42-46-1 15,-42 46 4-15,22-49-2 0,-22 49-3 16,20-46-1-16,-20 46 1 0,18-40 3 16,-18 40 4-16,0 0 7 0,-5-31 6 15,5 31 5-15,0 0 0 0,0 0-1 0,0 0-7 16,0 0-5-16,0 0-3 0,0 0-1 16,-17 31 0-16,17-31 0 0,2 40 1 15,-2-40 0-15,-7 42-1 0,7-42 2 16,16 46-3-16,-16-46-1 0,26 40 0 15,-26-40-2-15,36 27 1 0,-36-27 2 16,48 8 0-16,-17-10-1 0,3-7-1 16,-8-4-1-16,-26 13-1 0,47-29 2 0,-47 29-4 15,42-40-4-15,-24 14-1 16,-18 26 0-16,13-47 2 0,-13 47 5 0,2-42 7 16,-2 42 6-16,4-29 6 0,-4 29 5 15,0 0 1-15,0 0-2 0,0 0-3 16,-26-19-7-16,26 19-5 0,0 0-5 15,0 0-2-15,0 0 2 0,-5 33-2 16,5-33 1-16,-2 53 0 0,4-22-3 16,3 0 3-16,2 2-1 0,1-2 0 15,-1-2 2-15,-7-29-3 0,42 44 2 0,-42-44-2 16,38 27-2-16,-38-27 1 0,35 4 2 16,-35-4 1-16,49-13 3 0,-49 13-2 15,51-38-1-15,-25 9-1 0,-8-4-3 16,-2 0 3-16,4 2 0 0,-9 2 0 15,0 0 1-15,-11 29 3 0,4-39 4 16,-4 39 2-16,0 0 4 0,-7-27 1 16,7 27-1-16,0 0-1 0,0 0-5 15,0 0-2-15,0 0-3 0,0 0-2 16,-19 40 3-16,14-11 0 0,5 4 0 16,5 2 2-16,-5 1-3 0,11-3 1 15,-5 0-1-15,-1-6-2 0,-5-27 1 0,20 42-6 16,-20-42-9-16,22 26-15 0,-22-26-29 15,26 7-39-15,-26-7-45 0,31-13-16 16,-31 13-183-16</inkml:trace>
  <inkml:trace contextRef="#ctx0" brushRef="#br0" timeOffset="169">20047 8238 455 0,'0'0'70'0,"34"-7"24"0,-34 7 16 15,0 0-21-15,0 0-21 0,0 0-21 16,0 0-21-16,0 0-15 0,0 0-9 16,26-2-1-16,-26 2-1 0,38 31 0 15,-38-31-2-15,35 56-4 0,-28-28 0 0,-3 1-2 16,-4-29 3-16,0 42-3 0,0-42-2 16,-4 31-4-16,4-31-10 0,-27 29-15 15,27-29-33-15,-55 35-26 0,15-17-7 16,3-2 15-16,10-5-175 0</inkml:trace>
  <inkml:trace contextRef="#ctx0" brushRef="#br0" timeOffset="170">21617 8132 467 0,'0'0'82'0,"0"0"13"0,0 0-9 15,0 0-24-15,0 0-5 0,0 0 3 16,-26 37 5-16,21 1 5 0,5 17-16 16,-2 1-11-16,2 10-8 0,2-4-12 15,3-6-6-15,1-1 0 0,-1-9 0 0,6-6-7 16,0-4-4-16,-7-5-1 0,1-5-4 16,-5-26 1-16,4 42 0 0,-4-42-4 15,0 0-6-15,-11 34-11 0,11-34-16 16,0 0-20-16,-13 35-40 0,13-35-52 15,-2 31-31-15,2-31 13 0,26 24-163 16</inkml:trace>
  <inkml:trace contextRef="#ctx0" brushRef="#br0" timeOffset="171">22167 8705 422 0,'0'0'39'0,"0"0"21"0,-23-33 20 15,23 33-2-15,-20-29-2 0,20 29-11 16,0 0-19-16,-31-28-14 0,31 28-13 0,0 0-11 16,0 0-7-16,-31 2-8 15,31-2-2-15,0 0-3 0,-17 42 5 0,17-42 0 16,-9 55 1-16,11-24 5 0,0 2-4 16,-2-2 1-16,5-2-3 0,-5-29 0 15,22 42-1-15,-22-42-1 0,40 20 1 16,-40-20 4-16,40 0 2 0,-40 0 2 15,46-24-1-15,-15 4-4 0,-31 20 0 16,42-47 0-16,-42 47 4 0,27-48 2 16,-27 48 0-16,15-47 4 0,-15 47 7 0,-4-31 7 15,4 31 3-15,0 0-2 16,0 0-8-16,0 0-6 0,0 0-4 0,0 0 0 16,-27 0-1-16,27 0 1 0,-20 42 4 15,14-4 0-15,1 4 2 0,10 11 1 16,-5-2-2-16,6 2 9 0,-1 7 2 15,6-2 2-15,0 4 0 0,0 4-8 16,2-6-5-16,-2 2-4 0,0-9 2 16,5-4-4-16,4-5 0 0,-7-4 0 15,3-5 0-15,-1-6-1 0,-15-29-2 0,11 42-5 16,-11-42-6-16,0 0 0 0,0 0 2 16,-15 29 5-16,15-29 5 0,0 0 2 15,-45 4 2-15,19-8-2 0,-1 2-1 16,-4-9-1-16,5-5 1 0,26 16-7 15,-42-46-4-15,11 21-1 0,4-1 2 16,-4 3 9-16,31 23 8 0,-33-39 0 16,33 39-2-16,-16-38-4 0,16 38 0 0,-4-33 4 15,4 33 4-15,9-33 1 0,-9 33-3 16,22-31-4-16,-22 31-2 0,38-29 0 16,-38 29-2-16,42-27 1 0,-42 27-6 15,42-20-9-15,-42 20-11 0,42-13-14 16,-42 13-6-16,37-11 1 0,-37 11-1 15,42-5 2-15,-42 5-1 0,43 3-9 16,-43-3-12-16,31 6-2 0,-31-6 7 16,31 11-194-16</inkml:trace>
  <inkml:trace contextRef="#ctx0" brushRef="#br0" timeOffset="172">21888 9075 453 0,'0'0'83'0,"0"0"31"0,0 0 12 16,0 0-16-16,0 0-15 0,0 0-15 0,0 0-16 15,0 0-16-15,0 0-15 16,0 0-13-16,0 0-8 0,0 0-6 0,0 0-5 16,0 0-6-16,0 0-20 0,0 0-35 15,0 0-64-15,26 13-66 0,-26-13-1 16,0 0-178-16</inkml:trace>
  <inkml:trace contextRef="#ctx0" brushRef="#br0" timeOffset="173">23577 8699 405 0,'0'0'29'0,"-26"-11"9"16,26 11 7-16,-27-23-1 0,27 23-2 15,-31-19-2-15,31 19-1 0,-42-12 1 16,42 12-1-16,-38-4-1 0,38 4-4 15,0 0-10-15,-42 13-11 0,42-13-4 16,-31 27-2-16,31-27-1 0,-26 53-1 16,15-22 0-16,-1 7-1 0,8-5-1 0,0 0 0 15,4-6 1-15,0-27-3 0,0 44-1 16,0-44-1-16,0 0 0 0,15 31 7 16,-15-31 7-16,31 2 7 0,-31-2 6 15,42-20-4-15,-11-4-7 0,-4-12-7 16,6-3-7-16,2-10-4 0,-4-4-4 15,-2-3-4-15,-2-6-12 0,-12-2-4 16,1-7 1-16,-3-6-3 0,-6-3 11 16,-1 3 7-16,-6 6 10 0,-2 11 14 15,-9 11 8-15,2 14 10 0,-2 8 5 0,11 27-2 16,0 0-3-16,0 0-11 16,0 0-11-16,0 0-8 0,0 0-1 0,0 0-1 15,-20 47 1-15,18 4 1 0,2 8-1 16,0 12 0-16,-2 5 0 0,4 1 0 15,0-4 1-15,3-4 2 0,1-9 0 16,3-3 1-16,2-6-1 0,5-9-1 16,4-4-2-16,-3-7 0 0,10-5-1 0,-1-6 0 15,1-9 0-15,-27-11-3 0,51 7 3 16,-51-7 1-16,42-9-1 0,-13-2 1 16,-29 11 3-16,46-40-4 0,-30 14 3 15,4-3 2-15,-3 0 0 0,-17 29 0 16,16-46 1-16,-16 46-1 0,-4-38-4 15,4 38 6-15,-7-31-1 0,7 31 5 16,0 0 1-16,0 0-3 0,0 0-4 0,0 0-4 16,0 0-4-16,0 0-4 15,0 0 1-15,0 0 0 0,0 0 4 0,-5 49 3 16,5-18 0-16,5 0 2 0,-1-3-2 16,3-1 2-16,4 0 1 0,0-1-3 15,-11-26 0-15,40 40-1 0,-40-40-3 16,40 16 2-16,-40-16 3 0,46-5 1 15,-19-4 3-15,-1-8 1 0,1-8-4 16,-27 25 4-16,40-53-3 0,-27 22-1 16,0 0 1-16,1-2-3 0,-10 4 3 0,-4 2 1 15,0 27 2-15,0-35 0 16,0 35 4-16,0 0 2 0,0 0-2 0,0 0-3 16,0 0-3-16,0 0-5 0,0 0 0 15,0 0 2-15,0 0 0 0,-18 53-1 16,14-20 0-16,4 3-1 0,0-3 2 15,-4-2-1-15,4 2-2 0,4 0-9 16,7 1-25-16,0-3-28 0,-11-31-35 16,25 35-26-16,-25-35-12 0,33 2 0 15,-33-2 31-15,48-35-174 0</inkml:trace>
  <inkml:trace contextRef="#ctx0" brushRef="#br0" timeOffset="174">24363 8391 477 0,'-9'-49'94'0,"3"18"33"0,-5 0 4 16,11 31-22-16,-5-40-24 0,5 40-29 0,0 0-26 15,11-35-14-15,-11 35-6 0,0 0-8 16,27-2-12-16,-27 2-9 0,0 0-7 16,26 42-7-16,-26-9-3 0,0 9-5 15,-11 9-4-15,0 7-12 0,-9 1-10 16,-6 10-7-16,-7-3-10 0,-3-1-3 15,10-8 12-15,3-13 19 0,-3-8-186 16</inkml:trace>
  <inkml:trace contextRef="#ctx0" brushRef="#br0" timeOffset="175">23973 9301 648 0,'0'0'179'0,"0"0"2"16,0 0-63-16,0 0-29 0,0 0-8 15,0 0-10-15,0 0-18 0,0 0-25 16,0 0-18-16,0 0-19 0,0 0-25 16,-4-29-24-16,4 29-39 0,0 0-95 0,0 0-46 15,0 0-185-15</inkml:trace>
  <inkml:trace contextRef="#ctx0" brushRef="#br0" timeOffset="176">2501 10705 383 0,'0'0'35'0,"0"0"4"0,0 0 8 16,27-5-8-16,-27 5 7 0,33-39-5 15,-2 5-6-15,0-12-8 0,4-10-19 0,3-3-4 16,-5-6-5-16,-2-3-4 16,2 4 2-16,-2-5 0 0,-6 5 3 0,-7 2 1 15,-7 6 9-15,-11 10 16 16,-3 8 3-16,-5 9 2 0,8 29-3 0,-16-35-6 16,16 35 5-16,0 0 9 0,-22-27-3 15,22 27-4-15,0 0-9 0,0 0-10 16,-31-2-5-16,31 2-6 0,0 0 0 15,-31 64 1-15,18-6 0 0,-3 17-1 16,3 7-1-16,2 9 2 0,11-5-1 0,-7-4 2 16,7 0 2-16,0-9-1 15,0-8-1-15,7-10 1 0,2-6-2 0,2-12 1 16,-5-1-1-16,-6-36-2 0,14 40 1 16,-14-40 0-16,0 0 0 0,0 0 2 15,0 0 3-15,0 0 5 0,0 0 13 16,0 0 10-16,0 0-3 0,0 0-4 15,0 0-13-15,-3-49-10 0,-3 18 0 16,1-2-4-16,-1-3-4 0,6 3 0 16,4 0-1-16,3 0-3 0,4 4 4 0,0 0-6 15,18 5-4-15,4 1-4 16,5 6 0-16,4 8 6 0,-11 9 3 0,2 11 13 16,2 9-3-16,-2 6 1 0,3 5 0 15,-10 0 2-15,-3 3-1 0,-3-6 1 16,-9 1-2-16,-11-29-4 0,20 42 1 15,-20-42 2-15,-12 36 2 0,12-36 4 16,-31 35-6-16,0-15-5 0,0 4-7 0,0-6-4 16,5-9 6-16,26-9 1 15,-42-2 3-15,42 2 4 0,-29-7 2 0,29 7 6 16,0 0 0-16,0 0-7 0,0 0-8 16,0 0-1-16,0 0 0 0,0 0 8 15,42 18 4-15,-42-18 0 0,44 22 1 16,-17-9-3-16,-27-13 5 0,53 25 3 15,-26-14 3-15,-1-2 2 0,3-7-1 0,0 0 1 16,-3-4 0-16,1-5 2 16,4-4 0-16,0-4-4 0,-4-3-3 0,-27 18-2 15,42-24 2-15,-42 24 2 0,0 0 0 16,0 0 0-16,0 0-2 0,0-31-2 16,0 31-1-16,0 0 0 0,-16-29 2 15,16 29 2-15,0 0 1 0,0 0-1 16,0 0-1-16,0 0-1 0,0 0-3 15,0 0-2-15,-26-18-3 0,26 18 0 16,0 0 0-16,4 29 0 0,-4-29 2 16,11 42-2-16,-11-42 0 0,18 38-3 15,-18-38 2-15,31 33 0 0,-31-33-1 0,46 22 1 16,-46-22 1-16,49 7-2 0,-49-7 3 16,42-7 1-16,-42 7 1 0,40-20 3 15,-40 20 0-15,38-40-1 0,-21 14-1 16,-17 26-1-16,16-47 1 0,-16 47 0 15,0-38-2-15,0 38 0 0,-16-35-1 16,16 35-1-16,0 0 2 0,-26-27-1 16,26 27 0-16,0 0-2 0,0 0 1 0,0 0 1 15,0 0 0-15,0 0 0 0,-27 29-3 16,27-29-1-16,-11 49 0 0,11-18 0 16,9-2 1-16,-9-29-1 0,26 44-1 15,-26-44 1-15,29 31-3 0,-29-31 2 16,40 20 3-16,-40-20-1 0,42 11 4 15,-42-11 3-15,38-4 3 0,-38 4 2 16,33-20 3-16,-33 20-3 0,35-36-4 0,-35 36-1 16,29-44-2-16,-29 44 3 15,20-47 1-15,-20 47 1 0,11-33 1 0,-11 33-1 16,0 0 1-16,0 0-2 0,0 0-6 16,0 0-4-16,0 0-3 0,0 0 3 15,27 20 4-15,-27-20 0 0,26 51 1 16,-26-51-1-16,20 47 0 0,-20-47 3 15,16 35-1-15,-16-35 1 0,0 0 1 16,0 0 1-16,0 0 4 0,0 0 4 16,0 0 7-16,0 0 5 0,0 0-1 0,0 0-2 15,33-22-8-15,-13-9-8 0,11-7-2 16,0-2-2 0,-2 7-2-16,-3 9 1 0,-26 24-3 0,47-31-2 0,-47 31-2 15,33-5-4-15,-33 5 0 0,27 22 2 16,-27-22 3-16,20 40 1 0,-20-40 2 15,19 51-1-15,-7-22-3 0,-1 0 1 16,-11-29-12-16,20 40-22 0,-20-40-20 16,0 0-42-16,37 31-36 0,-37-31-17 15,47-7 13-15,-47 7-154 0</inkml:trace>
  <inkml:trace contextRef="#ctx0" brushRef="#br0" timeOffset="177">3743 10614 421 0,'-22'-35'45'0,"13"8"2"15,9-2-6-15,5-2-6 0,15 0-3 16,2 0 3-16,4 2 3 0,1 3-1 16,8 4-6-16,-6 2-6 0,2 7-8 15,0 6-11-15,-4 2-9 0,6 10-8 16,-33-5-8-16,44 20-13 0,-44-20-9 15,34 40-15-15,-34-40-10 0,26 46 0 16,-26-46 4-16,20 40 19 0,-20-40 15 0,22 29-194 16</inkml:trace>
  <inkml:trace contextRef="#ctx0" brushRef="#br0" timeOffset="178">4784 10085 501 0,'0'0'90'0,"-31"-31"34"16,31 31 5-16,-38-11-14 0,38 11-23 16,-44 0-34-16,13 6-41 0,-4 8-14 0,-3 6-16 15,0 6-10-15,-4 10-14 0,7 3-28 16,-5 12-26-16,-2 3-46 0,2-6-14 16,3 1 23-16,3-7-167 0</inkml:trace>
  <inkml:trace contextRef="#ctx0" brushRef="#br0" timeOffset="179">3329 10501 625 0,'14'-40'127'0,"-14"40"-31"15,39-46-63-15,-39 46-33 0,34-22-34 16,-34 22-47-16,0 0-39 0,0 0-3 15,35 15-180-15</inkml:trace>
  <inkml:trace contextRef="#ctx0" brushRef="#br0" timeOffset="180">5012 10988 412 0,'0'0'14'16,"0"0"18"-16,0 0 6 0,0 0 2 16,0 0-5-16,0 0 2 0,0 0 5 0,0 0 2 15,0 0-2-15,0 0-9 16,0 0-9-16,0 0-12 0,0 0-4 0,0 0-5 15,0 0-1-15,0 0 8 0,0 0 9 16,0 42 2-16,0-42-2 0,5 40-6 16,-5-40-10-16,0 49-3 0,0-49-2 15,-3 49-7-15,-1-23-2 0,-5 1-11 16,-2 2-23-16,-4 2-30 0,-1 0-30 16,3-5 2-16,13-26-185 0</inkml:trace>
  <inkml:trace contextRef="#ctx0" brushRef="#br0" timeOffset="181">5986 10147 437 0,'0'0'37'0,"0"0"6"0,0 0-6 15,0 0-9-15,0 0 9 0,3 31 6 16,-3-31-5-16,-7 49-1 0,3-3-2 16,-3 7-9-16,7 7 1 0,0 2-6 15,2-2-12-15,3 2 1 0,-5 2 0 16,0 2-4-16,4 1-8 0,0-5-11 15,-1-9-23-15,-3-11-27 0,4-9-21 0,-4-33-13 16,-11 42 11-16,11-42 28 0,0 0-188 16</inkml:trace>
  <inkml:trace contextRef="#ctx0" brushRef="#br0" timeOffset="182">5851 10614 560 0,'0'0'105'0,"0"0"-8"15,0 0-45-15,0 0-21 0,0 0-8 16,0 0-7-16,42-29-10 0,-6 18-26 16,2 0-47-16,4 0-38 0,0 7-16 15,2 1 16-15,-2 8-164 0</inkml:trace>
  <inkml:trace contextRef="#ctx0" brushRef="#br0" timeOffset="183">6432 10720 385 0,'0'29'11'0,"0"-29"5"16,0 0 7-16,0 29 16 0,0-29 12 0,0 42-4 15,6-13-4-15,-1 0-14 0,-5-29-18 16,15 48 10-16,-15-48 1 0,25 45-4 16,-25-45-1-16,17 33-9 0,-17-33-3 15,0 0 0-15,0 0 5 0,27 20 5 16,-27-20 8-16,0 0 9 0,0 0 5 16,31-20 1-16,-31 20-8 0,26-29-11 15,-10 2-10-15,-1 1-5 0,3-7-2 0,-7 4-3 16,5 0-4-16,-1 0-1 15,-15 29-1-15,27-40 1 0,-27 40 3 0,0 0-2 16,0 0-2-16,0 0-3 0,31-11-2 16,-31 11 1-16,31 22 2 0,-31-22 5 15,31 36 0-15,-31-36 4 0,22 42 1 16,-22-42-1-16,15 40 4 0,-15-40 1 16,5 33 0-16,-5-33 3 0,0 0 2 15,0 0 5-15,0 0 8 0,0 0 6 16,0 0 9-16,0 0 3 0,0 0 1 0,0 0-10 15,0 0-13-15,0 0-20 0,29-40-10 16,-14 5-6-16,1-1 4 0,-1 3 4 16,1 7-6-16,-16 26 2 0,26-29-1 15,-26 29-2-15,0 0 9 0,36-2 0 16,-36 2 0-16,28 26 4 0,-28-26 0 16,42 47 3-16,-19-14 1 0,-8 0 0 15,-2 2 4-15,-6-4 4 0,-7-31 1 0,7 45 3 16,-7-45 1-16,0 0 7 0,0 0 7 15,0 0 7-15,0 0 4 0,0 0 0 16,0 0-6-16,0 0-10 0,0 0-12 16,9-45-15-16,-5 8-6 0,11-10-4 15,8 1 3-15,3 6 4 0,1 5 1 16,-1 8 4-16,-26 27 0 0,49-24-1 16,-49 24-1-16,35 6 0 0,-35-6 0 15,34 22 1-15,-34-22 0 0,26 40 0 16,-10-13 1-16,-5 2 1 0,-2 4 1 0,2 2 1 15,0-2-11-15,-2 1-15 0,-3-8-36 16,-6-26-54-16,-4 42-37 0,4-42-25 16,-27 36-174-16</inkml:trace>
  <inkml:trace contextRef="#ctx0" brushRef="#br0" timeOffset="184">6447 10499 758 0,'-31'-53'157'0,"20"24"-73"0,11 29-29 16,-4-38-21-16,4 38-21 0,0 0-56 15,11-26-65-15,-11 26-49 0,40-9-11 16,-76-42-169-16</inkml:trace>
  <inkml:trace contextRef="#ctx0" brushRef="#br0" timeOffset="185">6824 10047 882 0,'0'0'198'16,"0"0"-99"-16,0 0-82 0,0 0-15 0,0 0-1 16,0 0 1-16,28 29-1 15,1-5-12-15,2 14-16 0,11 11-32 0,0 6-49 16,0 7-40-16,-4 0-19 0,-3 2 27 15,-1-6-162-15</inkml:trace>
  <inkml:trace contextRef="#ctx0" brushRef="#br0" timeOffset="186">8613 10643 489 0,'0'0'72'0,"-9"-29"23"15,9 29 16-15,0 0-8 0,-27-33-4 16,27 33-13-16,0 0-24 0,-40-27-28 16,40 27-21-16,-35-4-9 0,35 4-7 15,-47 9-4-15,47-9 1 0,-33 17-2 16,33-17 3-16,-20 31 3 0,14-4-3 16,1 2 0-16,14 6 1 0,4 1 1 15,7-3-2-15,7 0 3 0,8 0 2 16,-1-2-3-16,1-6 2 0,-6-5 1 0,-29-20-1 15,37 26 2-15,-37-26 1 16,0 0 3-16,0 0 1 0,0 0 4 0,0 0-1 16,0 0-3-16,0 0-2 0,-48 18-6 15,17-18-9-15,4 2-17 0,27-2-27 16,-38-2-18-16,38 2-28 0,0 0-17 16,0 0 5-16,36-18 10 0,-3 0 32 15,16-2 34-15,6-6 21 0,5-1 14 0,4-1 2 16,5 1 1-16,-7 3 1 0,-9 4 1 15,0 0 10-15,-11 4 16 0,-15 1 26 16,-27 15 41-16,0 0 27 0,0 0-1 16,0 0-16-16,0 0-35 0,-2-29-28 15,2 29-13-15,-40-9-7 0,40 9-8 16,-42 0-6-16,42 0-8 0,-38 16-5 16,38-16-6-16,0 0-4 0,-27 44 2 0,27-44-1 15,11 57 5-15,1-23 2 16,7-3 0-16,8-3 2 0,6-8 2 0,3-2 2 15,-1-11 5-15,3-3 3 16,-1-6 1-16,-3-5-1 0,-3-2-3 0,-31 9-1 16,37-28-1-16,-37 28-4 0,9-34-9 15,-9 34-22-15,-35-48-16 0,6 19-20 16,-13 0-19-16,-5 0 17 0,-6 3 16 16,2 4 22-16,-2 0 30 0,4-1 3 15,7 1 0-15,11-2 17 0,3 0 22 0,28 24 4 16,-36-47 0-16,36 47-16 15,9-46-21-15,-9 46-1 0,44-40-1 0,-44 40 3 16,53-27-2-16,-22 18-2 0,7 7-2 16,4 9-7-16,0 4-15 0,0 11-14 15,-9 2-28-15,-2 3-20 0,-4 4-10 16,0 2-2-16,-1-4 26 0,-6 0 27 16,-20-29 26-16,38 20-196 0</inkml:trace>
  <inkml:trace contextRef="#ctx0" brushRef="#br0" timeOffset="187">9516 10191 474 0,'16'-42'80'0,"-16"42"46"0,0-35 26 16,0 35-6-16,0 0-37 0,0 0-46 15,0 0-39-15,0 0-19 0,0 0-5 16,0 0 0-16,-7 51-1 0,9-7-3 16,7 13-9-16,-7 3-12 0,3 7-15 15,-5 3-26-15,0-3-37 0,0 6-37 0,0 0-7 16,0 0 27-16,0 2-163 0</inkml:trace>
  <inkml:trace contextRef="#ctx0" brushRef="#br0" timeOffset="188">10240 10696 468 0,'0'0'78'15,"0"0"19"-15,0 0 0 0,0 0-30 16,0 0-31-16,0 0-7 0,16 29 4 16,-16-29-5-16,15 33-10 0,-15-33-8 15,22 46-8-15,-11-19 0 0,-6 0-1 0,-5-27-8 16,11 44-3-16,-11-44-5 15,11 35-10-15,-11-35-24 0,0 0-38 0,0 0-23 16,0 0 3-16,0 0-182 0</inkml:trace>
  <inkml:trace contextRef="#ctx0" brushRef="#br0" timeOffset="189">10169 10065 449 0,'0'0'49'0,"0"0"37"15,0 0 19-15,0 0-17 0,0 0-16 16,0 0-7-16,-4 42-11 0,6-7 5 16,3 16 1-16,-1 11-23 0,7 9-5 15,-7 2-3-15,1 3-15 0,2-12-6 16,-1 0-2-16,5-4-2 0,-6 0-2 16,6-3 0-16,-2-8 1 0,2-9 1 15,-5-7-2-15,-6-33 0 0,9 44-4 16,-9-44-10-16,7 29-17 0,-7-29-35 0,0 0-50 15,0 0-46-15,0 0-14 16,0 0 37-16,0 0-160 0</inkml:trace>
  <inkml:trace contextRef="#ctx0" brushRef="#br0" timeOffset="190">10900 10654 430 0,'0'0'7'0,"0"0"8"16,0 0 9-16,0 0 8 0,0 0 2 16,-31-29-4-16,31 29-8 0,-29-9-7 15,29 9-8-15,-31 0-2 0,31 0 2 0,-37 14 1 16,37-14 4-16,-36 31 3 15,36-31 0-15,-26 46 0 0,15-19-4 0,6 1-2 16,5 1 1-16,5 0 0 0,-1 0 3 16,-4-29-5-16,27 46-4 0,-27-46 1 15,39 33 10-15,-12-24 3 0,2-4 7 16,0-5 3-16,-29 0-5 0,51-14 3 16,-51 14-1-16,37-28-5 0,-37 28-4 15,27-45-6-15,-16 19 0 0,0-1 1 16,-2-2 1-16,-9 29 6 0,-5-39 1 0,5 39-2 15,0 0-2-15,0 0-7 0,-31-23-4 16,31 23-3-16,0 0-2 0,0 0-1 16,-11 54 1-16,11-12 2 0,0 13 2 15,5 5 4-15,6 2 11 0,4 9 11 16,7 0 2-16,5 4 4 0,-3 5-11 16,5-5-6-16,0 0-3 0,0-8-5 15,-3-8-2-15,-6-8-3 0,-4-13-2 0,-10-7-1 16,-6-31 0-16,0 29 1 15,0-29 2-15,0 0 1 0,-48 26 0 0,17-15 1 16,0-4-2-16,0-3-2 0,-7-1 0 16,5-6-6-16,-3-3-3 0,5-3-4 15,5-4-19-15,26 13-47 0,-49-38-64 16,49 38-59-16,-38-47 3 0,38 47-161 16</inkml:trace>
  <inkml:trace contextRef="#ctx0" brushRef="#br0" timeOffset="191">10641 11391 885 0,'-11'-40'204'0,"11"40"-54"0,7-37-104 16,-7 37-9-16,0 0-2 0,4-29-13 15,-4 29-27-15,0 0-34 0,0 0-66 0,0 0-93 16,0 0-28-16,42 4-186 0</inkml:trace>
  <inkml:trace contextRef="#ctx0" brushRef="#br0" timeOffset="192">11998 10718 515 0,'0'0'105'0,"0"0"7"16,0 0-11-16,0 0-59 0,0 0-29 16,-4 33 3-16,4-33 7 0,9 51 3 15,-3-18-5-15,6 5-6 0,-1 0-2 16,4-1-3-16,5-3-1 0,0-6 2 16,-20-28 0-16,44 42 9 0,-44-42 8 0,47 20 2 15,-47-20 1-15,37 3-6 16,-37-3-9-16,49-31-7 0,-20-3-4 0,-3-5-8 15,-3-6-2-15,-6-3-1 0,-8-3-3 16,-2 6 3-16,2 8 0 0,-14 6 3 16,5 31 2-16,-4-38 4 0,4 38 7 15,0 0 3-15,0 0 2 0,0 0-3 16,0 0-8-16,0 0-4 0,0 0 1 16,0 0 0-16,-11 47 2 0,11-8 4 15,4 3-1-15,7-2 1 0,-2 2 1 16,-2-2-3-16,4 0-2 0,4 0-3 15,1-5-19-15,6-4-23 0,5-2-63 0,-1-7-68 16,1-6-16-16,8-12 20 0,-2-13-148 16</inkml:trace>
  <inkml:trace contextRef="#ctx0" brushRef="#br0" timeOffset="193">12933 10798 474 0,'0'0'78'0,"6"-42"20"0,-6 42 13 16,-15-49-18-16,15 49-23 0,-31-33-4 0,31 33-10 15,-33-22-19-15,33 22-12 0,-31-16-12 16,31 16-9-16,-27 5-3 0,27-5-2 16,-18 31-1-16,18-31 0 0,-8 57 0 15,8-19 1-15,8 4 3 0,4 0 3 16,-1-2 1-16,11 0 0 0,4-7 0 16,1-4-2-16,-1-3 0 0,-26-26-1 15,40 38 1-15,-40-38 0 0,0 0-1 0,0 0-3 16,27 24-2-16,-27-24-3 15,0 0-6-15,0 0-11 0,-47 11-9 0,16-2-37 16,0 0-26-16,-2 0-28 0,33-9-17 16,-37 7 28-16,37-7 32 0,0 0-172 15</inkml:trace>
  <inkml:trace contextRef="#ctx0" brushRef="#br0" timeOffset="194">13013 10962 473 0,'33'6'64'16,"-33"-6"26"-16,0 0 9 0,35-11-25 0,-35 11-30 15,31-13-11-15,-31 13-8 0,33-20-9 16,-33 20-6-16,42-24-14 0,-42 24-9 16,43-34-7-16,-43 34-15 0,31-42 0 15,-31 42 6-15,22-48 5 0,-22 48 26 16,0-38 22-16,0 38 8 0,-27-18 10 0,27 18 6 16,-38-6 12-16,38 6 10 15,-42 2 2-15,42-2-16 0,-35 11-24 0,35-11-17 16,-22 27-10-16,22-27-3 0,-5 48 0 15,10-15-1-15,-1 3 1 0,3-1-1 16,4 1 2-16,-2-3-1 0,13 0-5 16,-2-2-5-16,6-4-13 0,1-3-16 15,-27-24-19-15,47 31-24 0,-47-31-20 16,48 7-24-16,-15-14-6 0,-2-6 16 16,0-5 31-16,-4-15 42 0,4 11-183 0</inkml:trace>
  <inkml:trace contextRef="#ctx0" brushRef="#br0" timeOffset="195">13584 10909 438 0,'0'0'17'0,"-11"-27"19"16,11 27 26-16,0 0 23 0,0 0 12 16,0 0-9-16,0 0-23 0,0 0-28 15,0 0-18-15,0 0 0 0,0 0 5 16,0 0 7-16,15 35 2 0,-4-8-5 16,-6 0-9-16,1-1-4 0,-6-26-7 15,11 44-1-15,-11-44-1 0,9 27-1 0,-9-27-1 16,0 0 1-16,0 0 8 0,0 0 9 15,0 0 8-15,0 0-1 0,0 0-9 16,0 0-6-16,-4-38-9 0,4 38-1 16,-5-51 0-16,10 18-2 0,6-4-2 15,2-3 1-15,5 2 0 0,4 0-1 16,2 1-1-16,3 6-2 0,0 4-2 16,-27 27 2-16,42-31 1 0,-42 31 1 0,0 0 1 15,26-4 0-15,-26 4 1 16,0 0-2-16,42 22 0 0,-42-22 1 0,31 29 2 15,-31-29 3-15,34 42 0 0,-34-42-1 16,26 40-3-16,-26-40 0 0,22 28-3 16,-22-28-8-16,0 0-17 0,14 38-46 15,-14-38-64-15,0 0-57 0,2 38 6 16,-2-38-166-16</inkml:trace>
  <inkml:trace contextRef="#ctx0" brushRef="#br0" timeOffset="196">14323 10922 420 0,'0'0'10'0,"31"-20"1"16,-31 20 1-16,27-44 5 0,-12 17 3 15,-3-2-2-15,3 0 2 0,-8 3 4 16,-7 26 13-16,13-40 16 0,-13 40 13 16,0 0 6-16,-9-33 0 0,9 33-2 0,0 0 4 15,0 0-5-15,-26-13-12 16,26 13-12-16,0 0-20 0,-27 4-9 0,27-4-7 15,0 0-5-15,-27 40 0 0,27-40-3 16,-6 49 2-16,1-21-2 0,12 3-1 16,4-2 0-16,5 4 0 0,3-2 0 15,8 0 1-15,-5-2 0 0,-6-2 1 16,-1-1 1-16,-15-26 2 0,31 47 0 16,-31-47-1-16,11 29 1 0,-11-29 5 15,0 0-1-15,-31 19 4 0,0-10-4 0,3 0-10 16,-8 0-7-16,7-2-16 0,29-7-36 15,-55 2-75-15,55-2-65 0,-38-11 2 16,38 11-177-16</inkml:trace>
  <inkml:trace contextRef="#ctx0" brushRef="#br0" timeOffset="197">15933 10302 434 0,'0'0'18'0,"0"0"18"15,0 0 21-15,0 0 17 0,0 0 8 16,0 0 2-16,-20-27 1 0,20 27-7 16,0 0-13-16,0 0-17 0,0 0-20 15,0 0-11-15,0 0-5 0,-2 27 3 0,4-1 0 16,-2 8 0-16,0 10-4 0,0 2-4 15,-2 3 0-15,-7 2 5 0,5 7-1 16,-7 1 1-16,4-1-2 0,-2 2-6 16,3-16-2-16,1-6-1 0,5-3-1 15,0-8-6-15,0-27-4 0,5 40-4 16,-5-40-8-16,-5 26-21 0,5-26-34 16,0 27-44-16,0-27-37 0,0 0 5 0,0 0 36 15,0 0-164-15</inkml:trace>
  <inkml:trace contextRef="#ctx0" brushRef="#br0" timeOffset="198">16250 10641 400 0,'0'0'11'0,"0"0"10"16,0 0 5-16,0 0 3 15,0 0-7-15,0 0-6 0,0 0 3 0,-27 39 10 16,27-39 1-16,-4 43-9 15,4-17 1-15,0-26-20 0,7 51 0 0,-7-51 8 16,15 40-7-16,-15-40 8 0,16 26-2 16,-16-26-5-16,0 0-3 0,0 0-1 15,19 31 0-15,-19-31-1 0,0 0 5 16,0 0 12-16,0 0 8 0,0 0-1 16,0 0-3-16,0 0-10 0,7-39-10 15,-7 39 2-15,9-49-4 0,-9 49-1 16,7-49 0-16,-7 49-6 0,20-42-1 0,-20 42-4 15,37-40 1-15,-37 40 5 0,49-33 4 16,-49 33 4-16,40-18 0 0,-40 18 1 16,37 5-1-16,-37-5 1 0,45 17 3 15,-45-17 4-15,42 23 3 0,-42-23 2 16,42 28 3-16,-42-28-1 0,31 29 3 16,-31-29 4-16,0 0 1 0,6 33 6 15,-6-33 5-15,0 0 1 0,0 0 4 0,0 0-2 16,0 0-3-16,-33 27 0 0,33-27-3 15,0 0-3-15,0 0-2 0,0 0-7 16,0 0-6-16,-26-29-3 0,26 29-3 16,-5-33-4-16,5 33-4 0,11-40-2 15,-11 40-1-15,36-51-3 0,-10 27 3 16,-26 24 0-16,58-40-2 0,-32 29 2 16,5 2 1-16,-4 9 1 0,-27 0-1 0,58 13 1 15,-30 1-1-15,3 6 1 16,-31-20 1-16,31 46 0 0,-20-17-1 0,-4 0 0 15,-2 8 3-15,-1 5 0 0,-13 0 0 16,2 3 2-16,3-5-2 0,-3-9-7 16,7-31-20-16,0 33-32 0,0-33-49 15,27 6-40-15,-27-6-17 0,49-6 27 16,-18-12-163-16</inkml:trace>
  <inkml:trace contextRef="#ctx0" brushRef="#br0" timeOffset="199">16595 10308 411 0,'16'-33'-1'16,"-16"33"14"-16,24-37 6 0,-24 37 5 16,29-29 0-16,-29 29 3 0,42-20-3 0,-42 20-3 15,47-2-1-15,-47 2-4 16,37 24 5-16,-37-24-1 0,20 49-6 0,-15-23 2 15,-14 1 3-15,-7 2 3 0,-10 4 2 16,-12 2-3-16,3 3-9 0,-10 0-9 16,-6-5-29-16,-2-4-22 0,0-5-31 15,11-9-11-15,0-6 24 0,42-9-190 16</inkml:trace>
  <inkml:trace contextRef="#ctx0" brushRef="#br0" timeOffset="200">17249 9746 483 0,'0'0'71'0,"0"0"19"0,0 0 4 16,-36 7-22-16,36-7-8 0,-33 24 1 16,33-24-6-16,-47 55-15 0,16-13-14 0,-2 7-15 15,7 4-10-15,3 5-8 16,-1 4-22-16,6 0-29 0,-6 0-50 0,2 4-44 15,6-4-1-15,-1 7-180 0</inkml:trace>
  <inkml:trace contextRef="#ctx0" brushRef="#br0" timeOffset="201">17931 10503 482 0,'0'0'73'0,"0"0"5"16,0 0-1-16,-7 29-26 0,7-29-7 15,-9 40 3-15,9-40-1 0,-2 49-7 16,4-23-11-16,-2-26-6 0,4 47-9 0,-4-47-10 16,0 0-1-16,12 29-1 15,-12-29 1-15,0 0 2 0,0 0 5 0,0 0 9 16,0 0 9-16,0 0 4 0,0 0-3 15,0 0-7-15,0 0-10 0,0 0-7 16,-12-38-4-16,12 38 0 0,12-47-7 16,-1 19-4-16,9-3-4 0,6-3-3 15,-4 1-1-15,5 7 3 0,-27 26 1 16,46-38 1-16,-46 38 5 0,34-9 1 16,-34 9 4-16,31 20-1 0,-31-20 2 15,42 53 1-15,-27-17 6 0,-6 3 10 16,-11 6 4-16,11-1 1 0,-5 0-3 0,-2-4-4 15,14-7-1-15,-5-4-2 16,-11-29-1-16,24 36-4 0,-24-36-1 0,38 11 1 16,-7-14 1-16,2-5 0 0,7-15-3 15,9-5-1-15,-3-12-8 0,-2-9-4 16,3-4-4-16,-14-7-5 0,3-4-15 16,-14-2-33-16,2-8-10 0,-6 1 0 15,-7-6 12-15,-7 1 32 0,-8 7 17 0,-7 16 12 16,0 8 20-16,-5 14 10 0,1 7 5 15,15 26 3-15,-38-29-2 0,38 29 0 16,-31-2-5-16,31 2-9 0,-20 28-7 16,14 15-6-16,-1 10 3 0,-2 22 6 15,13 14 3-15,3-3 5 0,-2-2 1 16,6-4 8-16,-3-9-1 0,4-7-5 16,-1-4-4-16,0-9-12 0,4-9-2 0,-6-9 1 15,-9-33 1-15,18 40-1 16,-18-40-1-16,0 0 2 0,0 0 7 0,0 0 8 15,0 0 0-15,37-18-4 16,-28-9-7-16,13-12-8 0,5-1-1 0,-3 2 0 16,5 0-3-16,-29 38 1 0,27-39-1 15,-27 39 0-15,26-9 2 0,-26 9-1 16,0 0 0-16,36 11 0 0,-36-11-1 16,0 0 0-16,33 35-1 0,-33-35-3 15,15 38-6-15,-15-38-10 0,14 51-23 0,-14-18-32 16,6 5-42-16,10-3-46 15,2-2-7-15,-18-33 32 0,-18-33 49 0,44 35-157 16</inkml:trace>
  <inkml:trace contextRef="#ctx0" brushRef="#br0" timeOffset="202">19452 10689 449 0,'-5'-28'51'0,"5"28"28"16,-11-36 11-16,11 36-1 0,-26-35-9 0,26 35-10 15,-31-29-12-15,31 29-12 16,-29-20-14-16,29 20-18 0,-29-13-7 0,29 13-6 15,-26-3-7-15,26 3-7 0,-29 23-2 16,29-23 2-16,-31 48 6 0,15-17 5 16,5 0-1-16,2 3-1 0,7-1 1 15,2 0 0-15,2-4-2 0,-2-29 2 16,27 42 2-16,-27-42 3 0,31 24 3 0,-31-24 5 16,42 2 1-16,-42-2 5 15,47-22 5-15,-47 22 6 0,42-26 0 0,-42 26-5 16,33-45-6-16,-33 45-9 0,15-53-3 15,-15 53 1-15,5-51 0 0,-5 51 10 16,0-37 4-16,0 37 1 0,0 0-2 16,0 0-7-16,-27-25-4 0,27 25-3 15,0 0-2-15,0 0-1 0,0 0-3 16,0 0 0-16,0 0 1 0,-9 42-2 16,9-42 2-16,9 51-4 0,2-22 1 0,-2 2-2 15,2-4-3-15,-11-27-2 16,27 44 1-16,-27-44 2 0,48 27 4 0,-10-25 4 15,0-4 1-15,-3-12-2 0,1-3 1 16,-3-12-1-16,2-2-1 0,-2-7 2 16,-2-2-4-16,-2-4-1 0,-4-3 2 15,-10-1-1-15,-8-3 2 0,-7 4 2 16,-5-1 1-16,-1 8 4 0,-1 4 7 16,-2 5 6-16,9 31 5 0,-22-40 2 15,22 40 1-15,0 0-2 0,0 0-7 0,0 0-5 16,0 0-10-16,0 0-7 0,0 0 2 15,0 0-3-15,-20 56 5 0,20-16 2 16,5 6-2-16,-1 5 2 0,-2 0 0 16,3 2-1-16,6-2 1 0,-7 4 0 15,-4 1-1-15,7 1-3 0,-3-6-4 16,1-15-1-16,-5-36-6 0,20 35-3 16,-20-35 2-16,0 0 1 0,0 0 5 0,0 0 3 15,28-20-4-15,-28 20-13 0,-4-42-12 16,-3 13-7-16,-4-2 1 0,0 0 7 15,2 3 9-15,9 28 7 0,-17-45 3 16,17 45 7-16,-16-35 6 0,16 35 9 16,-22-31 9-16,22 31 7 0,-16-31 7 15,16 31-1-15,0 0-6 0,-15-38-10 16,15 38-4-16,0 0-7 0,-9-33-1 16,9 33 0-16,0 0-1 0,35-27 1 15,-35 27-1-15,0 0 0 0,34-6 0 0,-34 6-1 16,0 0 3-16,40 13-1 0,-14-2 2 15,1 0-1-15,1 5 0 0,-1-5 1 16,-27-11-3-16,51 22-4 0,-20-15-18 16,-2-3-21-16,-3-2-39 0,-26-2-43 15,0 0-27-15,31-6 9 0,-31 6-172 16</inkml:trace>
  <inkml:trace contextRef="#ctx0" brushRef="#br0" timeOffset="203">19020 10145 585 0,'0'0'137'0,"35"-36"17"16,-35 36-35-16,7-29-37 0,-7 29-25 16,0 0-21-16,31-39-19 0,-4 19-10 0,4 0-4 15,6 0-1-15,-1 4-2 16,-5 10-1-16,-5 3-6 0,-26 3-5 0,45 11-5 15,-45-11-5-15,37 34 2 0,-37-34 0 16,36 53-14-16,-25-20-18 0,4 0-27 16,-8 0-37-16,-3-2-17 0,-4-2 9 15,9-2-179-15</inkml:trace>
  <inkml:trace contextRef="#ctx0" brushRef="#br0" timeOffset="204">20021 9708 526 0,'0'0'111'0,"0"0"23"15,0 0-21-15,0 0-44 0,0 0-29 16,0 0-22-16,0 0-10 0,-31 14-5 16,22 19-1-16,-13 13-6 0,6 16-28 0,-6 7-38 15,2 9-57-15,-6 6-23 16,-5 2-181-16</inkml:trace>
  <inkml:trace contextRef="#ctx0" brushRef="#br0" timeOffset="205">20920 10599 425 0,'0'0'37'15,"0"0"12"-15,0 0 10 0,-31-27-5 16,31 27 2-16,-31-2 7 0,31 2 4 16,-38 11-4-16,38-11-9 0,-42 33-12 15,42-33-7-15,-42 55-8 0,24-19-7 16,10-1-7-16,-4-2-9 0,12-2-2 16,9-2-6-16,2-2-23 0,7-1-29 15,9-1-41-15,8-8-41 0,14-5-1 0,-3-26 26 16,16 3-170-16</inkml:trace>
  <inkml:trace contextRef="#ctx0" brushRef="#br0" timeOffset="206">21338 10665 578 0,'0'0'104'16,"-33"-24"6"-16,33 24-27 0,-31-14 1 16,31 14 6-16,-33-6-13 0,33 6-24 0,-27-3-24 15,27 3-17-15,0 0-10 0,0 0-3 16,-13 31 0-16,13-31-7 0,13 45-2 15,1-12-5-15,10 2-7 0,7 1 5 16,2-10-4-16,5-3 8 0,8-15 5 16,-4-8 3-16,12-6 8 0,-6-10-7 15,-6-4 7-15,-11-8-1 0,-4-1 8 16,-16 2 5-16,-2-6-2 0,-7 4 2 16,-15-4-6-16,0-2 0 0,-14-1-2 15,-2 5-1-15,-2 5-2 0,-6 6-7 0,-3 4-12 16,2 3-26-16,0 6-30 15,3 3-33-15,-3 4-46 0,38 0-6 0,-37 11 26 16,37-11-173-16</inkml:trace>
  <inkml:trace contextRef="#ctx0" brushRef="#br0" timeOffset="207">21808 9914 603 0,'-31'-17'147'0,"31"17"2"16,-33-7-60-16,33 7-39 0,-36 18-27 15,36-18-12-15,-33 51-8 0,17-12-6 16,-3 8-17-16,3 8-27 0,5 5-28 0,0 2-45 16,0 2-19-16,0 1 14 15,-9-3-183-15</inkml:trace>
  <inkml:trace contextRef="#ctx0" brushRef="#br0" timeOffset="208">22769 10127 478 0,'0'0'82'0,"0"0"15"15,0 0-19-15,0 0-28 0,0 0-7 0,0 0 5 16,-16 49 4-16,16-7-3 0,9 6-11 15,-7 10-9-15,3-7-8 0,6 4 3 16,-2 3-5-16,4-9-10 0,-4 1-2 16,-9-3-6-16,4-1-7 0,-8 3-17 15,0-2-35-15,-3-1-38 0,-4-8-27 16,-5-12-15-16,16-26 17 0,0 0 34 16,-40 11-177-16</inkml:trace>
  <inkml:trace contextRef="#ctx0" brushRef="#br0" timeOffset="209">22590 10439 447 0,'0'0'60'0,"0"0"16"0,22-29 3 16,-22 29-15-16,35-13-9 0,-35 13-6 15,49-7-3-15,-7 7-9 0,0 3-6 16,16-1-9-16,-1 2-10 0,1-2-6 0,6 1-4 16,-4-3-1-16,-3-7-2 15,12-4 1-15,-12-5-14 0,-3-6-3 0,-8-2-4 16,-8-5-10-16,-7-4 5 0,-11-5-6 15,-7-4-4-15,-4 2 10 0,-14-4 5 16,-1 4 12-16,-10 3 11 0,-4 3 14 16,20 34 9-16,-44-44 9 0,17 26 11 15,27 18 2-15,-42-13-4 0,42 13-8 16,0 0-18-16,-26 11-11 0,26-11-4 16,-13 62 0-16,10-11 3 0,-1 11 0 0,8 5-2 15,12-1 1-15,-3 0-1 16,7-6 6-16,-4 2 2 0,-5-6-2 0,11-3 0 15,-7-9-6-15,5-6-2 0,-2-7 1 16,-18-31-1-16,20 37 0 0,-20-37 0 16,0 0 0-16,26 14 4 0,-26-14 6 15,0 0 7-15,0 0 2 0,0 0 0 16,16-40-7-16,-16 40-5 0,26-47-1 16,-14 21-2-16,-12 26 2 0,15-40-4 15,-15 40 1-15,0 0-1 0,9-29-2 0,-9 29 0 16,0 0-3-16,0 0-2 0,0 0-3 15,0 0-2-15,0 0 2 0,7 29 3 16,-7-29 4-16,15 48 3 0,-4-19-1 16,9-2-2-16,2-1-1 0,-22-26 0 15,58 40 0-15,-21-29 2 0,5-4 2 16,1-5 0-16,-1-4 1 0,-5-5 0 16,-6-2-1-16,0-2 2 0,-31 11 5 15,42-31-2-15,-42 31 0 0,29-44-3 16,-18 15-3-16,-6-4-1 0,-5 2-1 0,-5 2 1 15,5 29-4-15,-22-40-1 16,22 40 0-16,0 0 1 0,-27-17 0 0,27 17 4 16,0 0-3-16,0 0 1 0,0 0-1 15,-26 40 2-15,19-9 2 0,-2 6-3 16,7 3 4-16,2 0-1 0,0-5-1 0,0-4 0 16,2-4 1-16,-2-27-4 15,27 44 3-15,-27-44 2 0,42 33-3 0,-42-33 3 16,42 16-1-16,-42-16-1 0,51-7-4 15,-24-2-12-15,1-4-19 0,-28 13-39 16,51-46-42-16,-33 17-19 0,2-2-28 16,-13 2 20-16,-7 3 45 0,0 26-180 15</inkml:trace>
  <inkml:trace contextRef="#ctx0" brushRef="#br0" timeOffset="210">23825 10315 460 0,'-22'-33'83'0,"22"33"7"0,-4-47-7 15,4 47-24-15,33-46-8 0,-2 24-3 16,4-3-9-16,3 8-15 0,4 3-12 16,-4 14-7-16,-1 7-12 0,1 9-23 15,-9 3-28-15,-3 8-31 0,-8 4-26 16,2 4 2-16,-2-1-184 0</inkml:trace>
  <inkml:trace contextRef="#ctx0" brushRef="#br0" timeOffset="211">24370 9739 448 0,'37'-26'56'15,"-6"10"18"-15,0 1 5 0,5 4-10 16,-7 4-1-16,8 7-5 0,-6 7-16 16,0 10-16-16,-31-17-16 0,38 56-13 0,-34-16-2 15,-10 6-1-15,-14 5-1 0,-16 7-8 16,-23 8-17-16,-19 5-26 0,-17 4-46 15,-7 5-27-15,-31-78 7 0,18 71-184 16</inkml:trace>
  <inkml:trace contextRef="#ctx0" brushRef="#br0" timeOffset="212">2966 12386 422 0,'0'0'57'0,"0"0"26"16,0-29 13-16,0 29-8 0,0 0-16 15,-15-33-10-15,15 33-4 0,0 0-2 16,-20-31-6-16,20 31-5 0,0 0-7 15,-22-29-12-15,22 29-8 0,0 0-9 0,0 0-5 16,0 0-2-16,-31-16-5 0,31 16-3 16,0 0-1-16,-42 45-1 0,15-21 1 15,5 2 2-15,-5 3 0 0,18 0 1 16,-2 2 1-16,5-2-3 0,10 0 0 16,-2-3-4-16,-2-26 1 0,14 49-2 0,-14-49-3 15,17 40-1-15,-17-40 0 0,42 26 4 16,-15-17 7-16,0-4 2 0,-27-5 2 15,31-3 1-15,-31 3 2 0,42-22 4 16,-42 22-1-16,46-46-1 0,-28 6-2 16,4-7-6-16,-2-8-1 0,-9-5-5 15,0-8-16-15,-2-8-19 0,-5-10-4 16,-1-5 2-16,-3 5 15 0,-7 2 22 0,-2 11 5 16,-2 8 4-16,0 12 14 15,-5 9 7-15,5 11 11 0,5 6 5 0,6 27 1 16,-20-26 2-16,20 26-6 15,0 0-8-15,0 0-15 0,0 0-10 0,0 0-5 16,0 0 3-16,0 37-2 0,4 1 4 16,3 8 1-16,2 10-3 0,-3 6 1 15,5 2 0-15,-2 7-1 0,2 2-6 16,-4 4-16-16,-3 1-12 0,3-14-16 16,-3-11-4-16,-4-20-2 0,0-33-10 0,5 27-4 15,-5-27-3-15,0 0 6 16,0 0 14-16,-42-4 15 0,42 4 12 0,-42-36 13 15,20 7 12-15,-3-2 16 0,3 0 19 16,2 3 25-16,20 28 24 0,-22-42 18 16,22 42 7-16,0 0-12 0,-15-29-21 15,15 29-27-15,0 0-22 0,0 0-16 16,48-25-6-16,-17 21-1 0,16-5-4 16,1 7-18-16,10 2-27 0,0-2-43 15,-5 6-26-15,4 1-7 0,1 3 8 16,-5 1 33-16,0 2 26 0,-4 0 25 15,-7 0 17-15,-2 3 8 0,-7-5 2 0,-6-1 2 16,-27-8 4-16,42 12 3 0,-42-12 6 16,0 0 15-16,0 0 28 0,0 0 38 15,0 0 25-15,0 0-3 0,0 0-18 16,-31 11-27-16,31-11-13 0,-49 4-3 16,49-4-7-16,-47 11-16 0,47-11-16 0,-42 22-10 15,42-22-4-15,-22 31 1 16,22-31 0-16,-6 49 2 0,8-18-3 0,9-4-3 15,9-1-2-15,2 1-4 0,-22-27-2 16,53 44 2-16,-17-26-14 0,1-5-13 16,1-2-33-16,-3-4-33 0,-4 2-28 15,-4-1-19-15,-27-8 30 0,37 25-173 16</inkml:trace>
  <inkml:trace contextRef="#ctx0" brushRef="#br0" timeOffset="213">3314 13012 714 0,'-42'-9'208'16,"42"9"8"-16,-47-17-113 0,47 17-65 15,0 0-15-15,0 0-25 0,0 0-37 16,0 0-48-16,0 0-93 0,49-27-39 16,-14 12-182-16</inkml:trace>
  <inkml:trace contextRef="#ctx0" brushRef="#br0" timeOffset="214">5307 11701 499 0,'0'0'82'0,"0"0"24"0,0 0-10 16,-18-26-15-16,18 26-21 0,0 0-24 15,0 0-22-15,0 0-9 0,-4 53 3 16,8-11 9-16,-2 20 10 0,3 13 1 0,1 7-2 16,8 5-4-16,-3-10-12 0,-7-4-1 15,3-15-5-15,-1-10-3 0,-1-8 1 16,1-7-1-16,3-6 1 0,-9-27 1 16,7 29-3-16,-7-29 0 0,0 0 1 15,0 0 2-15,0 0 10 0,0 0 6 16,0 0-1-16,4-31-3 0,-8 2-11 15,-3-11-8-15,3-6-2 0,4-3 1 0,9 2 1 16,2 8 1-16,6 3-4 16,-1 10-2-16,-16 26-3 0,40-40-1 0,-40 40 2 15,33-14 2-15,-33 14 1 16,38 18 0-16,-38-18 4 0,46 44 2 0,-24-10 0 16,-6 1 3-16,-5 1-1 0,-2-1-1 15,-3-6 2-15,5 2 0 0,-2-2 3 16,-2-3-1-16,-3 1 1 0,-4-27-2 15,20 35-2-15,-20-35-2 0,29 29-2 16,-29-29-9-16,51 26-8 0,-20-21-4 0,2-3 0 16,3-9 9-16,-8-1 6 15,10-10 2-15,-9-6-4 0,0-1-2 0,-5-4 3 16,-24 29 6-16,27-46 16 0,-27 46 15 16,6-38 9-16,-6 38 2 0,-11-33-1 15,11 33-3-15,-15-31-1 0,15 31-5 16,0 0-3-16,-31-24-8 0,31 24-4 15,0 0-3-15,-27-7-5 0,27 7-6 16,0 0-6-16,0 0-3 0,-7 40 4 16,3-9 1-16,4 9-3 0,0 0 0 0,4-1-4 15,8-5 1-15,3-6 3 16,7-1 0-16,5-7 0 0,4-7 4 0,6-6 3 16,-6-9 4-16,7-5 0 0,0-4 0 15,-7-2 1-15,-5-5 0 0,-26 18-2 16,40-44-17-16,-33 15-10 0,-12-2-21 15,-6 0-40-15,-20-2-21 0,-6-3-7 16,-5 3 8-16,-5 6 35 0,-2 1 37 0,3 8 17 16,4 0 16-16,2 5 18 0,9 0 34 15,31 13 27-15,-38-29 8 0,38 29-8 16,-4-33-26-16,4 33-18 0,22-42-5 16,-2 13 2-16,6 0-3 0,8 0-3 15,-3 5-4-15,0 4-6 0,2 9-6 16,-7 7-10-16,-26 4-11 0,47 13-18 15,-47-13-17-15,42 40-25 0,-22-14-30 16,-2 5 0-16,-9 3-6 0,-3-1 20 16,-48-24 39-16,42 31-193 0</inkml:trace>
  <inkml:trace contextRef="#ctx0" brushRef="#br0" timeOffset="215">6332 11856 434 0,'0'0'42'15,"13"-42"19"-15,-13 42 17 0,2-33 6 16,-2 33-5-16,0 0-17 0,0 0-25 16,0 0-28-16,0 0-12 0,43 7-2 15,-43-7-1-15,48 40 8 0,-23-16 4 0,6-2 6 16,-3-2 5-16,12-7 8 0,-2-11 14 16,4-6 5-16,2-11-1 0,-2-8-12 15,0-8-11-15,0-15-14 0,-11-3-9 16,-8-4-18-16,-8-2-33 0,-17 1-29 15,-11 6-33-15,-1 6-19 0,-6 8 16 16,20 34 27-16,-48-31 37 0,19 36-175 16</inkml:trace>
  <inkml:trace contextRef="#ctx0" brushRef="#br0" timeOffset="216">7552 11743 415 0,'0'0'5'16,"-7"36"18"-16,7-36 19 0,0 0 15 15,0 0 12-15,0 0 1 0,0 0-3 16,-11 29-2-16,11-29-7 0,0 0-10 16,0 0-7-16,-11 35-5 0,9-8-5 0,0 1-9 15,2 12 0-15,2 5-1 16,0 8-3-16,5 4 1 0,0 5-6 0,-3-4-6 16,7 2-4-16,-2 4 0 0,-2-4-5 15,-3-1-6-15,3-3-12 0,-3-3-16 16,0-7-30-16,-1-6-33 0,-3-7-30 15,2-6-13-15,-2-27 24 0,2 38 40 16,-2-38-167-16</inkml:trace>
  <inkml:trace contextRef="#ctx0" brushRef="#br0" timeOffset="217">7331 12326 546 0,'-7'-38'104'0,"7"38"18"16,4-49-24-16,-4 49-21 0,16-46-21 15,-16 46-22-15,42-49-16 0,-13 25-16 0,17-1-19 16,3 6-33-16,6 3-49 16,1 12-32-16,-3 8-11 0,4 7 30 0,-6 13-162 15</inkml:trace>
  <inkml:trace contextRef="#ctx0" brushRef="#br0" timeOffset="218">8059 12390 499 0,'0'0'105'0,"0"0"36"0,-31-24 7 16,31 24-38-16,0 0-38 0,0 0-37 15,0 0-25-15,0 0-8 0,0 0-3 16,9 26 3-16,-2 1 0 0,6 2-2 15,-2 4-2-15,-4-4-10 0,-7-29-14 0,22 35-13 16,-22-35-13-16,0 0-8 16,0 0-6-16,0 0 3 0,0 0 7 0,0 0 8 15,0 0-11-15,0 0-9 0,0 0 0 16,0 0 10-16,0 0-180 0</inkml:trace>
  <inkml:trace contextRef="#ctx0" brushRef="#br0" timeOffset="219">8075 12275 425 0,'0'0'26'15,"-16"31"22"-15,16-31 24 0,-11 55 18 16,11-8-7-16,0 8-15 0,0 0-20 15,11-4-6-15,0-4-7 0,2-5 2 16,3-2 12-16,-3-7-19 0,-13-33-1 16,20 42-5-16,-20-42-8 0,0 0 6 0,0 0 9 15,0 0 11-15,0 0 11 0,0 0-3 16,0 0-14-16,-6-42-14 0,-3 0-18 16,4-11-6-16,5-9-1 0,0 6 1 15,5 3 1-15,4 9 0 0,4 2 2 16,2 2-1-16,12 0-4 0,-1 3 2 15,1 6-1-15,0 8 1 0,-27 23 2 16,46-31 0-16,-46 31-1 0,51-17 0 0,-22 17 0 16,2 4 0-16,0 9 0 15,-31-13-3-15,49 38-9 0,-49-38-12 0,37 33-9 16,-37-33-13-16,25 27-14 0,-25-27-34 16,17 33-48-16,-17-33-38 0,0 55 19 15,-6-17-163-15</inkml:trace>
  <inkml:trace contextRef="#ctx0" brushRef="#br0" timeOffset="220">9062 12379 451 0,'0'0'47'16,"0"0"24"-16,-31-40 16 0,31 40-3 15,0 0-5-15,-37-31-4 0,37 31-9 16,-31-7-10-16,31 7-16 0,0 0-18 0,-38 14-11 16,38-14-6-16,-27 42-1 15,21-7-2-15,-3 7 2 0,9 3 0 0,0 1 2 16,4-2-1-16,7-2 0 0,0-8-2 16,9-8-3-16,-20-26 3 0,42 29 0 15,-42-29 5-15,45 11 4 0,-45-11 3 16,42-2 3-16,-42 2-1 0,42-27 1 15,-42 27-3-15,31-55-4 0,-20 19-4 16,-7-1-3-16,-8 1-3 0,-7 5-5 16,11 31-16-16,-33-46-27 0,33 46-50 0,-40-38-63 15,40 38-29-15,-118-84-186 0</inkml:trace>
  <inkml:trace contextRef="#ctx0" brushRef="#br0" timeOffset="221">8914 11978 519 0,'11'-35'81'0,"-11"35"18"0,15-47-10 16,-15 47-10-16,36-37-3 15,-36 37-14-15,33-18-24 0,-33 18-22 0,35 9-16 16,-35-9-13-16,34 42-2 0,-23-5-2 16,-2 10-2-16,-7 10-5 0,-9 10-14 15,-4 6-39-15,-9 7-32 0,-2 6-13 16,-2-2 15-16,-5 0-168 0</inkml:trace>
  <inkml:trace contextRef="#ctx0" brushRef="#br0" timeOffset="222">8920 13391 1230 0,'0'0'205'0,"-33"-36"-148"0,33 36-3 15,0 0-6-15,-26-31-20 0,26 31-30 16,0 0-30-16,-20-31-45 0,20 31-125 15,-84-93-143-15,84 93-136 0</inkml:trace>
  <inkml:trace contextRef="#ctx0" brushRef="#br0" timeOffset="223">10373 11909 470 0,'0'0'56'0,"0"0"10"0,0 0 7 0,-33 20-12 15,33-20 0-15,-27 45 11 16,12-5 2-16,-1 6-7 0,1 12-9 0,-1 8-10 16,-1 5-3-16,-3 2-6 0,0 0-9 15,-2-4-8-15,6-7-9 0,-2-9-3 16,7-7-4-16,-2-6-2 0,2-2-2 16,4-1 1-16,-4-1-3 0,-2-3-10 15,2-4-21-15,4-3-52 0,7-26-66 0,-9 43-43 16,9-43 11-16,16 42-161 15</inkml:trace>
  <inkml:trace contextRef="#ctx0" brushRef="#br0" timeOffset="224">11434 12505 438 0,'0'0'11'0,"0"0"12"16,0 0 6-16,4-26 7 0,-4 26 3 15,0 0 4-15,-20-36 5 0,20 36 1 16,0 0-5-16,-26-15-7 0,26 15-7 15,-27-3-1-15,27 3 1 0,-46 16-3 0,19 2 2 16,27-18 2-16,-53 51-8 0,24-23-4 16,5 3-6-16,2 7-9 0,13-7 0 15,-2 4-2-15,8 1 0 0,6-1-1 16,8 1-2-16,9-1 0 0,2-2-1 16,9-6-1-16,0-5 2 0,6-9 1 15,1-6 3-15,4-5 3 0,0-6 0 16,0-5 0-16,9-7-3 0,-9-6-6 0,-4 0-3 15,-7-2-5-15,-31 24-8 16,44-49-1-16,-24 18-10 0,-4-2-7 0,-3 0 9 16,-9 2 6-16,-4 31 12 0,-2-45 17 15,2 45 2-15,-20-26 8 0,20 26 6 16,0 0 2-16,-35-20-1 0,35 20 0 16,-33 2-4-16,33-2 0 0,-31 16-1 15,31-16-5-15,-27 26-3 0,27-26-4 16,-18 42-3-16,9-15 4 0,9 4-2 15,0 4 0-15,9 1 1 0,2-1-4 0,5-4-1 16,6-4-1-16,-22-27-2 0,53 46-2 16,-15-28-6-16,-1-5-14 0,6-4-9 15,-1-7-25-15,-3-4-32 0,-1-7-29 16,0-9-18-16,-1-2 22 0,-6-6-169 16</inkml:trace>
  <inkml:trace contextRef="#ctx0" brushRef="#br0" timeOffset="225">12136 11954 494 0,'0'0'87'0,"0"0"11"0,0 0-4 16,0 0-49-16,0 0-26 0,0 0 10 16,0 42 21-16,0-2 19 0,0 15 1 15,0 11-16-15,0 10-14 0,4-1-12 0,-4-4-8 16,2-9 0-16,3 0-7 15,-5-11-8-15,9 0-1 0,-7-3-1 0,-2-3 1 16,0-1-1-16,-2 3-3 16,2-10-9-16,0-4-16 0,0-4-22 0,0-29-41 15,-5 38-53-15,5-38-29 0,5 31 13 16,-5-31-167-16</inkml:trace>
  <inkml:trace contextRef="#ctx0" brushRef="#br0" timeOffset="226">12554 12049 553 0,'0'0'124'0,"0"0"3"0,0 0-18 16,0 0-51-16,0 27-8 0,0-27 4 15,-2 55 1-15,2-11-14 0,2 3-14 0,3 6-5 16,-1 0 1-16,3 2-3 15,-7-4-3-15,4 2-4 0,-8 5-9 0,4-5-2 16,0 7-2-16,-3-5-13 0,-1 1-18 16,-5-1-44-16,-2 0-71 0,-4-2-57 15,-1-4-195-15</inkml:trace>
  <inkml:trace contextRef="#ctx0" brushRef="#br0" timeOffset="227">13447 12826 445 0,'4'-26'29'0,"-4"26"8"0,-4-40 9 16,4 40 4-16,-7-31 3 0,7 31 7 15,0 0 11-15,-9-31 5 0,9 31-4 16,0 0-8-16,0 0-16 0,0 0-15 0,0 0-10 15,0 0-10-15,0 0-5 0,0 0-7 16,0 0-1-16,0 0 0 0,0 0-2 16,4 26 2-16,3 1 0 0,-5 2-1 15,1 4 2-15,1-2 0 0,3 0 0 16,-7-2 2-16,0-29-3 0,0 42-5 16,0-42-13-16,-7 29-22 0,7-29-30 15,-16 42-51-15,5-14-34 0,-4 6 17 16,6-3-180-16</inkml:trace>
  <inkml:trace contextRef="#ctx0" brushRef="#br0" timeOffset="228">14704 12419 433 0,'0'0'39'15,"0"0"20"-15,0 0 12 0,0 0 2 16,0 0-7-16,0-31-4 0,0 31-3 15,0 0-7-15,-22-29-14 0,22 29-16 0,0 0-10 16,-31-18-8-16,31 18-4 0,-33 2-5 16,33-2-4-16,-51 27-5 0,24-7-1 15,1 4 3-15,-1 5 4 0,5 0 6 16,2 4 1-16,9 0-4 0,0-2-3 16,7-4-6-16,4-27-7 0,4 33 0 15,-4-33 0-15,0 0 9 0,42 24 7 16,-11-21 6-16,0-8 2 0,2-4-2 0,5-6 1 15,-7-5-2-15,-4-2 0 16,-27 22-2-16,35-44-1 0,-35 44 1 0,13-40 2 16,-13 40 0-16,-6-38 4 0,6 38 5 15,-16-27 5-15,16 27-1 0,0 0-1 16,-26-2-6-16,26 2-5 0,-31 31 2 16,15-4 0-16,5 8 1 0,4 5 0 15,12 9 2-15,-3 6 7 0,2 7 5 16,8 9 5-16,3-2 1 0,1 4-2 15,1-2-4-15,-3-5-4 0,-3-2-5 0,-5-8-4 16,-1-5-1-16,-5-12-3 0,-5-8-1 16,5-31-3-16,-6 34-4 0,6-34-7 15,0 0-7-15,-36 13-5 0,36-13-4 16,-42-11 5-16,42 11 3 0,-38-47 4 16,27 12 6-16,5-9-2 0,6-5 2 0,6-4 3 15,14-7-2-15,9-2 6 16,2-2 3-16,7 6 2 0,-7 1 0 0,6-1-5 15,-6 5-28-15,7 0-12 0,4 4-3 16,-11 3 4-16,7 8 18 0,-7 7 11 16,-31 31 1-16,37-33 1 0,-37 33 6 15,0 0 3-15,0 0 5 0,0 0 11 16,0 0 13-16,5 28 13 0,-5-28 9 16,-11 43 2-16,2-15 0 0,2 3-4 15,12-2 0-15,-10 7-5 0,10-10-9 16,-3 1-8-16,-2-27-13 0,11 42-5 15,-11-42-4-15,9 46-8 0,-9-46-7 0,0 0-8 16,35 27-1-16,-35-27 7 0,33-5 1 16,-33 5-6-16,47-24-11 0,-29-3-3 15,-3-10-18-15,-10-3 6 0,-5-2 14 16,0 0 6-16,-5 6 28 0,1 3 5 16,-7 4 15-16,11 29 21 0,-27-42 8 15,27 42 11-15,0 0-7 0,-31-26-17 16,31 26-13-16,0 0-12 0,0 0-15 0,0 0-26 15,0 0-16-15,0 0-18 16,0 0-14-16,27 26-7 0,-27-26 0 0,46 36 14 16,-46-36 23-16,49 35-184 0</inkml:trace>
  <inkml:trace contextRef="#ctx0" brushRef="#br0" timeOffset="229">15506 12492 429 0,'0'0'19'16,"0"0"14"-16,0 0 15 0,0 0 8 15,-16-29 5-15,16 29 2 0,-26-11-1 16,26 11-5-16,-31-7-16 0,31 7-14 16,-31 7-13-16,31-7-9 0,-29 20 0 15,29-20-3-15,-24 42-2 0,8-15-1 16,3 4-2-16,4-5-1 0,5 3 2 16,6 2 2-16,4-2-1 0,6-1 2 0,-1-1-4 15,-11-27-2-15,31 27 7 16,-31-27 12-16,37 0 10 0,-37 0 6 0,42-18-4 15,-42 18-9-15,38-36-3 16,-38 36 0-16,35-50-3 0,-24 21 0 0,1 0-4 16,-4 0-2-16,-8 29 5 0,0-42 9 15,0 42 5-15,0 0 0 0,0 0-4 16,0 0-7-16,0 0-6 0,0 0-5 16,0 0-1-16,0 0-1 0,0 0-2 15,0 0 1-15,-24 33-1 0,22-4-3 16,2 2-1-16,2 2-3 0,7 1-16 15,9-1-15-15,-3 0-25 0,16-4-46 0,-4-5-29 16,10-6-6-16,1-14 24 16,4-10-162-16</inkml:trace>
  <inkml:trace contextRef="#ctx0" brushRef="#br0" timeOffset="230">15552 11927 474 0,'0'0'37'0,"18"-44"4"0,-18 44-4 0,38-42-5 16,-12 22 10-16,-26 20 9 0,51-25-5 15,-18 21-16-15,-2 8-13 0,0 5-11 16,3 5-5-16,-3 10 0 0,-7 3-1 16,-6 4 1-16,-7 0 1 0,-2-3-3 15,-14 1 2-15,-1 0 1 0,-10 2 0 0,-8 4-9 16,-9 7-32-16,-3 3-45 15,-4 1-17-15,-11 1-201 0</inkml:trace>
  <inkml:trace contextRef="#ctx0" brushRef="#br0" timeOffset="231">16436 12481 460 0,'0'0'74'16,"0"0"14"-16,0-27 7 0,0 27-25 15,0 0-16-15,-31-24-11 0,31 24-13 0,0 0-16 16,-33-7-6-16,33 7-3 15,0 0-2-15,-31 16 0 0,31-16-2 0,0 0-2 16,-16 31-1-16,16-31 1 16,5 31 0-16,-5-31 1 0,22 51 2 0,-2-20 0 15,0 0 0-15,-3-5 0 0,10 1-2 16,-27-27 0-16,35 42 2 0,-35-42-1 16,18 31 0-16,-18-31 1 0,0 26-3 15,0-26-2-15,-22 31 1 0,22-31-10 16,-42 31-7-16,42-31-6 0,-27 20-3 0,27-20 9 15,0 0 4-15,0 0-10 0,0 0-7 16,0-26 0-16,22-1 1 0,9-10 18 16,-4-1 15-16,11-4 0 0,-3 6 6 15,-13 3 0-15,9 4 5 0,-31 29 6 16,38-46 2-16,-38 46 9 0,26-33 1 16,-26 33 5-16,0 0-1 0,0 0-9 15,0 0-11-15,0 0-9 0,0 0-2 0,0 0-4 16,0 0 0-16,0 0-1 15,0 0 0-15,0 0 2 0,11 31 0 0,-11-31 0 16,14 37-1-16,-14-37 0 0,11 40 3 16,-11-40-2-16,13 31 1 0,-13-31 0 15,29 18 0-15,-29-18 6 0,55 0 6 16,-26-7 3-16,4-4 1 0,-6-2 4 16,-27 13 1-16,31-24 0 0,-31 24-2 15,18-34-7-15,-18 34-2 0,8-37 3 16,-8 37 4-16,0 0 2 0,-15-27 0 0,15 27-7 15,0 0-1-15,0 0-3 16,-27-13-5-16,27 13 0 0,0 0-5 0,0 0 0 16,0 0 0-16,0 0 0 0,-15 26 0 15,15-26-2-15,6 38 1 0,-1-11-8 16,-5-27-6-16,26 46 1 0,-26-46-11 16,38 42-4-16,-11-20-16 0,1-4-23 15,1-7-12-15,-2-6-14 0,4-12-31 0,4-9-5 16,-35 16-188-16</inkml:trace>
  <inkml:trace contextRef="#ctx0" brushRef="#br0" timeOffset="232">16874 12182 459 0,'0'0'65'0,"-11"-38"8"16,11 38 2-16,11-31-34 0,-11 31-5 0,27-26 4 15,-27 26-4-15,53-16-10 16,-26 21-11-16,4 6-11 0,-31-11-2 0,42 37-5 15,-42-37-6-15,33 51-3 0,-29-18-2 16,-8 5 2-16,-7 4-3 0,-16 2-10 16,-4-2-20-16,-2-2-11 0,2-4-23 15,4-7 2-15,27-29 18 0,-48 31-198 16</inkml:trace>
  <inkml:trace contextRef="#ctx0" brushRef="#br0" timeOffset="233">17519 11684 524 0,'0'0'80'0,"0"0"-2"16,0 0-32-16,0 0-22 0,0 0-1 16,26-5 7-16,-26 5 1 0,42 29-9 15,-42-29-10-15,51 44-3 0,-33-17 5 0,-9 2 11 16,-9-29 2-16,2 48-1 15,-2-48-3-15,-2 40 2 0,2-40 1 0,-20 31-2 16,20-31-5-16,-31 40-14 16,0-18-26-16,2 7-44 0,-11 2-48 0,0-2-42 15,5 0 6-15,4-3-167 0</inkml:trace>
  <inkml:trace contextRef="#ctx0" brushRef="#br0" timeOffset="234">18269 12445 418 0,'0'0'-6'0,"0"0"18"0,0 0 9 0,0 0 8 15,-31-4 8-15,31 4 1 16,-26-5-2-16,26 5-3 0,-33-2-13 0,33 2-6 16,-36 9-9-16,36-9-2 0,-53 27 14 15,53-27 3-15,-42 40 5 0,42-40-2 16,-38 48-11-16,23-21-3 0,4 4 1 16,8 0 2-16,6 0 1 0,6-5-1 15,6 1 10-15,-15-27-3 0,29 40 3 0,-3-29 6 16,5-7-4-16,7-8-1 0,2-5 0 15,0-4-6-15,2-12-12 0,0-8-2 16,4-11-3-16,-8-11-5 0,-2 1 3 16,-6-3-3-16,-12-3-16 0,-9-6-22 15,-7-10-14-15,-4-6-6 0,-2 0 23 16,-5 5 23-16,2 11 19 0,3 8 23 16,-7 14 9-16,4 8 10 0,7 36 10 15,-31-42 1-15,31 42-7 0,0 0-8 16,-24-20-13-16,24 20-14 0,0 0-8 0,0 0-3 15,-34 51 0-15,23-9-1 16,0 16 2-16,2 13 0 0,-2 2 1 0,11 6 2 16,9-1 1-16,4-7 1 0,3-7-2 15,4-4-1-15,6-5-5 0,1-11-1 16,0-6 1-16,4-9 0 0,2-9 1 16,-7-5 3-16,10-6-1 0,-3-2-2 15,-33-7 0-15,47-5 2 0,-21-3 1 16,-26 8 1-16,42-36 1 0,-42 36-1 15,27-55 0-15,-16 22 0 0,-7-5-3 0,1 0-1 16,-5 7 1-16,-5 5 6 0,5 26 3 16,-11-29 3-16,11 29 0 0,0 0-2 15,0 0-1-15,0 0 0 0,0 0-5 16,0 0-6-16,0 0-1 0,0 0-1 16,0 0 2-16,-20 29 0 0,20-29 0 15,5 55-1-15,-5-26-1 0,6 2-1 16,3-5-2-16,-9-26-4 0,38 42-1 0,-38-42 0 15,42 31 0-15,-42-31-2 0,53 20-1 16,-26-20-7-16,-1-4 1 0,-26 4 3 16,47-29-5-16,-47 29 0 0,48-53-4 15,-28 20 4-15,-2 0 8 0,-5 2 10 16,-6 4 15-16,-7 27 8 0,0-40 9 16,0 40 6-16,0 0-3 0,-11-29-5 15,11 29-6-15,0 0-6 0,0 0-8 0,0 0-4 16,0 0-3-16,0 0 0 15,0 0 0-15,0 0 0 0,7 47-2 0,-7-47-5 16,8 44-4-16,-1-17-4 0,-7-27-9 16,20 51-23-16,-20-51-29 0,27 46-37 15,-27-46-31-15,20 27 12 0,-20-27 26 16,0 0 35-16,28-11 37 0,-28 11 13 16,36-42 8-16,-21 13 7 0,1-2 4 15,-10 0 4-15,-6 2 1 0,0 0 4 16,5 3 4-16,-5-1 1 0,0 27-3 0,11-42 0 15,-11 42-4-15,0 0-2 16,0 0-2-16,0 0-2 0,0 0 0 0,26-7 1 16,-26 7 4-16,23 31 7 0,-23-31 7 15,15 45 4-15,-15-45 4 0,11 48 4 16,-11-48-1-16,16 38 2 0,-16-38 1 16,0 0-1-16,31 31 4 0,-31-31 1 15,0 0-1-15,33 7-1 0,-33-7-4 16,0 0 2-16,40-16-1 0,-40 16-5 15,33-29-6-15,-33 29-7 0,38-39-7 0,-38 39-3 16,42-45 0-16,-42 45 2 0,24-40 7 16,-24 40 5-16,0 0 5 0,2-33 1 15,-2 33-8-15,0 0-4 0,0 0-5 16,0 0-2-16,0 0-8 0,0 0-10 16,0 0-5-16,0 0-1 0,0 0 5 0,0 0 9 15,-11 40 3-15,11-40 2 16,11 51 1-16,0-22 0 0,-2 0 0 0,7-3 1 15,6 1-1-15,-22-27-1 0,53 37 2 16,-22-28-1-16,0-9 2 0,7-4 2 16,-7-5 3-16,-5 0 1 0,-26 9 1 15,42-31 4-15,-42 31 4 0,22-31-1 16,-22 31 1-16,5-33-6 0,-5 33-2 16,6-29 1-16,-6 29 0 0,0 0-6 15,0 0-12-15,0 0-4 0,-28 4 1 16,28-4 4-16,-16 49 6 0,12-9 2 15,-1 9 3-15,10 4 5 0,-1 11 4 0,3 5 7 16,4 2-3-16,2 6 1 0,-2 7 2 16,-9 5-5-16,3-3-2 0,-5-8-5 15,-7-19-6-15,3-23 0 0,4-36 3 16,-16 38 5-16,16-38 3 0,-26 19 0 16,-12-14-3-16,0-1-3 0,-8-8-4 15,-1-3 1-15,5-4-2 0,5-7 1 16,6-4 2-16,9-4-6 0,13-5-7 0,-2-2-9 15,8-5-12-15,6-9-22 0,1-1-43 16,12-10-97-16,1-4-19 0,-1-4-186 16</inkml:trace>
  <inkml:trace contextRef="#ctx0" brushRef="#br0" timeOffset="235">19049 11836 810 0,'0'0'162'0,"42"-35"-68"0,-9 26-93 15,16 7-9-15,2 8-16 0,2 6-40 16,0 5-62-16,0 12-30 0,0 11-195 16</inkml:trace>
  <inkml:trace contextRef="#ctx0" brushRef="#br0" timeOffset="236">20767 12450 404 0,'0'0'-1'16,"0"0"3"-16,36-31 9 0,-36 31 7 0,0 0 5 15,13-38 7-15,-13 38 10 0,-11-29 13 16,11 29 7-16,-11-28 1 0,11 28-5 16,-16-31 0-16,16 31 7 0,0 0-2 15,-37-31-12-15,37 31-20 0,0 0-21 16,-31-7-8-16,31 7 0 0,0 0 0 0,-31 26 1 15,31-26 0-15,-34 51-1 0,19-17-2 16,-5 1-5-16,9 0-3 0,4 1 0 16,1-3-4-16,6-6-2 0,0-27-3 15,6 33-4-15,-6-33 4 0,0 0 6 16,38 20 4-16,-38-20 4 0,31-2 3 16,-31 2 0-16,53-25 1 0,-26 1-7 15,6-7-12-15,-2-2-4 0,-7-3 1 0,-2-1 0 16,-6 1 2-16,-12 3 8 15,7 2 5-15,-11 31 14 0,0-44 22 0,0 44 14 16,0 0 9-16,0 0 3 16,0 0-6-16,0 0-16 0,0 0-12 0,0 0-9 15,-26 0-5-15,26 0 1 0,-9 42-2 16,9-13 1-16,0-1-3 0,4 1-2 16,-4-2 0-16,5-1-1 0,-5-26-4 15,26 45-31-15,-26-45-34 0,45 39-42 16,-14-23-39-16,0-3 19 0,0-8-176 0</inkml:trace>
  <inkml:trace contextRef="#ctx0" brushRef="#br0" timeOffset="237">21254 12279 437 0,'0'0'58'0,"0"0"11"16,-33 29 10-16,33-29-16 0,0 0-2 15,-33 40-5-15,33-40-9 0,-16 31-21 0,16-31-19 16,3 26-3-16,-3-26 2 15,4 27 5-15,-4-27 1 0,0 0 0 0,7 27-1 16,-7-27 1-16,0 0 6 0,0 0 11 16,0 0 4-16,0 0-3 0,0 0-10 15,13-40-12-15,-6 13-8 0,4-2-2 16,0-2-1-16,4-2-1 0,5 4 2 16,2-2-4-16,-22 31-1 0,42-42 5 15,-42 42-4-15,38-11 7 0,-38 11 1 16,31 22-3-16,-31-22 2 0,27 36-1 0,-27-36 0 15,26 44 0-15,-26-44 1 0,24 53-1 16,-21-24-8-16,1-2-23 0,-4-1-53 16,0-26-60-16,-4 51-19 0,4-22-188 15</inkml:trace>
  <inkml:trace contextRef="#ctx0" brushRef="#br0" timeOffset="238">21812 11737 690 0,'0'0'139'15,"0"0"-10"-15,0 0-105 0,5 51-24 16,-3-7 15-16,13 5 1 0,-10-3 0 16,1 7 4-16,3 3-8 0,-13 6 2 15,11 2-3-15,-3-4-6 0,-4-7-4 16,-4-7-14-16,-3-10-16 0,-4-3-35 0,-5-2-57 15,1-2-39-15,15-29 13 16,-49 42-176-16</inkml:trace>
  <inkml:trace contextRef="#ctx0" brushRef="#br0" timeOffset="239">21693 12180 706 0,'0'0'138'0,"0"0"-46"0,4-31-63 16,-4 31 1-16,47-18 1 0,-10 9-1 15,12 0-25-15,-9 5-34 0,-3-1-45 16,1 8-61-16,0-1-20 0,4 7 18 16,-7 8 43-16,-8 8-150 0</inkml:trace>
  <inkml:trace contextRef="#ctx0" brushRef="#br0" timeOffset="240">22107 12507 406 0,'0'0'11'0,"0"0"8"0,13 27 10 16,-13-27 13-16,0 0 20 0,0 0 10 0,27-7 0 15,-27 7-13-15,35-17-20 16,-35 17-18-16,44-40-12 0,-28 13-6 0,-1-2-3 16,-1 3-1-16,-8-3 1 0,-6 29 0 15,11-42 6-15,-11 42 4 0,-6-31 7 16,6 31 7-16,-20-27 4 0,20 27 1 16,0 0-2-16,-27-22-7 0,27 22-6 15,0 0-5-15,-31 2-3 0,31-2-5 0,-22 29-1 16,22-29 1-16,-15 47-2 15,8-19 2-15,2 1-1 0,12 4 0 0,-2-4-2 16,-5-29-2-16,22 47 1 0,-22-47 0 16,31 22-1-16,-31-22 2 0,31 2 0 15,-31-2 3-15,37-11 3 0,-37 11-1 16,42-31 0-16,-42 31-1 0,42-49-4 16,-19 23-1-16,3-3-6 0,-26 29 1 0,31-42 1 15,-31 42 1-15,20-27 5 16,-20 27 1-16,0 0-1 0,0 0-1 0,0 0 0 15,0 0 0-15,27 14 0 0,-27-14 2 16,11 39-1-16,-11-39 5 0,4 47 8 16,-8-20 7-16,4-27-1 0,-5 39-2 15,5-39-4-15,0 0 1 0,0 0 6 16,0 0 7-16,0 0 5 0,0 0 1 16,0 0-3-16,0 0-7 0,0 0-8 15,27-24-9-15,-3-3-7 0,3-8-4 0,10-7-3 16,6 0-3-16,-12 0 4 15,-3 9 1-15,-1 8 4 0,-27 25 3 0,40-22-2 16,-40 22-2-16,0 0 0 0,26 18-1 16,-26-18 2-16,16 51 2 0,-5-16-1 15,-4 7-11-15,4 3-27 0,-7 1-47 16,5 1-55-16,-7-3-43 0,-6-4-185 16</inkml:trace>
  <inkml:trace contextRef="#ctx0" brushRef="#br0" timeOffset="241">23546 11602 618 0,'0'0'124'15,"0"0"1"-15,0 0-63 0,-22 55-22 0,18-9 7 16,-1 5 2-16,3 0-10 0,2 9-9 16,2-2-8-16,3-1-15 0,-5-6 0 15,4-2-3-15,-8-9 0 0,4-9-1 16,0-31-3-16,0 31 0 0,0-31-1 16,0 0 2-16,0 0 0 0,0 0 2 0,0 0-1 15,0 0-3-15,-38-58-9 16,27 14-5-16,-5-11-5 0,7-5 3 0,9-2 3 15,3 0-7-15,10-5-13 0,11-6-10 16,5 2-3-16,2 5 11 0,-4 13 18 16,-1 13 10-16,-26 40 8 0,42-33 2 15,-42 33 0-15,47 2 0 0,-21 13 4 16,-3 14 3-16,3 13 10 0,-6 9 3 16,-4 7-1-16,-5 4 13 0,0 0 6 15,-2 0 5-15,-7 0 2 0,-2-5-13 16,-7-6-15-16,-2-4-3 0,-13-7-3 15,0 0 0-15,-13-3-4 0,-10 5-12 0,-6 0-23 16,3-2-45-16,-6-9-70 0,4-6-57 16,-4-12 5-16,10-6-168 0</inkml:trace>
  <inkml:trace contextRef="#ctx0" brushRef="#br0" timeOffset="242">23329 11956 823 0,'0'-29'180'0,"0"29"-76"0,31-31-76 15,-31 31 0-15,42-15 3 16,-15 10-5-16,15-1-13 0,11-1-14 0,11 0-27 16,3 5-55-16,-3 4-85 0,0 3-40 15,-6 4-188-15</inkml:trace>
  <inkml:trace contextRef="#ctx0" brushRef="#br0" timeOffset="243">24173 11861 624 0,'0'0'113'0,"0"0"-10"15,6 26-42-15,5 1-2 0,-2 6-5 16,-2 5-13-16,4 4-19 0,-7 4-5 16,-4 7-5-16,0 3-6 0,0-3-6 15,-4 0-8-15,-3-2-18 0,-1-4-33 16,-15-1-35-16,6-4-43 0,-3-4-17 0,9-9 29 15,11-29-173-15</inkml:trace>
  <inkml:trace contextRef="#ctx0" brushRef="#br0" timeOffset="244">24627 11591 576 0,'-25'-29'144'0,"25"29"14"16,0 0-48-16,0 0-46 15,0 0-33-15,0 0-21 0,0 0-10 0,0 0-2 16,-6 64 3-16,8-6-1 16,0 12 5-16,-6 8 1 0,6 2 0 0,-2-5-1 15,-7 0-2-15,3 5-3 0,-9-3-8 16,-3 5-27-16,-4 0-38 0,-6-6-51 16,-5-14-29-16,4-11 7 0,-4-20 35 15,31-31-160-15</inkml:trace>
  <inkml:trace contextRef="#ctx0" brushRef="#br0" timeOffset="245">24175 12124 907 0,'24'-42'178'0,"-24"42"-120"0,45-46-25 16,-10 26-1-16,-2 2-7 0,9 3-19 15,11 1-27-15,5 5-69 0,6 7-109 0,-59-40-13 16,48 58-194-16</inkml:trace>
  <inkml:trace contextRef="#ctx0" brushRef="#br0" timeOffset="246">23577 12820 544 0,'-11'-27'128'0,"11"27"13"16,-31-38-37-16,31 38-21 0,-27-28-2 0,27 28 2 16,0 0-6-16,0 0-18 0,-15-29-13 15,15 29-16-15,0 0-12 0,0 0-12 16,0 0-5-16,0 0 0 0,42 15 1 16,0-1 3-16,27-3 3 0,26 0-2 15,25-2 0-15,19-3-11 0,23-8-37 0,4-7-42 16,-5-4-139-16,-1-3-243 15</inkml:trace>
  <inkml:trace contextRef="#ctx0" brushRef="#br1" timeOffset="247">3420 14015 587 0,'-35'-33'98'0,"35"33"-33"0,-22-33-39 15,22 33-13-15,0 0-4 0,0 0-3 16,0 0-4-16,26-29-2 0,-26 29 0 15,36-9 0-15,-36 9 1 0,39-2-1 16,-39 2-1-16,36 9 0 0,-36-9-1 16,26 29 1-16,-26-29 0 0,23 42 3 15,-19-16 2-15,-8 5 1 0,-3 11 6 0,-20 9 0 16,1 7 7-16,-10 2 3 16,-6-3-1-16,2-6 6 0,1-4-5 0,8-8 2 15,-3-1 2-15,8-7-4 0,6-4-4 16,20-27-9-16,-22 33-5 0,22-33-3 15,0 0-2-15,0 0 0 0,4 26 1 16,-4-26-1-16,0 0-2 0,38 40-7 16,-38-40-11-16,48 22 0 0,-8-15-19 15,2-5-12-15,3-4-32 0,12-5-46 16,-4-4 11-16,1-4-187 0</inkml:trace>
  <inkml:trace contextRef="#ctx0" brushRef="#br1" timeOffset="248">4324 13940 539 0,'0'0'113'0,"0"0"-5"0,0 0-53 15,0 0-41-15,0 0-8 0,0 0 4 16,0 0 8-16,0 0 6 0,0 0 0 15,-27 44-4-15,16-13-4 0,-5 7-6 16,-4 2-6-16,-2 2 0 0,-4 2-4 16,-5-2-8-16,4-9-1 0,27-33 2 15,-33 45 0-15,33-45 6 0,0 0-1 0,-35 33-2 16,35-33 0-16,0 0 3 0,0 0 1 16,0 0 0-16,0 0-3 0,0 0-2 15,0 0-4-15,0 0 1 0,0 0 3 16,0 0 1-16,0 0 6 0,37 13 2 15,-37-13 1-15,53 2-1 0,-22-2 0 16,0-4-2-16,3 0-9 0,-3 1-16 16,6 1-26-16,-1-5-40 0,-3-4-26 15,4-4 2-15,-6-3 25 0,-15-39 52 16,-16 57-174-16</inkml:trace>
  <inkml:trace contextRef="#ctx0" brushRef="#br1" timeOffset="249">4521 14141 482 0,'0'0'69'0,"0"0"25"0,-27-15 10 15,27 15 3-15,0 0-25 0,0 0-29 16,0 0-30-16,0 0-11 0,0 0 0 16,-2 44 0-16,4-11 2 0,2 1-3 15,3 1-5-15,-2 3-2 0,3 2 0 0,-1-1-4 16,2 1 11-16,2 5-8 0,0-3-16 16,-4-2-28-16,2-5-57 0,-5-8-32 15,-4-27-12-15,7 39 12 0,-65-50-167 16</inkml:trace>
  <inkml:trace contextRef="#ctx0" brushRef="#br1" timeOffset="250">5174 14766 621 0,'-9'-33'129'0,"9"33"-9"16,0-49-75-16,15 18-34 16,1-2 1-16,11-12 3 0,-3-5 4 0,-2-8-4 15,5-8-6-15,-1-5-3 0,1-2-1 16,-5 0 15-16,-2 8 12 0,-5 12 5 15,-10 16 7-15,-5 8-10 0,0 29-9 16,-5-33 0-16,5 33-5 0,0 0-4 16,0 0-7-16,0 0-8 0,0 0-8 0,0 0-2 15,0 0 1-15,-4 44 4 16,8 2 5-16,1 16 0 0,1 5 0 0,1-5 0 16,2-5 0-16,2-6 0 0,0-2 0 15,0-5 0-15,-2-4-1 0,2-9-3 16,-11-31-2-16,22 36-2 0,-22-36 2 15,27 11 1-15,-27-11 2 0,35 2 2 16,-35-2-2-16,47-13 1 0,-21-10 0 16,3-8-2-16,0-13-5 0,0-9-6 15,-3-2 0-15,-1-3-1 0,-8 3 7 0,-6 4 6 16,-2 6-1-16,-2 6 5 16,-3 10 4-16,-4 29 4 0,7-44 6 0,-7 44 4 15,0 0 1-15,0 0-2 0,0 0-7 16,0 0-6-16,0 0-7 0,0 0 1 15,0 0 2-15,0 0-1 0,4 55 3 16,1-11-1-16,-5 3-1 0,4 1 1 16,-2-3-2-16,3-3 0 0,-5-5 0 0,9 3-3 15,-7-2-12-15,2-5-32 16,3 3-70-16,2-5-68 0,2 0-23 0,-4-5-176 16</inkml:trace>
  <inkml:trace contextRef="#ctx0" brushRef="#br1" timeOffset="251">6341 14015 712 0,'0'0'174'0,"0"0"-20"16,0 0-126-16,0 0-46 0,0 0 5 0,0 0 26 16,0 0 20-16,-27 47 3 0,23-12-7 15,-1 12-14-15,3 4-11 0,2 0-3 16,0 4 2-16,0 5-2 0,2-1-3 15,-2 3-3-15,5-6-14 0,1-5-28 16,-1-14-45-16,6-6-33 0,-11-31-21 16,20 38 4-16,-20-38 42 0,26 13-171 15</inkml:trace>
  <inkml:trace contextRef="#ctx0" brushRef="#br1" timeOffset="252">6706 13865 659 0,'0'0'135'0,"0"0"-1"16,0 0-88-16,-11 46-39 0,7-19 23 0,-1 13 12 15,5-5-6-15,0 3 7 16,-6 15-17-16,1 2-3 0,1 7-1 0,-3 2-15 16,7-10-4-16,-4-1-1 0,-3 4-2 15,3 3-8-15,-1 2-24 0,-6 0-47 16,0 2-65-16,-4-4-42 0,-3-7 18 15,-2-9-165-15</inkml:trace>
  <inkml:trace contextRef="#ctx0" brushRef="#br1" timeOffset="253">6316 14414 768 0,'-11'-47'169'0,"11"47"-15"0,16-46-134 15,-16 46-18-15,31-29 6 0,-31 29 0 16,53-24-1-16,-11 13-7 0,11 0-41 16,5 6-63-16,-1 5-66 0,-1 9-6 0,-10 9-175 15</inkml:trace>
  <inkml:trace contextRef="#ctx0" brushRef="#br1" timeOffset="254">7111 14372 615 0,'0'0'130'0,"0"0"2"15,11-33-67-15,-11 33-59 0,34-31 0 16,-34 31 7-16,37-27 3 0,-37 27-2 15,29-11-6-15,-29 11-5 0,0 0 0 16,33 4-3-16,-33-4 0 0,31 16-1 16,-31-16-5-16,0 0 5 0,34 42-2 0,-34-42 3 15,15 49 2-15,-11-21-1 16,-4 6 3-16,-8-1-1 0,1 4 3 0,-9-1-1 16,1 2-2-16,-1-5 2 15,5-4-4-15,11-29 0 0,-20 37 0 0,20-37-5 16,0 0 1-16,0 0-1 0,0 0 0 15,0 0 1-15,0 0 1 0,0 0-1 16,0 0-2-16,0 0-3 0,0 0-3 16,0 0 0-16,-6 33 2 0,6-33 6 15,15 36 2-15,-4-10 1 0,9 8-1 0,2 5 1 16,5 1 0-16,0 7 0 16,-7 2 0-16,-3-1 1 0,-1-1-2 0,-3-5 1 15,-6-5 5-15,-1 6-5 16,-8-4 0-16,-7-1 2 0,-2-3-1 0,-4-1 8 15,-5-1 0-15,-5-2 1 0,-3-2-3 16,-6-3-1-16,3-10 1 0,5-3 3 16,-1-4-5-16,27-9 2 0,-48 0-1 15,48 0-3-15,-47-20 3 0,47 20 1 16,-42-35-1-16,22 8 5 0,2-2-2 0,9-2 0 16,3 0 7-16,1 2 3 0,10-2 0 15,1 0 2-15,3 3-3 0,-9 28-5 16,22-49 2-16,-22 49-5 0,38-47-4 15,-7 19-3-15,5-1-2 0,6-2-2 16,6 0-2-16,-1 2-7 0,-5 2-9 16,-9 3 2-16,-6 4 3 0,-27 20 7 15,48-26 9-15,-48 26 0 0,36-14 0 0,-36 14-2 16,0 0 0-16,0 0 3 16,0 0 0-16,0 0 2 0,0 0 3 0,0 0-1 15,0 0 2-15,0 0-3 0,0 0-1 16,0 0-2-16,0 0-2 0,0 0 1 15,0 0-2-15,0 0 1 0,0 0 0 16,0 0-6-16,0 0-10 0,0 0-20 16,0 0-43-16,0 0-65 0,0 0-43 15,0 0-191-15</inkml:trace>
  <inkml:trace contextRef="#ctx0" brushRef="#br1" timeOffset="255">3400 15430 378 0,'0'0'23'0,"0"0"15"0,0 0 8 0,0 0-2 16,0 0-12-16,0 0-4 15,0 0 1-15,27 2 6 0,-27-2 3 0,0 0-2 16,0 0-1-16,0 0 2 0,0 0 3 15,0 0 2-15,0 0-2 0,35-24-7 16,-35 24-7-16,0 0-6 0,29-4-1 0,-29 4-2 16,24-5-3-16,-24 5-4 15,34 2-4-15,-34-2 2 0,46 0 1 0,-15-2 1 16,7 0-2-16,4 0-4 16,0 0-1-16,0 2-2 0,0-3 1 0,2 1-1 15,-4 2-1-15,-2 0 1 0,4 0-1 16,0 0-2-16,-4-2 0 0,4 2 1 15,-5 0 0-15,1-2 1 0,-3 4 1 16,3-2 0-16,0 0 0 0,-1-2-1 16,-1-1 0-16,6-1-6 0,-5-3 13 0,5 5 0 15,1-2-1-15,-6 2 6 16,5-1-12-16,-4-1 0 0,-7 2 0 0,4-3-1 16,-1 3 0-16,-3 0 1 15,0 0 1-15,2-1-1 0,2 3 1 0,-4-2-1 16,2 0-1-16,-33 2 1 0,49 0-1 15,-22-2 2-15,-1 2-1 0,1-2 1 16,-27 2-1-16,46-3 0 0,-46 3 0 16,47-4 0-16,-16 2 0 0,2-1 1 15,-2 1-1-15,2 0 0 0,3 2 1 0,-3 2 0 16,-2-2-2-16,-5 2 1 16,-26-2-1-16,54 0 1 0,-28 0 0 0,5-2 0 15,0 2 1-15,7-2 0 0,-7 0 0 16,6 4 0-16,1-4-2 0,-2 2 1 15,8 0 2-15,0 2-2 0,0 0 3 16,3 3-3-16,-3-3 0 0,-4-2 0 16,-2 0-1-16,4 2 0 0,-5 0 2 15,1 1-1-15,-7-1 1 0,7 0 0 16,-3 0 0-16,-2 0 0 0,3 1-2 0,-3-3 0 16,7 0 4-16,-7 0 0 15,5 0 1-15,-7-3 2 0,-5-1-5 0,-26 4 0 16,42 0-1-16,-42 0-4 0,27 2-8 15,-27-2-14-15,0 0-20 0,0 0-39 16,0 0-49-16,0 0-29 0,0 0 19 16,0 0-168-16</inkml:trace>
  <inkml:trace contextRef="#ctx0" brushRef="#br1" timeOffset="256">4000 16272 403 0,'0'0'48'0,"-13"-36"14"16,13 36 2-16,-7-29-8 16,7 29-7-16,0 0-10 0,5-35-7 0,-5 35-10 15,17-29-5-15,-17 29-4 0,31-29-4 16,-31 29-6-16,0 0-3 0,31-13-1 15,-31 13 1-15,0 0 1 0,27 5 0 16,-27-5-1-16,0 0-1 0,0 0 0 16,0 0-3-16,31 26 0 0,-31-26 3 0,0 0-2 15,0 33 3-15,0-33 0 16,-9 40 1-16,3-11-1 0,-3 4-1 0,-2 3 0 16,0 4 0-16,-5 4 2 0,-2-2-2 15,5 0 2-15,-2-7-1 0,15-35-1 16,-18 47 4-16,18-47-1 0,-20 49 4 15,9-21 2-15,0 3 0 0,2-4 2 16,9-27 2-16,-16 40 0 0,16-40-1 16,0 0-1-16,-13 29-1 0,13-29-1 15,0 0 3-15,0 0 2 0,0 0 3 16,0 0 2-16,0 0 0 0,0 0-4 16,0 0-3-16,0 0-1 0,0 0-1 0,29-3-1 15,-29 3 0-15,0 0-3 0,40 5 1 16,-40-5-2-16,37 4-3 0,-37-4 1 15,45 9-2-15,-21-7 1 0,7 5-1 16,2-3-5-16,3 3-5 0,-3-3-12 16,5 1-12-16,-7-5-14 0,0 0-11 0,-5-2-9 15,-26 2-4-15,42-3 0 16,-42 3 1-16,27 5 4 0,-27-5 12 0,0 0 7 16,0 0 14-16,0 0 13 0,0 0 10 15,0 0-197-15</inkml:trace>
  <inkml:trace contextRef="#ctx0" brushRef="#br1" timeOffset="257">4946 16365 530 0,'0'0'100'16,"0"0"-5"-16,0 0-42 0,0 0-30 15,0 0 13-15,0 0 13 0,37 31 9 16,-37-31-3-16,38 24-17 0,-38-24-13 15,49 27-10-15,-18-12-9 0,0 3-3 16,2 2 0-16,-2 0-8 0,0 0-9 16,-4 0-12-16,-27-20-27 0,48 37-29 15,-48-37-39-15,31 36-23 0,-31-36 20 0,0 0-170 16</inkml:trace>
  <inkml:trace contextRef="#ctx0" brushRef="#br1" timeOffset="258">5280 16258 420 0,'0'0'49'0,"0"0"14"0,-33-6 6 0,33 6-8 15,0 0-3-15,0 0-8 0,-29 0-13 16,29 0-15-16,0 0-11 0,-38 44-3 15,21-11 1-15,-3 5-1 0,0 2-1 16,-2-3-2-16,6-1 1 0,5-1 1 16,-4-2 0-16,4 1 0 0,11-34-3 15,-20 48-6-15,20-48-17 0,-11 40-21 0,11-40-22 16,-16 36-26-16,16-36-13 16,-13 37 6-16,13-37-182 0</inkml:trace>
  <inkml:trace contextRef="#ctx0" brushRef="#br1" timeOffset="259">6097 16296 494 0,'0'0'66'0,"-13"-35"-1"15,13 35-41-15,15-27-17 0,-15 27 8 16,38-27 5-16,-38 27 1 0,47-26-4 15,-47 26-8-15,50-13-7 0,-50 13-4 16,40 0 0-16,-40 0-2 0,31 15-1 16,-31-15 1-16,27 33 2 0,-27-33 0 15,4 47 5-15,-4-21 7 0,-4 5 3 0,-3-4 2 16,-4 0-2-16,11-27-5 0,-31 46-1 16,31-46 0-16,-42 42-1 0,42-42 0 15,-35 29 1-15,35-29 0 0,-29 13-3 16,29-13 2-16,0 0 1 0,-31 9 0 15,31-9 4-15,0 0 0 0,0 0 2 16,0 0 4-16,0 0-3 0,0 0-4 16,0 0-7-16,0 0-6 0,0 0 1 15,0 0 2-15,0 0 1 0,42-22 0 16,-42 22-4-16,49-2-4 0,-49 2 0 0,46 13 0 16,-46-13 2-16,42 29 3 0,-42-29 0 15,34 42 2-15,-34-42 5 0,15 51 4 16,-15-51 1-16,0 46 6 0,0-46 10 15,-11 49 6-15,11-49 4 0,-31 49-4 16,31-49-13-16,-42 42-10 0,42-42-5 16,-42 31-2-16,42-31-3 0,-29 15-8 15,29-15-12-15,-35 9-19 0,35-9-26 0,-31 0-26 16,31 0-26-16,0 0-14 16,-27-20 22-16,27 20-173 0</inkml:trace>
  <inkml:trace contextRef="#ctx0" brushRef="#br1" timeOffset="260">6892 16323 402 0,'0'0'16'16,"0"0"8"-16,0 0 9 0,-11-27 7 15,11 27 7-15,0 0 13 0,0 0 5 16,-38-15-3-16,38 15-12 0,0 0-17 15,-35 2-13-15,35-2-6 0,-27 26-3 16,27-26 5-16,-22 51 4 0,11-18-3 0,7 10-1 16,-3-1-6-16,3 4-1 15,-3 5 2-15,3-2 0 0,4 2-2 0,6-3-2 16,5-8-4-16,-2-7 1 16,7-6-2-16,-16-27 3 0,37 33 2 0,-37-33 1 15,54 14 4-15,-23-17 0 0,2-3-4 16,2-10-2-16,1-4-3 0,-3-4-1 15,-2-5 0-15,-2-6 2 0,-9-7 0 16,-1-5 2-16,-7-2 7 0,-6 1 3 16,-6 1 0-16,-6 3 0 0,-3 0-6 15,-2-1-1-15,-12 8 2 0,4 3-2 16,-8 3 0-16,0 7-5 0,27 24 0 0,-48-35 0 16,48 35-3-16,-36-11-12 15,36 11-26-15,-37 4-44 0,10 5-49 0,-4 11-42 16,2 11 0-16,3 4-162 0</inkml:trace>
  <inkml:trace contextRef="#ctx0" brushRef="#br1" timeOffset="261">7625 16783 518 0,'0'0'71'0,"22"-33"-5"15,-6 6-46-15,15-6-22 0,6-7 0 16,1-6 2-16,4-1 2 0,-2-1-3 15,-7-1 0-15,-2-2-8 0,2 0-3 16,-8 0 8-16,-8 7 5 0,-5 4 10 16,-8 5 9-16,0 4 2 0,-4-3 3 0,0 6 8 15,0 1 11-15,0 27 12 16,-8-35 1-16,8 35-3 0,0 0-12 0,0 0-17 16,0 0-8-16,0 0-8 0,0 0-5 15,0 0-3-15,0 0 2 0,-27 31-1 16,20 15 0-16,1 7 1 0,-3 5 0 15,2-3-1-15,-2 3 3 0,9-5 1 16,-4 0 1-16,-3-7 0 0,7-1-4 16,0-5-1-16,0-5-2 0,0 3 1 15,0-5 0-15,-4-7 0 0,4-26 1 0,-2 40 0 16,2-40-1-16,0 0-2 0,0 29-2 16,0-29-2-16,0 0 1 0,0 0 2 15,0 0 3-15,0 0 0 0,0 0 2 16,0 0-1-16,0 0-1 0,0 0 1 15,0 0-2-15,0-33 0 0,0 33 1 16,-5-36-1-16,5 36 1 0,5-48-3 16,-3 19-3-16,7-2-2 0,-3 0-4 15,3 4-2-15,-9 27-1 0,18-39 4 16,-18 39-1-16,0 0 2 0,31-34 0 0,-31 34 0 16,0 0 3-16,42-11 1 15,-42 11 2-15,38-4 0 0,-38 4-1 0,35 6 0 16,-35-6-1-16,0 0 0 0,33 29 1 15,-33-29 2-15,0 0 0 0,22 36-2 16,-22-36 0-16,0 0-2 0,3 26-2 16,-3-26 1-16,0 0-15 0,-29 27-5 15,29-27-1-15,-42 20-10 0,42-20 10 0,-49 22 11 16,49-22 2-16,-33 9 20 16,33-9 16-16,0 0 14 0,0 0 13 0,0 0-1 15,0 0-6-15,0 0-11 0,0 0-17 16,0 0-6-16,0 0-7 0,0 0-1 15,0 0 2-15,0 0 0 0,0 0 1 16,0 0 0-16,42 31-1 0,-42-31 2 16,33 13-1-16,-33-13 3 0,31 16 2 0,-31-16 0 15,33 13 0-15,-33-13-1 16,38 9-3-16,-38-9-2 0,24 2 0 0,-24-2 0 16,0 0 0-16,0 0 1 0,27 9 4 15,-27-9 0-15,0 0 4 0,0 0-3 16,0 0-1-16,0 0 1 0,0 0-2 15,0 0 3-15,26-2 3 0,-26 2 3 16,0 0 2-16,0 0-1 0,0 0-2 16,0 0-1-16,0 0-2 0,0 0 0 15,0 0 0-15,0 0-2 0,0 0-1 0,0 0-2 16,0 0-2-16,0 0-2 16,0 0 0-16,0 0-2 0,0 0 1 0,0 0 0 15,0 0 2-15,0 0-1 0,0 0 1 16,0 0-1-16,0 0 1 0,0 0 2 15,0 0 1-15,0 0 1 0,0 0 0 16,0 0-2-16,0 0-3 0,0 0-6 16,0 0-12-16,0 0-22 0,0 0-65 0,0 0-71 15,0 0-34-15,0 0-187 16</inkml:trace>
  <inkml:trace contextRef="#ctx0" brushRef="#br1" timeOffset="262">8719 16050 651 0,'0'0'160'0,"0"0"-2"0,0 0-97 0,0 0-39 15,0 0-7-15,0 0 10 16,0 0 5-16,-27 47-4 0,27-10-5 0,-4 5-12 16,4 7 0-16,0 0 1 0,0 0 1 15,0 2 1-15,0-3-4 0,0-1-3 16,0-7-1-16,-2-7-3 0,4-2 1 15,-4-2 0-15,4-1 0 0,-2 6 3 16,0-6 0-16,-2 1-1 0,2-29-4 16,-9 38-3-16,9-38-9 0,0 0-14 15,0 0-21-15,0 26-30 0,0-26-36 16,0 0-52-16,0 0-3 0,11-35-176 16</inkml:trace>
  <inkml:trace contextRef="#ctx0" brushRef="#br1" timeOffset="263">9166 15946 665 0,'0'0'157'0,"-24"-29"-15"15,24 29-89-15,0 0-32 0,0 0-6 16,0 0 10-16,0 0 8 0,-5 45 5 15,5-3-1-15,3 11-10 0,-1-2-11 16,-2-2-6-16,4-3 4 0,-4-2 4 0,0 3 0 16,0-5-3-16,0 0-6 15,-4-4 4-15,-3-1 2 0,-2-1-2 0,7-8-3 16,-2-1-7-16,4-27-1 0,-16 51-4 16,10-24-12-16,6-27-12 0,-20 46-17 15,20-46-24-15,-16 38-42 0,16-38-47 16,-26 37-28-16,26-37 9 0,-31 27-154 15</inkml:trace>
  <inkml:trace contextRef="#ctx0" brushRef="#br1" timeOffset="264">8819 16402 629 0,'0'0'132'0,"0"0"-7"0,33-33-79 15,-33 33-15-15,51-20 3 0,-18 9 1 0,7 0-14 16,4 4-30-16,7 1-50 0,4-1-67 16,-4 7-39-16,-2 2-196 0</inkml:trace>
  <inkml:trace contextRef="#ctx0" brushRef="#br1" timeOffset="265">9521 16489 530 0,'0'0'94'16,"0"0"3"-16,6-36-49 0,-6 36-38 15,0 0 3-15,42-31 7 0,-42 31 10 16,51-17 2-16,-22 10-5 0,-2 5-7 16,-27 2-3-16,42 4-4 0,-42-4-2 15,31 11-4-15,-31-11-4 0,0 0 1 0,20 40 3 16,-20-40 8-16,-5 40 10 16,-6-14 5-16,-9 10-2 0,2-1-5 0,3-1-10 15,-1-6-5-15,16-28 0 0,-26 53-2 16,6-22-1-16,2-4-4 0,18-27-1 15,-29 33 0-15,29-33 1 0,0 0 0 16,0 0 1-16,-26 27-1 0,26-27 1 16,0 0-2-16,0 0 0 0,0 0 0 15,0 0-1-15,0 0 0 0,0 0-2 16,0 0-2-16,0 0-6 0,0 0-1 0,0 0 0 16,0 0 0-16,0 0 2 0,31-11 0 15,-31 11 0-15,0 0 1 0,37 15 4 16,-37-15 2-16,27 31 2 0,-27-31-1 15,27 53 1-15,-14-19 2 0,-6 8 0 16,4 0 1-16,-7-2 1 0,-4-1-1 16,0-3 1-16,0-1 0 0,0 3 0 15,-4 0 3-15,1 4 1 0,1-2 2 0,-4-5-2 16,1-2-5-16,-2-4-1 16,1-2-1-16,-7-1-2 0,13-26-2 0,-23 38 0 15,23-38-1-15,-31 26 0 0,31-26-5 16,-42 22-1-16,16-15 1 0,-1-5 4 15,-4-6 7-15,5-5 3 0,-1-2-1 16,0 0 1-16,27 11 0 0,-42-29 1 16,42 29 0-16,-33-40 3 0,33 40 2 15,-20-42-1-15,20 42-2 0,-6-35-1 16,6 35-4-16,6-47-3 0,-1 21 1 0,-5 26-4 16,20-49 4-16,-20 49 1 0,28-47 4 15,-28 47 0-15,42-48-2 0,-42 48 1 16,47-45-4-16,-47 45-1 0,49-39 2 15,-49 39-1-15,42-38-1 0,-42 38 0 16,42-22 0-16,-42 22 5 0,35-11 7 16,-35 11 3-16,49-16 0 0,-22 7-3 15,-27 9-7-15,31-6-2 0,-31 6 0 0,0 0-1 16,0 0-1-16,0 0 0 16,0 0 0-16,0 0-1 0,0 0 2 0,0 0-4 15,0 0-14-15,0 0-34 0,0 0-73 16,0 0-66-16,0 0-199 0</inkml:trace>
  <inkml:trace contextRef="#ctx0" brushRef="#br1" timeOffset="266">6832 15395 403 0,'0'0'29'0,"0"0"9"16,0 0 9-16,0 0 4 16,0 0 0-16,0 0 7 0,0 0 7 0,0 0-1 15,0 0-6-15,0 0-4 16,0 0-2-16,0 0-4 0,0 0-7 0,0 0-7 15,0 0-7-15,0 0-6 0,0 0-5 16,0 0-3-16,0 0-2 0,0 0-5 16,0 0-1-16,0 0-3 0,0 0-1 15,0 0 1-15,0 0-2 0,0 0 0 16,0 0-1-16,0 0-1 0,0 0 1 0,0 0 1 16,0 0 0-16,34-5-1 0,-34 5 2 15,35-2-1-15,-35 2 1 0,49 0 0 16,-7 0 0-16,4 5-1 0,7-3 0 15,12 2-1-15,3 1 1 0,10-1-1 16,4-2 2-16,0 0 1 0,2 1 1 16,2-6 2-16,3 3-2 0,2 3 3 15,-1 1 1-15,10 1-1 0,-5-1 0 0,0 0-2 16,1-1-1-16,-12-1-2 16,-5 2 0-16,-1-4 1 0,-7-2-1 0,-9 2 1 15,0-2-1-15,-2 2 1 0,-7-2 0 16,-7-1-1-16,-8 1 0 0,-3 0 2 15,-1 2 4-15,-3 0 2 0,0 0 0 16,-31 0-1-16,37 0-6 0,-37 0-1 16,0 0 1-16,0 0-2 0,0 0-1 15,0 0-9-15,0 0-19 0,0 0-32 16,0 0-59-16,0 0-62 0,0 0-16 0,-20 40-177 16</inkml:trace>
  <inkml:trace contextRef="#ctx0" brushRef="#br1" timeOffset="267">10373 15012 416 0,'0'0'4'0,"0"0"7"0,0 0 9 16,0 0 5-16,0 0 1 0,0 0-5 15,0 0-2-15,0 0 1 0,0 0 4 16,0 0 1-16,0 0-1 0,0 0 2 16,0 0 2-16,0 0 4 0,0 0 2 0,0 0-2 15,0 0-2-15,0 0 2 16,0 0 1-16,0 0 1 0,0 0 0 0,0 0-4 15,0 0-5-15,0 0-3 0,0 0-7 16,0 0-3-16,0 0 0 0,0 0-3 16,0 0 0-16,0 0 1 0,0 0-1 15,0 0 4-15,0 0 3 0,0 0 1 16,0 0 2-16,0 0-2 0,0 0-3 0,0 0-4 16,0 0-2-16,0 0-2 15,0 0-3-15,0 0 0 0,0 0-2 0,0 0 1 16,0 0-1-16,0 0 0 0,31 13-1 15,-31-13 0-15,0 0 0 0,38 9-1 16,-38-9 2-16,31 9-1 0,-31-9-2 16,31 6 2-16,-31-6 0 0,48 3 1 15,-21-3 2-15,4-5-1 0,-4 3 0 16,-27 2-1-16,42-9 1 0,-42 9-1 16,26-2 1-16,-26 2 0 0,0 0-1 0,0 0-1 15,0 0-1-15,0 0 1 16,0 0 0-16,0 0-2 0,0 0-4 0,0 0-8 15,0 0-9-15,0 0-19 0,0 0-25 16,0 0-31-16,0 0-30 0,0 0-11 16,0 0 9-16,-2 33 33 0,2-33-167 15</inkml:trace>
  <inkml:trace contextRef="#ctx0" brushRef="#br1" timeOffset="268">10320 15512 619 0,'0'0'118'0,"0"0"-10"16,0 0-43-16,0 0 4 0,0 0 9 0,0 0-5 15,0 0-24-15,0 0-28 16,0 0-11-16,0 0-3 0,35-20 0 0,-35 20 4 15,54-9 0-15,-21 7-2 0,7-2-1 16,-3 1-3-16,1 3-2 0,8-2 0 16,-8 2-2-16,0 2-1 0,-3-2 0 15,-6 5 0-15,-29-5 0 0,42 2 1 16,-42-2 0-16,27 5 0 0,-27-5-1 0,0 0-1 16,0 0 1-16,0 0-1 15,0 0 1-15,0 0 1 0,0 0 1 0,0 0-1 16,0 0 0-16,0 0 1 15,0 0-2-15,0 0 2 0,0 0 0 0,0 0 0 16,0 0 0-16,0 0-3 0,0 0-7 16,0 0-10-16,0 0-18 0,0 0-36 15,0 0-53-15,0 0-50 0,0 0-10 16,0 0 35-16,-7 35-150 0</inkml:trace>
  <inkml:trace contextRef="#ctx0" brushRef="#br1" timeOffset="269">12406 14465 483 0,'0'0'56'0,"0"0"1"16,0 0-21-16,0 0-18 0,-5 26 2 0,5-26 8 15,0 0-1-15,-15 36-6 0,15-36-5 16,-18 35 1-16,18-35 4 0,-22 44 4 16,2-15-2-16,-2 2-7 0,-2 2-6 15,1-2-6-15,-3 3-4 0,6-6-1 16,-7-1 1-16,1 0-1 0,-1-3 1 0,-4 3 0 16,-2 1-4-16,2-6 1 15,4-4 2-15,27-18 0 0,-42 22 8 0,42-22 9 16,0 0 7-16,0 0 7 0,0 0-5 15,0 0-7 1,0 0-8-16,0 0-6 0,0 0 0 0,0 0-3 0,0 0 1 16,0 0 1-16,0 0 0 0,0 0 6 15,0 0 1-15,0 0-1 0,0 0 0 16,0 0-1-16,0 0-3 0,0 0 2 16,31 0 0-16,-31 0 0 0,42-2 2 15,-15 4 2-15,0-2 1 0,6 3-1 16,2-3-4-16,3 0-3 0,0 2-2 0,-3 0-4 15,3 2 1-15,-3 1 0 0,-2-1-1 16,-6 1 1-16,-1-3-7 0,-26-2-8 16,42 2-8-16,-42-2-13 0,38-4-23 15,-38 4-24-15,0 0-27 0,31-3-14 16,-31 3 14-16,0 0 33 0,0 0-178 16</inkml:trace>
  <inkml:trace contextRef="#ctx0" brushRef="#br1" timeOffset="270">12430 14699 436 0,'0'0'26'0,"-9"27"5"15,9-27 20-15,0 0-5 0,-11 44 10 16,11-17 17-16,-4 4-2 0,4 4-4 16,0 5-8-16,0 2-14 0,-5-2-15 15,5 0-7-15,-2 0-2 0,2-7-8 16,-4 0-2-16,4 0-2 0,0-2-5 16,0 3-2-16,4-6-5 0,-4-1-3 15,2 0-8-15,-2-27-20 0,5 35-17 0,-5-35-28 16,0 0-23-16,0 0-11 0,0 0 7 15,0 0 20-15,0 0-173 0</inkml:trace>
  <inkml:trace contextRef="#ctx0" brushRef="#br1" timeOffset="271">13298 14706 429 0,'0'0'11'0,"0"0"26"16,0 0 17-16,-31-15 11 0,31 15 1 16,0 0-8-16,0 0-7 0,-29-9-8 15,29 9-12-15,0 0-9 0,-39 15-9 16,39-15-4-16,-27 33 4 0,11-4 12 16,-1 11 1-16,1 7 2 0,1 8-3 15,4-4-9-15,6 0-1 0,12-2-4 16,-3-7-3-16,5-5-5 0,2-4 0 0,0-6-1 15,-11-27-1-15,42 42-1 16,-15-29 1-16,0-6 1 0,-1-5 4 0,5-6 0 16,0-7 1-16,2-11-5 0,5-7-3 15,-7-7 1-15,4-3-4 0,-12-6 3 16,-4-6-2-16,-5 0 1 0,-10 0-5 16,-6 3 6-16,-7 8 6 0,-2 2 0 15,-4 7 4-15,-5 2-5 0,20 29-4 0,-38-48-1 16,38 48-4-16,-38-33-12 0,38 33-26 15,-42-18-22-15,42 18-21 0,-31-2-19 16,31 2-10-16,0 0 13 0,0 0 23 16,-22 39-178-16</inkml:trace>
  <inkml:trace contextRef="#ctx0" brushRef="#br1" timeOffset="272">14222 14753 465 0,'-27'-9'40'15,"27"9"12"-15,0 0 4 0,-35-25 3 16,35 25 13-16,0 0-2 0,-34-8-13 16,34 8-23-16,0 0-20 0,-40 48-10 15,23-10-2-15,1 4 4 0,7 4 1 16,7 1-1-16,2-3 0 0,5 1-3 0,-3 1-2 15,2-4 0-15,7-6 0 16,9-8-2-16,-20-28 1 0,45 36 2 0,-10-27 6 16,7-12 0-16,5-8-3 0,6-9 0 15,-5-8-7-15,1-8 1 0,-7-1 5 16,-15-6 2-16,-7 1 8 0,-14-2 1 0,-6-2-3 16,-6 1-1-16,-14 1-8 15,-7 4-3-15,-2 7-10 0,-10 2-22 0,-4 9-25 16,-1 6-43-16,-9 12-33 0,2 13 9 15,-13-14-180-15</inkml:trace>
  <inkml:trace contextRef="#ctx0" brushRef="#br1" timeOffset="273">15267 15136 454 0,'0'0'49'0,"26"0"2"0,-26 0 2 15,34-27-21-15,-34 27 3 0,57-51 7 0,-26 20 1 16,2-4-14-16,3-5-12 0,-3-4-12 15,5-5-6-15,-7 2 0 0,-5-4-8 16,-4 1-9-16,-6-4-1 0,-1 1-2 16,-6 5 11-16,-4 3 18 0,-10 10 3 15,1 4-1-15,4 31 1 0,-11-42-5 16,11 42 1-16,-16-29 2 0,16 29-4 16,0 0-2-16,-35-16-2 0,35 16 0 0,-33 16 0 15,33-16 0-15,-20 51 4 0,9-7 2 16,4 9 1-16,-2 9 0 0,2 0-2 15,3 3-2-15,4-1 9 0,-7 0 2 16,3-4 2-16,4-9 6 0,-5 2-4 16,10-11-2-16,-5-4-4 0,4-3-7 15,-4-35-5-15,3 46-1 0,-3-46 1 16,4 34 0-16,-4-34-3 0,0 0-1 16,0 0-1-16,0 0 0 0,0 0 2 15,0 0 3-15,0 0 0 0,0 0 2 0,0 0-2 16,0 0 0-16,0 0 1 15,0 0-2-15,0 0 2 0,0 0 2 0,0 0 0 16,0 0-1-16,0 0 1 0,-11-34-3 16,11 34-2-16,7-42-3 0,1 11-3 15,-1 0-1-15,6-6-19 0,-2-8 4 16,7 1 0-16,9-5-1 0,-7 10 18 16,2 8 1-16,-22 31 0 0,42-38 5 15,-42 38-1-15,51-20 0 0,-51 20-2 16,40 0-1-16,-40 0-2 0,35 27 1 0,-35-27 1 15,27 46 1-15,-16-15 2 0,-7 0 1 16,-4 5-1-16,0-3 2 0,0 0 1 16,-7-2-3-16,-1 0 0 0,8-31-5 15,-31 46-5-15,31-46-10 0,-38 29-17 16,38-29-13-16,-38 7-3 0,38-7 9 16,-42-11 20-16,42 11 15 0,-26-18 13 15,26 18 11-15,0 0 10 0,0 0 8 0,-20-26-4 16,20 26-11-16,0 0-7 15,0 0-9-15,0 0 3 0,37 22 5 0,-37-22 0 16,36 31 4-16,-10-14-5 0,10 6 1 16,-3-4-5-16,0-1-1 0,-2 0 0 15,0-5-4-15,0-6 2 0,2-7-1 16,5-2-2-16,-2-7-11 0,1-9-24 16,-6-6 2-16,7-10-10 0,-7-5-10 0,-5-3 14 15,1-1-4-15,-3-1 10 16,-13 4 24-16,-4 7 10 0,-7 33 7 0,-11-46 4 15,11 46 12-15,-16-31 7 0,16 31 11 16,0 0-7-16,-31-29 6 0,31 29-1 16,0 0-10-16,-28 2 2 0,28-2-15 15,0 0-4-15,-29 44 9 0,22-10 3 16,1-1 2-16,3 7-4 0,3-1-11 16,5-3-4-16,-1-3-2 0,12-6-8 15,-16-27 3-15,42 37-4 0,-42-37 1 0,46 22 7 16,-46-22-5-16,49 7-3 15,-11-7-12-15,-12-2-5 0,5-9-12 0,-4-2-1 16,-1-10 5-16,1-1-2 0,0-5 9 16,-12 0 4-16,-4 3 5 0,5-1 8 15,-16 27 4-15,20-44 3 0,-20 44 8 16,6-27 12-16,-6 27 10 0,0 0 7 16,0 0-6-16,0 0-13 0,0 0-5 0,0 0 4 15,0 0 2-15,16 34 1 16,-16-34 4-16,20 48-7 0,-20-48 1 0,6 45-1 15,-6-45-5-15,5 31 0 0,-5-31 2 16,0 0 1-16,0 0 2 0,0 0 1 16,0 0 3-16,0 0 3 0,0 0-7 15,0 0-5-15,0 0-9 0,11-45-7 16,-11 19-2-16,0-3-2 0,11 2 4 16,0-1-2-16,-11 28 0 0,31-45 1 15,-31 45-1-15,26-28 2 0,-26 28 4 0,0 0-1 16,36-7-3-16,-36 7-1 15,0 0 0-15,22 31 0 0,-22-31 2 0,11 51 2 16,-2-18 2-16,-2 5 0 0,-3 2 2 16,3 2-3-16,2-2-1 0,2-7-20 15,-5-7-42-15,-6-26-38 0,31 40-49 16,-24-77-188-16</inkml:trace>
  <inkml:trace contextRef="#ctx0" brushRef="#br1" timeOffset="274">17344 14135 405 0,'0'0'-1'0,"0"0"0"15,0 0 2-15,0 0 5 0,0 0 11 0,-31-18 8 16,31 18 9-16,0 0 10 15,-31 33 10-15,24-6 16 0,3 6 2 0,4 7-9 16,-3 4-6-16,-1 5-18 0,0 2-3 16,4 6 6-16,-5 1-14 0,3-3-5 15,-2 7-4-15,8-2-11 0,3-2 1 16,-3-1 1-16,0-6-5 0,-8-6 0 16,4-6-2-16,0-10-3 0,0-29 1 0,7 38 0 15,-7-38 0-15,0 0 0 16,0 0 1-16,0 0 0 0,0 0 1 0,0 0 3 15,0 0 2-15,0 0-1 0,0 0-1 16,0 0-3-16,0 0-3 0,-18-47 0 16,18 47-1-16,-4-48 0 0,4 21-2 15,0-2-3-15,6-2-5 0,10 0-5 16,-1 5 3-16,-15 26-2 0,38-40 3 16,-38 40 2-16,26-18-1 0,-26 18 3 15,27 0 2-15,-27 0 3 0,40 22 4 0,-40-22 1 16,37 47 2-16,-17-18 5 15,-13 6 7-15,0 5 6 0,2 2 0 0,-5-2-4 16,-2-3-8-16,7-1-5 0,-2-5-1 16,4-5-1-16,-11-26-6 0,24 45-18 15,-24-45-42-15,27 22-56 0,-27-22-40 16,48 2 3-16,-14-15-168 0</inkml:trace>
  <inkml:trace contextRef="#ctx0" brushRef="#br1" timeOffset="275">16066 14573 583 0,'0'0'83'0,"0"0"-8"16,38-33-75-16,-12 11-21 0,10-2 11 15,-3-10 5-15,7-1 4 0,-3-1-1 0,-3 3-2 16,3 4 10-16,-17 3 6 0,-20 26 7 15,25-31 11-15,-25 31 5 0,0 0 0 16,0 0-3-16,0 0 5 0,0 0 13 16,0 0 12-16,28 31 3 0,-28-31-13 15,20 53-18-15,-13-24-14 0,4 0-6 16,2-1-1-16,5-1-9 0,2 0-33 16,-20-27-81-16,42 50-100 0,-42-50-204 15</inkml:trace>
  <inkml:trace contextRef="#ctx0" brushRef="#br1" timeOffset="276">18887 14077 409 0,'0'0'8'16,"0"0"13"-16,0 0 12 0,5-26 11 0,-5 26 5 15,0 0 3-15,0 0 0 0,-20-29 1 16,20 29-1-16,0 0-5 0,0 0-6 16,0 0-3-16,0 0-9 0,0 0-9 15,-22-27-7-15,22 27-8 0,0 0-3 16,0 0-1-16,-43 5-1 0,43-5 1 16,-46 20-4-16,13-5 1 0,2 1-1 15,0 1 1-15,4-1 5 0,-6 4 0 16,-3 0 5-16,3 6 0 0,-2 1 0 15,8 2-1-15,5-1-4 0,2-1 1 0,-2 2-1 16,18-3-2-16,-7 8 3 0,-1-1-2 16,8 2 0-16,-7 5 2 0,7 2 4 15,1 0 1-15,-1 0 5 0,4 3 2 16,0 1-4-16,-5-2 0 0,5 1-3 16,5-8-3-16,-1-3-1 0,-1-3 5 0,1 0 1 15,5-3 2-15,-3-1-3 16,10-1-4-16,-16-26-2 0,27 43-4 0,-27-43 1 15,26 33 0-15,-26-33 0 0,42 31 0 16,-15-14 0-16,4-1 2 0,0-3-1 16,-2-2-1-16,2-4-1 0,-31-7-5 15,48 13-3-15,-48-13-10 0,42 18-23 16,-42-18-33-16,47 22-38 0,-16-11-44 16,-31-11 6-16,38 18-172 0</inkml:trace>
  <inkml:trace contextRef="#ctx0" brushRef="#br1" timeOffset="277">19478 14303 436 0,'0'0'71'15,"0"0"19"-15,0 0 4 0,-26 20-26 16,26-20-35-16,0 0 6 0,-11 51 20 16,0-18 9-16,6 9-7 0,-6 3-25 15,7-3-22-15,-3-3-7 0,-2 4 3 16,7-6-2-16,0 1 1 0,2-3-3 0,2-6-4 16,-2-29 0-16,-2 44-2 15,2-44 0-15,0 0 0 0,-7 27 1 0,7-27 1 16,0 0 1-16,0 0-1 0,0 0-3 15,-18-27-3-15,18 27 0 0,-13-51-1 16,13 14 3-16,5-5 1 0,6-5-2 16,4-4-7-16,1 0-2 0,-1-2 1 15,3 4 2-15,-3 3 6 0,-1 8 2 16,3 7 1-16,-17 31 3 0,25-35 1 16,-25 35 1-16,0 0-2 0,0 0-2 0,33-18 0 15,-33 18-2-15,0 0 1 16,33 22 0-16,-33-22 1 0,25 47 0 0,-14-18 2 15,11 6 0-15,-2 3 3 0,-9 2 0 16,4-1 0-16,1 1 1 0,-5-2-4 16,4-3 1-16,1 1 0 0,-5-3-1 15,7-4 0-15,-18-29-1 0,20 35 0 16,-20-35-1-16,26 18 0 0,-26-18 2 0,0 0 1 16,36 4 7-16,-36-4 6 15,0 0 2-15,31-24 1 0,-31 24-4 0,28-33-4 16,-8 4-4-16,-2-9-6 15,9-8 0-15,-8-5-4 0,6-2 0 0,1-3 1 16,-8 3-4-16,-7-2 5 0,5 4-4 16,-1 0 3-16,1 0 3 0,6 9-3 15,-11 7 4-15,-11 35 0 0,9-31 0 16,-9 31-1-16,0 0 0 0,0 0-2 16,0 0-6-16,0 0-14 0,0 0-18 0,0 0-18 15,0 0-29-15,0 0-26 16,6 39-22-16,-6-39-16 0,-11 56 30 0,20-21-168 15</inkml:trace>
  <inkml:trace contextRef="#ctx0" brushRef="#br1" timeOffset="278">20586 14434 656 0,'0'0'122'0,"0"0"-21"0,0 0-82 16,26-16 3-16,-26 16 11 0,40-2 4 15,-40 2-6-15,55-7-15 0,-21 7-8 16,8 3-6-16,4-1-13 0,-4 0-31 16,2 5-38-16,-13-3-38 0,-4 3-23 0,-27-7 19 15,-69-71-64-15</inkml:trace>
  <inkml:trace contextRef="#ctx0" brushRef="#br1" timeOffset="279">20530 14691 463 0,'0'0'79'0,"0"0"4"15,0 0 8-15,0 0-24 0,40-3 0 0,-40 3 11 16,33-20-4-16,0 7-23 0,-4 0-23 15,4 2-19-15,5 4-6 0,-7 1-4 16,7 3-10-16,-1-1-30 0,10-1-47 16,-1 3-44-16,3 2-29 0,2 0 27 15,-18 2-161-15</inkml:trace>
  <inkml:trace contextRef="#ctx0" brushRef="#br1" timeOffset="280">21972 14068 432 0,'0'0'55'0,"0"0"8"0,0 0 2 15,0 0-24-15,0 0-14 0,0 0-2 16,0 0-9-16,0 0 2 0,0 0-5 16,-16 36 5-16,16-36 10 0,0 37 3 0,0-37 7 15,-6 51-1-15,1-24-4 16,5-27 1-16,-15 49-7 0,15-49-6 0,-27 40-5 15,27-40-7-15,-42 42 0 0,13-18-3 16,-2 3-2-16,-4 1-1 0,4-1-2 16,4-3 0-16,1 1-1 0,26-25 0 15,-42 37-1-15,42-37-2 0,-29 25-4 16,29-25-3-16,0 0-3 0,-25 26-2 0,25-26-2 16,0 0-2-16,0 0 2 15,0 0 3-15,0 0 3 0,0 0 5 0,0 0 4 16,0 0 7-16,0 0 5 0,0 0 5 15,0 0 3-15,0 0-1 0,40 2 1 16,-40-2-1-16,29-13-1 0,-29 13-6 16,42-9-1-16,-15 5-3 0,4-3-1 15,6-2 1-15,5 0-3 0,5 1 0 16,6-1-3-16,0 0 1 0,-2 2 4 16,-2 3-2-16,-5-1 1 0,-8 1-7 0,1 2-10 15,-6 0-11-15,-31 2-15 16,38 2-25-16,-38-2-38 0,0 0-31 0,31 6-6 15,-31-6 30-15,0 0-166 0</inkml:trace>
  <inkml:trace contextRef="#ctx0" brushRef="#br1" timeOffset="281">22133 14261 583 0,'0'0'118'0,"0"0"-5"0,0 0-59 16,0 0-26-16,0 0-1 0,0 0 10 15,0 0 5-15,0 0-2 0,0 35 4 16,-4 8 0-16,-1 5-8 0,1 8-9 16,4-1-12-16,-7-2-6 0,1 5-1 0,-8 4-5 15,8-3 5-15,1-1-5 0,5-7 0 16,5-5 1-16,-5-3-17 0,6-6-26 15,-6-4-50-15,0-33-77 0,9 42-34 16,-9-42-183-16</inkml:trace>
  <inkml:trace contextRef="#ctx0" brushRef="#br1" timeOffset="282">23112 13800 500 0,'0'0'73'16,"0"0"0"-16,0 0-34 0,0 0-25 16,7 34-2-16,2-6 17 15,2 10 21-15,-5 11 16 0,8 17 9 0,-3 12-9 16,4 6-6-16,-4 7-14 0,0-5-8 16,0-4-1-16,0-5-6 0,-6-6-11 15,4-4-3-15,-7-7-3 0,-2-3-7 0,0-4 1 16,-7-4-2-16,-8 2-2 0,-16 2-2 15,-2 5-4-15,-7-1 2 0,0-4-6 16,-7 0-22-16,-1-2-14 0,-14 3-39 16,4-4-28-16,5-10-44 0,6-9-24 15,-32-37 31-15,41 10-178 0</inkml:trace>
  <inkml:trace contextRef="#ctx0" brushRef="#br1" timeOffset="283">11757 16241 427 0,'0'0'23'0,"0"0"7"0,0 0 8 0,0 0 8 16,0 0 12-16,0 0 7 0,0 0-1 16,0 0-10-16,0 0-15 0,0 0-8 15,0 0-2-15,0 0 1 0,0 0-1 16,0 0-2-16,0 0-9 0,0 0-4 16,0 0-3-16,0 0 1 0,0 0 1 0,0 0 0 15,0 0 1-15,0 0 0 16,29 2 1-16,-29-2 1 0,37 4 0 0,-37-4-5 15,38 3-3-15,-38-3-4 16,31 4-3-16,-31-4 2 0,33 7-2 0,-33-7 1 16,38-3 2-16,-38 3-3 0,35-4 1 15,-35 4-1-15,38-2-1 0,-38 2 2 16,27-2-2-16,-27 2-6 0,0 0-15 16,0 0-22-16,0 0-30 0,0 0-27 15,0 0-26-15,0 0-10 0,0 0 13 0,4 42 35 16,-4-42-170-16</inkml:trace>
  <inkml:trace contextRef="#ctx0" brushRef="#br1" timeOffset="284">11677 16409 586 0,'0'0'101'15,"0"0"-8"-15,0 0-63 0,0 0-7 16,47-27 4-16,-14 19 3 0,2-1-5 16,8 2-12-16,5 0-11 0,5 3-21 15,3 2-41-15,-8 2-40 0,1 2-24 16,-11 5 10-16,-7 1-165 0</inkml:trace>
  <inkml:trace contextRef="#ctx0" brushRef="#br1" timeOffset="285">12266 16097 505 0,'0'0'65'0,"0"0"2"0,0 0-30 16,0 0-4-16,40-22 4 0,-40 22-1 16,42 4-6-16,-15 5-10 0,-1 4 1 0,5 7 2 15,-4 7 1-15,0 1-2 16,-8 3-6-16,1-2 3 0,-6 0 4 0,-5 0 0 15,-5-3-4-15,-4-26 4 0,-9 40 5 16,9-40 3-16,-38 40-2 0,12-18-9 16,-1-2-10-16,-4-2-7 0,-4-3-16 15,-3-4-18-15,1 3-40 0,-1-5-44 16,3-7-31-16,8 0-12 0,-2-29-169 16</inkml:trace>
  <inkml:trace contextRef="#ctx0" brushRef="#br1" timeOffset="286">13579 16553 485 0,'0'0'50'0,"0"0"3"0,16-44-22 15,4 15-11-15,6-7 8 0,1-1 5 0,0-5-3 16,-3 0-7-16,-2-3-10 0,-4 1-6 16,2 0 9-16,-5 8 16 0,-4 5 14 15,-11 31 10-15,11-31 5 0,-11 31-6 16,0 0-6-16,0 0-10 0,0 0-17 16,0 0-12-16,0 0-6 0,0 0-1 0,-15 27 3 15,4 4 5-15,-5 11 3 16,1 11 0-16,1 2-1 0,1 1-2 0,2-5-6 15,11-9-2-15,-2-5 3 0,-3 3 1 16,1 7 2-16,4-1-1 0,0-1-4 16,4-12-8-16,1-7-11 0,-5-26-16 15,13 36-32-15,-13-36-42 0,0 0-49 16,42 29-33-16,-42-29-176 0</inkml:trace>
  <inkml:trace contextRef="#ctx0" brushRef="#br1" timeOffset="287">14450 16134 610 0,'0'0'134'16,"0"0"-1"-16,0 0-76 0,0 0-24 16,0 0 4-16,0 0 10 0,0 0-1 15,0 0-8-15,-7 56-14 0,9-23-11 16,3 7 3-16,-5 2 0 0,6 2-1 0,-1 3-3 15,-1-1-9-15,-4-4-2 0,5 0-1 16,-3-4-2-16,-2-5-1 0,9-4-6 16,-9-29-11-16,6 38-14 0,-6-38-27 15,0 0-22-15,0 0-8 0,0 0-4 16,0 0-4-16,0 0 3 0,0 0-1 16,-33 0 18-16,33 0 30 0,-31-42 26 15,31 42-190-15</inkml:trace>
  <inkml:trace contextRef="#ctx0" brushRef="#br1" timeOffset="288">14328 16484 418 0,'0'0'45'16,"0"0"26"-16,-20-26 15 0,20 26 4 16,0 0-9-16,0 0-12 0,0 0-10 15,15-27-14-15,-15 27-12 0,36-15-11 16,-10 6-11-16,3 0-5 0,2 0-7 16,5 2-21-16,-3 1-37 0,2 1-49 0,-1 5-42 15,-3 3 9-15,-5 1-171 16</inkml:trace>
  <inkml:trace contextRef="#ctx0" brushRef="#br1" timeOffset="289">14760 16677 457 0,'0'0'69'0,"0"0"7"0,0 0-2 0,0 0-26 16,0 0 4-16,40-18 8 15,-40 18-4-15,35-33-15 0,-35 33-20 0,42-35-11 16,-42 35-6-16,49-38-2 0,-23 18-1 16,-26 20-1-16,31-31-4 0,-31 31-1 15,11-27-1-15,-11 27 0 0,0 0 2 16,-11-26 0-16,11 26 1 0,0 0 2 16,-37-9 2-16,37 9 3 0,-49 11 5 15,49-11 9-15,-51 22 3 0,51-22 2 16,-33 33-2-16,33-33-6 0,-27 45-5 0,14-19-3 15,13-26-3-15,-11 47-2 0,11-47-2 16,9 48 2-16,6-21-2 0,-15-27 3 16,45 47-1-16,-19-30-1 0,12-1 1 15,2-5-3-15,4-5-1 0,-4-1-15 16,-7-10-23-16,5-1-29 0,-3-12-43 16,-8-11-20-16,-5-2 1 0,-38-33 28 15,32 22-163-15</inkml:trace>
  <inkml:trace contextRef="#ctx0" brushRef="#br1" timeOffset="290">14937 16232 564 0,'-27'-31'91'15,"27"31"-2"-15,-6-40-61 0,6 40-3 16,22-42 10-16,-22 42 1 0,42-44-8 16,-42 44-14-16,64-45-15 0,-29 30-12 0,3 4-18 15,0 9-31-15,-7 8-19 16,-31-6-14-16,42 31 3 0,-31-2 25 0,-7 6 23 15,-4 7-187-15</inkml:trace>
  <inkml:trace contextRef="#ctx0" brushRef="#br1" timeOffset="291">15568 15915 317 0,'0'0'140'0,"29"-42"-49"0,-29 42 32 16,0 0 14-16,0 0-27 15,0 0-32-15,0 0-29 0,0 0-24 0,0 0-13 16,0 0-6-16,0 0-1 0,-29 42 4 16,16 7 0-16,2 13-2 0,-1 4-4 15,1 1-8-15,0-5-16 0,2 2-33 16,-6-4-37-16,2 2-35 0,-1-2-20 16,3-7 18-16,7-7-173 0</inkml:trace>
  <inkml:trace contextRef="#ctx0" brushRef="#br1" timeOffset="292">16177 15968 465 0,'0'0'43'0,"0"0"9"15,0 0-6-15,0 0 0 16,0 0 5-16,0 0-6 0,0 0-6 0,0 0 2 16,0 0 7-16,-31 47 6 0,26-7 5 15,-6 8-12-15,11 3-10 0,-6 0-3 16,1 2-13-16,5-2-4 0,0 0-5 16,-4-2-7-16,4-7-2 0,0-7-2 15,-2-6 0-15,2-29 0 0,-5 47 0 0,5-47 1 16,5 37-1-16,-5-37-1 0,0 0-4 15,4 27-3-15,-4-27-3 0,0 0 0 16,0 0 0-16,0 0 0 0,0 0-3 16,-2-29-4-16,2 29-1 0,2-49 1 15,5 18 5-15,-1 0 5 0,5 5 3 16,-11 26 4-16,9-38-2 0,-9 38 0 16,22-26 0-16,-22 26-4 0,31-20-9 0,-31 20-8 15,42-9-5-15,-42 9-2 16,47 9 12-16,-47-9 8 0,38 33 5 15,-38-33 4-15,33 51 1 0,-18-20 0 0,-1 0 8 16,-8 0 4-16,-6 0 12 0,0 2 10 16,-4-4-2-16,-1 2-6 0,5-31-3 15,-11 42-5-15,11-42-3 0,-33 29 1 16,33-29-8-16,-62 24-8 0,36-17-3 16,-8-1-11-16,3-6-25 0,31 0-24 15,-46-6-28-15,46 6-22 0,-27-16-13 0,27 16 13 16,0 0-177-16</inkml:trace>
  <inkml:trace contextRef="#ctx0" brushRef="#br1" timeOffset="293">16874 16442 432 0,'0'0'67'0,"-37"9"12"0,37-9 16 16,0 0-20-16,-36-24-9 0,36 24-3 0,0 0-13 15,-29-11-19-15,29 11-17 0,0 0-10 16,-26-3-2-16,26 3-1 0,0 0 0 16,0 0 1-16,-40 29-2 0,40-29 0 15,-22 47-2-15,2-14 0 0,2 0 0 16,3-2 1-16,6-4 2 0,9-27-2 0,-7 46 1 16,7-46-1-16,5 33-1 15,-5-33 1-15,0 0 1 0,33 27 1 0,-33-27 3 16,31 4 4-16,-31-4 4 0,38-11 0 15,-38 11-2-15,46-24-3 0,-19 6-4 16,-27 18 4-16,42-42-1 0,-42 42 2 16,37-44-2-16,-37 44-1 0,27-42 2 15,-27 42 8-15,4-27 6 0,-4 27 8 16,0 0 7-16,0 0 1 0,0 0 0 16,0 0-7-16,0 0-9 0,0 0-9 15,0 0-8-15,0 0-3 0,0 0 0 16,-31 27-5-16,31-27-8 0,-20 51-12 0,14-18-31 15,6 0-26-15,-5 0-27 0,19-6-35 16,-1 2-19-16,-13-29 17 0,57 46 35 16,-19-32-162-16</inkml:trace>
  <inkml:trace contextRef="#ctx0" brushRef="#br1" timeOffset="294">17439 16639 417 0,'22'-42'30'0,"-13"13"20"0,-2 3 22 0,-7 26 19 16,-5-40 17-16,5 40-2 15,-13-29-15-15,13 29-21 0,0 0-28 0,-36-26-19 16,36 26-9-16,0 0-3 0,-33 4-2 16,33-4 1-16,-31 31-2 0,11-4-2 15,-2 6-4-15,7 7 1 0,6 0 0 16,2-5-1-16,7 0 1 0,11-6 2 16,0-2 2-16,9-1 1 0,-20-26 2 0,49 40-1 15,-18-29 7-15,0-4 4 16,0-7 0-16,2-5 1 0,-2-3-8 0,5-10-4 15,-3-6-4-15,0-7-3 0,-13-3 0 16,2 6 2-16,-22 28 0 0,13-51 0 16,-13 51-3-16,-13-49-9 0,0 22-11 15,-3 1-12-15,16 26-32 0,-42-45-70 16,16 23-62-16,-10 7-9 0,-1 2-175 16</inkml:trace>
  <inkml:trace contextRef="#ctx0" brushRef="#br1" timeOffset="295">16870 15977 1003 0,'0'0'209'16,"20"-29"-169"-16,-20 29-12 0,53-17 5 15,-7 8-3-15,8 2-10 0,14 7-13 16,12 7-37-16,0 4-74 0,-12 7-127 0,-6 1-222 15</inkml:trace>
  <inkml:trace contextRef="#ctx0" brushRef="#br1" timeOffset="296">18816 16405 412 0,'0'0'30'0,"18"-40"13"0,-18 40 14 16,-20-47 17-16,20 47 0 0,-24-35 4 16,24 35-3-16,-25-29-13 0,25 29-4 15,-26-22 0-15,26 22-3 0,-27-9-6 16,27 9-15-16,0 0-13 0,-26 2-9 0,26-2-7 15,-27 29-1-15,27-29-2 0,-31 53-1 16,20-20 1-16,-4 5-2 0,3-3 1 16,12 5-2-16,5 0-7 0,6-4-16 15,-4-3-19-15,8-7-19 0,-15-26-17 16,51 34-16-16,-11-30-14 0,6-11-9 16,5-6 8-16,9-7 27 0,-2-6 33 15,-5 1 29-15,0-1 16 0,-11-1 4 0,-4 3 3 16,-12-3 2-16,1 3 3 15,-7-3 6-15,-20 27 8 0,22-44 20 16,-22 44 20-16,9-31 14 0,-9 31 8 16,0 0-2-16,-31-31-7 0,31 31-7 0,0 0-5 15,-31-11-14-15,31 11-14 0,-31 6-10 16,31-6-12-16,-29 27-7 0,29-27 0 16,-24 53-2-16,24-15-1 0,0 2 0 15,8 0-7-15,4-7-5 0,7-4 0 16,10-12 0-16,11-3 6 0,4-10 5 0,3-8-2 15,2-5 2-15,-7-7-2 0,-7-4 0 16,-2 0 1-16,-8-6 0 0,-25 26 0 16,28-51 2-16,-19 24 1 0,-6-4-1 15,-15 0 0-15,-3 0-3 0,-7 0 1 16,-5 2-6-16,-8 5-14 0,2 4-18 16,-9 5-32-16,-5 4-35 0,14-3-28 15,6 3-1-15,27 11 28 0,-26-29-166 16</inkml:trace>
  <inkml:trace contextRef="#ctx0" brushRef="#br1" timeOffset="297">19620 15561 459 0,'0'0'85'16,"0"0"12"-16,-26 20-1 0,26-20-35 0,0 0-6 15,-38 26 5-15,38-26 2 16,-31 56-9-16,15-19-19 0,1 3-18 0,8 11-10 15,-6 0-15-15,6-2-27 0,3 4-38 16,-3 2-49-16,7 5-33 0,-4 2 19 16,-1-2-172-16</inkml:trace>
  <inkml:trace contextRef="#ctx0" brushRef="#br1" timeOffset="298">20794 15815 667 0,'0'0'118'0,"0"0"-35"15,0 0-46-15,-31 56 14 16,24-19 9-16,0 3-2 0,3 5-17 0,4 6-16 15,-4 4-9-15,-1 0-9 0,10-2-5 16,1-6-3-16,-4-7-5 0,5 0-13 16,-7 0-30-16,0-3-50 0,7-6-43 15,-7-31-27-15,20 42 24 0,-20-42-160 16</inkml:trace>
  <inkml:trace contextRef="#ctx0" brushRef="#br1" timeOffset="299">21294 15911 582 0,'0'0'116'15,"-35"-11"-4"-15,35 11-74 0,-38 8-15 16,38-8 7-16,-31 51 7 0,20-8 5 16,-5 3-12-16,5 3-11 0,7 2-6 0,-7-3-7 15,11-1-1-15,4-5-3 16,3-7-1-16,6-1-1 0,5-6 0 0,-18-28-2 15,49 40 2-15,-21-33-1 0,6-5 3 16,1-6 0-16,3-10-1 0,-1-3 1 16,1-8-2-16,0-3 2 0,-12-10-3 15,-1-4-6-15,-3-9-5 0,-2-7 0 16,-9-1 1-16,-5 1 5 0,-12 7 9 16,-10 9-1-16,-4 6 3 0,-2 6-3 15,-4 1-4-15,26 29 2 0,-54-42-2 0,54 42-13 16,-42-16-26-16,42 16-41 0,0 0-40 15,-31 11-12-15,31-11 16 0,-11 29 38 16,7-2-168-16</inkml:trace>
  <inkml:trace contextRef="#ctx0" brushRef="#br1" timeOffset="300">22113 15882 391 0,'0'0'21'0,"0"0"16"16,0 0 18-16,0 0 24 0,-26-13 18 15,26 13 10-15,-27-3-11 0,27 3-17 16,-42 18-24-16,42-18-19 0,-37 49 0 0,17-14-8 16,4 3-8-16,1 6-5 15,8 3-7-15,-2 1 2 0,14 1-3 0,6-2-2 16,4-10 0-16,1-6-6 0,6-4 3 15,-22-27-3-15,55 33 6 0,-22-22 4 16,-6-4-1-16,4-1 2 0,-31-6-6 16,49 5 1-16,-23-12 0 0,1-6 0 15,4-7 1-15,-5-9-4 0,-4-6-1 16,7-12-2-16,-7-12-6 0,-4-6 1 16,-2-1-1-16,-12 8-1 0,-8 7 5 0,-3 9 1 15,-9 9-1-15,16 33 3 16,-31-44-1-16,31 44-5 0,-33-22-13 0,33 22-37 15,0 0-54-15,-42-3-54 0,42 3-22 16,-35 31 36-16,8 0-156 0</inkml:trace>
  <inkml:trace contextRef="#ctx0" brushRef="#br1" timeOffset="301">23170 15636 647 0,'-9'-31'180'0,"9"31"8"16,0 0-83-16,-11-26-56 15,11 26-20-15,0 0-14 0,0 0 0 0,-2 37 6 16,4 3 5-16,-4 13 0 0,2 11-8 16,-3 3-8-16,3 1-4 0,3-1-3 15,-8-3-1-15,7-2-2 0,-4-4-7 16,-2-10-10-16,-1-8-13 0,3-6-16 16,-2-8-43-16,4-26-59 0,-5 33-45 0,5-33-1 15,0 0-161-15</inkml:trace>
  <inkml:trace contextRef="#ctx0" brushRef="#br1" timeOffset="302">23573 15638 448 0,'-27'11'90'0,"27"-11"11"0,-49-8 10 15,23 1-30-15,26 7-24 0,-47 4-9 0,16 5-21 16,-2 7-19-16,7 4-6 15,-5 0-1-15,31-20-1 0,-45 50-1 0,16-16-1 16,12 3 0-16,-3 8 1 0,9-3 1 16,6-5 3-16,3-1 10 0,9-3 15 15,-7 0 5-15,4 5 1 0,3-5-5 16,2-4-11-16,-9-29-3 0,22 42 3 16,-22-42 2-16,26 31 0 0,-26-31-2 0,27 31-5 15,-27-31-9-15,0 0-7 16,0 0-9-16,33 29-22 0,-33-29-38 0,0 0-61 15,44 4-60-15,-101-88 8 0,86 69-169 16</inkml:trace>
  <inkml:trace contextRef="#ctx0" brushRef="#br1" timeOffset="303">23628 16234 482 0,'0'0'63'16,"0"0"7"-16,29-15-34 0,-29 15-5 16,37-14 1-16,-37 14-5 0,40-24-10 15,-40 24-10-15,45-44-9 0,-45 44-3 16,24-51 1-16,-17 24-3 0,-7 27 4 16,8-49 2-16,-8 49 12 0,-2-33 12 0,2 33 8 15,0 0 10-15,-26-26-3 16,26 26-6-16,-29-3-5 0,29 3-9 0,-40 9-8 15,40-9-2-15,-40 33-5 0,25-6 1 16,-1 8 3-16,5 8-1 0,0 1 1 16,2-4 0-16,5-5-4 0,8-8-1 15,1-1 0-15,-5-26 1 0,22 40-2 16,-22-40 2-16,35 22-3 0,-35-22 0 16,38 9 1-16,-38-9-2 0,37-7 0 15,-37 7-7-15,47-39-2 0,-20 10-11 0,1-4 4 16,-3-5 8-16,-3-2 1 15,-7 5 11-15,-4 1-1 0,-11 34 3 0,16-39 5 16,-16 39 11-16,0 0-1 0,0 0-5 16,0 0-3-16,0 0-12 0,0 0 1 15,0 0-3-15,0 0-1 0,-11 39 6 16,6-5-2-16,-1-6-1 0,1 1 3 16,5-29-4-16,-11 38-9 0,11-38-5 0,0 0-10 15,0 0-2-15,0 0 8 16,0 0 5-16,0 0 9 0,27 22 4 0,-27-22 1 15,0 0 6-15,33 2 0 0,-33-2 5 16,35 5 1-16,-35-5-4 0,34 6-2 16,-34-6-4-16,46 0-2 0,-15-2 1 15,2-7-5-15,7-2-10 0,2-7-15 16,-8-6-15-16,8-9-6 0,-5-5-7 16,-6-4 17-16,-4-2 3 0,-7-3 12 15,-9-1 17-15,-5-3 6 0,-1 4 23 0,-5 10 19 16,-5 1 12-16,-1 7 6 15,6 29-1-15,-25-44-10 0,25 44-10 0,-13-29-7 16,13 29-9-16,0 0-10 0,0 0-6 16,0 0-3-16,0 0-3 0,-13 49 0 15,13-11 2-15,-7 6-2 0,3 2 0 16,8-1 3-16,1-5-3 0,-3-7 3 16,13-2 3-16,-15-31 1 0,20 42-1 0,-20-42-2 15,27 24 0-15,-27-24-1 16,33 9 3-16,-33-9 2 0,31 2 0 0,-31-2 1 15,36 0 2-15,-36 0-2 0,0 0-1 16,0 0-1-16,0 0-1 0,17 29 4 16,-17-29 0-16,9 53 0 0,-4-15-4 15,-5 2-3-15,0 0-5 0,-3-5-4 16,3-2-13-16,0-4-17 0,0-29-18 16,0 35-30-16,0-35-25 0,0 0-11 15,0 0-11-15,-33 20 25 0,33-20-172 0</inkml:trace>
  <inkml:trace contextRef="#ctx0" brushRef="#br1" timeOffset="304">23756 15490 757 0,'9'-31'150'0,"-9"31"-73"0,56-27-39 15,-16 23-2-15,-1 4-3 16,12 9-15-16,-2 9-16 0,9 6-28 0,-1 11-54 15,-13 5-72-15,-13 9-29 0,-6 2-184 16</inkml:trace>
  <inkml:trace contextRef="#ctx0" brushRef="#br1" timeOffset="305">23165 2565 459 0,'0'0'0'0,"31"-9"-2"16,-31 9 2-16,0 0-2 0,0 0 1 15,0 0 1-15,0 0-1 0,0 0 1 16,0 0 2-16,0 0-2 0,0 0 0 0,0 0 0 15,0 0 1-15,0 0 0 16,0 0 0-16,33 24-3 0,-33-24 2 0,0 0 0 16,0 0-2-16,0 0 2 0,0 0-2 15,0 0-2-15,0 0 5 0,0 0 2 16,0 0 0-16,0 0-218 0</inkml:trace>
  <inkml:trace contextRef="#ctx0" brushRef="#br1" timeOffset="306">23836 2742 459 0,'0'0'-4'0,"0"0"1"16,38-20 2-16,-38 20 0 16,0 0 3-16,35-26-4 0,-35 26 1 0,0 0-3 15,0 0 2-15,0 0 3 0,0 0-5 16,27-7 5-16,-27 7-3 0,0 0-2 16,0 0 5-16,0 0-3 0,0 0 4 15,0 0 5-15,0 0-2 0,0 0 2 16,0 0 7-16,0 0 3 0,0 0 11 0,6-31 5 15,-6 31 5-15,0 0 2 16,0 0-5-16,0 0 1 0,0 0-6 0,9-29 1 16,-9 29 4-16,0 0-2 0,0 0 6 15,0 0-4-15,0 0-3 0,0 0-4 16,0 0 1-16,0 0-2 0,0 0 1 16,0 0 1-16,0 0-4 0,-4-26 0 15,4 26-4-15,0 0-3 0,0 0-6 16,0 0-3-16,0 0-1 0,0 0-8 15,0 0 0-15,0 0-3 0,0 0 0 0,38 15 3 16,-38-15 0-16,50 36 2 16,-16-12 2-16,8 7-3 0,4 0 2 0,3 0-6 15,-11 4 4-15,1-10 1 0,1-1-2 16,-4-2 2-16,-1 3 0 0,5-1-2 16,-5-2 2-16,8 5 0 0,-6-3-1 15,5-4 1-15,-4 4 1 0,-7-4 0 16,7 0-1-16,-7-4-1 0,-31-16-3 15,37 20-2-15,-37-20-3 0,0 0 0 16,0 0-4-16,36 19-16 0,-36-19-19 0,0 0-36 16,0 0-43-16,31 25-34 0,-31-25 7 15,0 0 37-15,13 31-157 0</inkml:trace>
  <inkml:trace contextRef="#ctx0" brushRef="#br1" timeOffset="307">1029 4569 445 0,'0'0'0'0,"0"0"-3"0,0 0 2 0,0 0 3 16,0 0-4-16,-27 13 3 15,27-13-6-15,0 0-2 0,0 0 7 0,-27-2-2 16,27 2 4-16,0 0 7 0,0 0-7 16,0 0-3-16,0 0 0 0,0 0-5 15,0 0 4-15,0 0 4 0,-26-18-3 0,26 18 2 16,0 0-2-16,0 0 1 15,0 0 6-15,0 0-6 0,0 0 3 0,0 0 4 16,0 0-1-16,0 0 10 16,0 0 0-16,0 0 5 0,0 0 3 0,0 0 1 15,0 0 0-15,0 0-1 0,0 0-2 16,0 0 3-16,0 0 0 0,0 0-2 16,0 0 1-16,0 0-6 0,0 0 1 15,0 0-5-15,0 0-3 0,0 0-5 16,0 0-2-16,0 0 2 0,0 0-1 15,0 0 3-15,0 0-4 0,0 0 4 16,0 0 5-16,0 0 2 0,0 0 4 0,0 0 3 16,0 0-4-16,0 0-1 0,0 0 3 15,0 0-7-15,0 0 4 0,0 0-4 16,0 0-4-16,0 0 1 0,0 0-9 16,0 0 1-16,0 0-1 0,0 0-3 15,0 0 2-15,0 0 2 0,0 0-4 16,0 0 2-16,0 0 3 0,0 0-2 15,0 0-1-15,0 0 1 0,0 0-3 0,0 0-3 16,0 0 5-16,0 0-3 0,0 0 2 16,0 0 1-16,0 0-1 0,49 20-1 15,-18-13 1-15,0 2-1 0,11 2-2 16,6 2 1-16,10 3-1 0,0 1 4 16,4 1 2-16,4 4-2 0,-4 0 1 15,7-2-2-15,-1 2-2 0,-10-4 5 16,6 0-2-16,-2 0 0 0,-2-1 3 15,-7-1-4-15,-7-3 0 0,-8-4-1 16,-38-9-2-16,36 9 6 0,-36-9 0 0,0 0 1 16,0 0 1-16,0 0-5 0,0 0 1 15,0 0-3-15,0 0-8 0,0 0-33 16,0 0-50-16,0 0-43 0,-25-40-2 16,25 40 34-16,-26-42-157 0</inkml:trace>
  <inkml:trace contextRef="#ctx0" brushRef="#br1" timeOffset="308">599 3464 443 0,'-9'62'-6'15,"9"-13"0"-15,-2-3 8 0,0 14 0 16,2 2 5-16,0 0-1 0,-2 4-2 16,6 3 0-16,-2-9 1 0,9 2 2 15,3-11-5-15,-1-11 3 0,7-12-2 16,-20-28-3-16,37 34 2 0,-37-34 1 0,36 15 2 15,-36-15 10-15,33-9-1 16,-33 9 4-16,62-57-4 0,-24 12-7 0,4-14-5 16,-5-6-11-16,-14 1-4 15,-8 0 8-15,-2 9-2 0,-6 4 4 0,-7 6 5 16,0 17-3-16,0 28 14 0,-16-34 3 16,16 34 4-16,0 0-4 0,0 0-13 15,-26-6-3-15,26 6-2 0,0 0-2 16,-20 42 6-16,7-13 4 0,-3 11 0 15,5 4 4-15,2 0 0 0,-2 9-2 0,11-4-2 16,5-5 0-16,-3 1-5 16,9-6 4-16,-2 3-2 0,2 1-8 0,4-4-8 15,1-5-25-15,6-8-19 0,5-6 3 16,4-15 9-16,4-12 21 0,3-17-182 16</inkml:trace>
  <inkml:trace contextRef="#ctx0" brushRef="#br1" timeOffset="309">1434 3697 432 0,'-36'-3'22'16,"36"3"10"-16,-48 0 7 0,48 0 11 15,-36 5 1-15,36-5-2 0,0 0-15 16,0 0-20-16,-26 15-8 0,26-15-11 16,-7 36 5-16,7-8-3 0,7 10-4 15,2 4 5-15,8-2-6 0,8 0 1 16,-3-5-1-16,9-4-5 0,-9-2-2 15,-22-29 2-15,46 44 0 0,-46-44 6 0,23 34 6 16,-23-34 3-16,-5 28 0 16,5-28 1-16,-38 34-3 0,5-12-14 0,-7-2-9 15,3-3-9-15,6-6-4 0,31-11 2 16,-38-2 3-16,38 2 5 0,5-35 7 16,17 2-195-16</inkml:trace>
  <inkml:trace contextRef="#ctx0" brushRef="#br1" timeOffset="310">1562 4009 406 0,'0'0'6'0,"0"0"12"0,0 0 11 15,0 0 6-15,0 0 8 0,0 0-7 16,0 0-13-16,0 0-7 0,27-20-10 16,-7-16-5-16,2-3-3 0,-2-8-6 15,2 3 0-15,-7-1 0 0,5 8 5 16,-13 8 5-16,-7 29 6 0,0-27 0 15,0 27-1-15,0 0-3 0,-27 5-5 0,27-5-2 16,-44 29 2-16,15-3 2 0,-4 5 5 16,7 0 2-16,6-2 2 0,2 4 6 15,5-4-1-15,2 9-1 0,0 2-3 16,11-7-11-16,0 4 2 0,8-8 1 16,3 2-2-16,7 0 4 0,9-2-1 15,2-2-3-15,4-5 3 0,4-5-9 16,10-3-7-16,-3-10-18 0,3-8-11 0,-5-12-14 15,0-10-6-15,-5-8 9 16,-6-1 12-16,-4-3 23 0,-5-2 14 0,-6 3-202 16</inkml:trace>
  <inkml:trace contextRef="#ctx0" brushRef="#br1" timeOffset="311">2074 3832 408 0,'0'0'7'16,"0"0"3"-16,0 0 8 0,0 0 4 15,0 0 4-15,0 0-2 0,-31 6-5 0,31-6-10 16,0 0-6-16,0 0 0 16,-7 29 3-16,7-29 5 0,7 38-4 0,2-7-1 15,-3-3-5-15,5 1 0 0,-2 2 3 16,-9-31-5-16,16 40 3 0,-16-40-2 16,6 33-5-16,-6-33 6 0,0 0 0 15,5 29-2-15,-5-29 11 0,0 0 16 16,0 0 24-16,0 0 17 0,0 0 6 0,0 0-13 15,0 0-15-15,0 0-17 16,-25-33-10-16,25 33-3 0,-11-44-11 0,9 13 0 16,4-9 0-16,3 2-3 0,4-2-3 15,-3 7 1-15,1 4 1 0,-7 29-3 16,24-46 10-16,-24 46-1 0,38-40-9 16,-38 40 0-16,33-16-11 0,-33 16-1 15,36 11 1-15,-36-11 5 0,42 27 8 0,-42-27-2 16,46 40 0-16,-46-40-4 15,40 42 0-15,-40-42-2 0,24 44-18 0,-24-44-40 16,11 38-15-16,-11-38-7 0,0 0-3 16,12 38 31-16,-12-38 10 0,0 0-191 15</inkml:trace>
</inkml:ink>
</file>

<file path=ppt/ink/ink19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29:59.352"/>
    </inkml:context>
    <inkml:brush xml:id="br0">
      <inkml:brushProperty name="width" value="0.05292" units="cm"/>
      <inkml:brushProperty name="height" value="0.05292" units="cm"/>
      <inkml:brushProperty name="color" value="#FF0000"/>
    </inkml:brush>
  </inkml:definitions>
  <inkml:trace contextRef="#ctx0" brushRef="#br0">4228 2516 461 0,'0'0'-2'0,"0"0"0"16,0 0 0-16,0 0 2 0,0 0 2 0,0 0-1 15,0 0 1-15,0 0-1 16,-15-31-4-16,15 31 2 0,-16-42-1 16,1 11 2-16,-1-2-2 0,-1-5 4 0,-8 1 1 15,8-1-2-15,-3 0 1 0,0 10-3 16,-2-12 0-16,4 11-1 0,-7-6 1 15,3 4 1-15,0 4 3 0,-4-2-2 16,-1-2 1-16,-4-2-2 0,0-2 2 16,0-1 0-16,-2 10-1 0,2-1 1 15,0-4 0-15,-7 2-2 0,3-4-3 0,-3 6 0 16,-4 1-4-16,4 1 6 16,1 6 3-16,-5-6 1 0,6 5 2 0,-4-2-221 15</inkml:trace>
  <inkml:trace contextRef="#ctx0" brushRef="#br0" timeOffset="1228.831">1806 1960 466 0,'0'0'-1'0,"0"0"1"0,0 0-1 15,0 0-2-15,0 0 1 0,0 0 0 16,0 0-1-16,0 0 1 16,0 0 2-16,0 0 3 0,0 0 15 0,0 0 16 15,0 0 15-15,-27 7 7 0,27-7 1 0,0 0 2 16,0 0 1-16,0 0 8 16,0 0-3-16,0 0-6 0,0 0-11 0,0 0-17 15,0 0-12-15,0 0-11 0,0 0-10 16,0-49-15-16,9 7-9 0,7-11 2 15,-1-2 2-15,-2-12 14 0,1 10 6 16,-3 6 1-16,0 4 0 0,-5 21 8 16,-6 26 4-16,5-31-4 0,-5 31 5 15,0 0-7-15,0 0-1 0,0 0 2 16,0 0-2-16,0 0-3 0,0 0-3 0,0 0-2 16,0 0-1-16,0 0-1 0,-7 33 3 15,9 7 0-15,3 9 0 0,-5 15 8 16,4 13 0-16,-4 3 1 0,5 4 0 15,-3 0-3-15,2-8-1 0,1-3-1 16,-1-14 0-16,3-3-5 0,0-7-6 16,1-7-16-16,-1-9-31 0,2-7-22 15,-9-26-34-15,22 40-15 0,-22-40 26 16,38 7 26-16,-38-7 44 0,46-36-175 16</inkml:trace>
  <inkml:trace contextRef="#ctx0" brushRef="#br0" timeOffset="1468.946">2698 1316 442 0,'0'0'3'0,"-6"31"-1"0,6-31 3 16,0 0 1-16,-7 27 12 0,7-27 24 16,-9 33 16-16,2 5 10 0,-1 6-4 0,1 9-23 15,-2 13-15-15,2 5-6 0,7-4-10 16,0 6 0-16,7-9-2 0,-2-2-7 15,6 2-1-15,4-6 2 0,-4-5-8 16,0-4-10-16,5-1-15 0,-7 3-29 0,2 7-21 16,-5-14-4-16,-6-11 15 15,0-33 28-15,0 0 27 0,0 0 20 0,-22-48-212 16</inkml:trace>
  <inkml:trace contextRef="#ctx0" brushRef="#br0" timeOffset="1618.709">2470 1903 473 0,'0'0'31'0,"0"0"8"0,0 0-9 16,0 0-7-16,0 0-6 0,0 0-3 16,42-16 0-16,0 10 3 0,7-3-27 15,9-4-11-15,8 4-21 0,-6 7-19 16,-3 2 18-16,-3 8 6 0,-12 6 17 0,-78-54 19 16,36 40-204-16</inkml:trace>
  <inkml:trace contextRef="#ctx0" brushRef="#br0" timeOffset="1897.273">3026 2251 439 0,'0'0'7'16,"0"0"2"-16,0 0 4 0,31-7 4 16,-31 7 4-16,31-7 4 0,-4-13 2 15,4 7-2-15,2-16-7 0,2-4-6 16,-8-2-7-16,-5-10 2 0,-11 3 5 16,-7 2 2-16,-4 9 15 0,0 31 6 0,-11-44 4 15,11 44-2-15,-26-20-5 0,26 20-12 16,-38 0-7-16,38 0 0 0,-51 22-7 15,25 0-2-15,-1 5-4 0,5 13-1 16,2 9 3-16,9 2-3 0,11 2 1 16,11 0-1-16,4-4-2 0,12-3-5 15,4-2-7-15,4-13 2 0,3-11-3 16,0-4-5-16,4-12 1 0,7-8-23 0,-7-14-16 16,4-15-8-16,-8-5-10 0,-16-8 21 15,-7-5 17-15,-17-7 24 0,-13-6 13 16,-5 6-205-16</inkml:trace>
  <inkml:trace contextRef="#ctx0" brushRef="#br0" timeOffset="2045.038">3130 1686 450 0,'-31'-18'15'15,"31"18"11"-15,-27-33 1 0,27 33 5 16,0-47-6-16,12 21 0 0,3-1-8 16,12 1-3-16,-1-1-11 0,5 3-13 0,7 11-12 15,2 6-22-15,-3 14-2 0,1 6-7 16,-5 5 17-16,-6 10 18 0,-7 1 8 15,-100-71 18-15,-4-7-9 0,84 49-210 16</inkml:trace>
  <inkml:trace contextRef="#ctx0" brushRef="#br0" timeOffset="2227.753">3770 1042 440 0,'31'-65'0'0,"-11"12"5"16,-7 24 8-16,-13 29 16 15,0 0 26-15,0 0 22 0,0 0 3 0,0 0-21 16,0 0-27-16,0 0-24 0,-29 25-14 15,14 17 5-15,-5 11 0 0,4 9-2 16,3 9-1-16,9 9-9 0,4 1-16 16,4-1-19-16,3 4-17 0,4-2-8 15,-2 9 10-15,4-2 22 0,3-12 19 16,10-15-193-16</inkml:trace>
  <inkml:trace contextRef="#ctx0" brushRef="#br0" timeOffset="2639.107">4547 1418 445 0,'0'0'9'0,"-33"31"19"0,33-31 18 16,-27 33 1-16,27-33-8 0,-11 40-19 0,7-9-7 16,4 16 2-16,4 8 10 0,1 11 1 15,1 1-8-15,5 1-4 0,1 8-12 16,7 1 0-16,-3 3-2 0,-5-5-3 15,5-8 1-15,-10-14 0 0,3-13-3 16,-7-9-3-16,-2-31 2 0,0 26 3 16,0-26 7-16,0 0 5 0,-26-9 4 15,26 9-2-15,-38-37 0 0,16 10 2 0,6-11-8 16,10-1 0-16,1-6-3 16,8-8-4-16,1 4 7 0,5 3-7 0,6 4 0 15,7 4-1-15,9 5-7 16,3 4 5-16,-3 5 1 0,6 15-2 0,-6 5 2 15,7 15-1-15,0 6 0 0,-3 10 1 16,-2 11 2-16,-2-7 0 0,-9 8 4 16,-2 1 2-16,-9-6 1 0,-6-3-1 15,-5-31 7-15,-16 42 8 0,-6-14-3 16,-9 1 0-16,-4 2-19 0,-3 2-14 0,-4-10-24 16,4-1-24-16,7-9-11 0,3-6-5 15,28-7 23-15,-29-11 23 0,29 11-190 16</inkml:trace>
  <inkml:trace contextRef="#ctx0" brushRef="#br0" timeOffset="3178.879">5502 2102 442 0,'0'0'1'0,"0"0"3"0,0 0 5 0,-9-29 2 16,9 29-1-16,-18-39 6 0,18 39 8 15,-20-43 10-15,20 43 11 0,-31-31 4 16,31 31-7-16,-44-22-14 0,44 22 4 16,-38-2-1-16,38 2-5 0,-46 16-2 15,19-1-16-15,-4 23-13 0,0 10 2 0,9 6-1 16,11-6-2-16,2-3 3 16,13-6-6-16,7-1 3 0,5 9-1 0,6-19-3 15,7-3 5-15,4-8 6 0,5-19 8 16,8 2 13-16,-8-9 6 0,-3-6-1 15,-4-7 5-15,-6-9-11 0,-5-7-5 16,2-8 1-16,-7-1-5 0,-1 5 8 16,-8 2 4-16,-1 9-3 0,-10 2 3 15,5 29 1-15,-9-31-1 0,9 31 1 16,0 0-5-16,0 0-10 0,0 0-9 0,0 0-7 16,0 0-3-16,0 0 3 0,-22 62 4 15,22-20-1-15,5 12-18 0,6-3-25 16,4-5-40-16,12 3-24 0,8-9-16 15,5-7-2-15,7-4 34 0,3-12 26 16,6-17 39-16,-3-24-186 0</inkml:trace>
  <inkml:trace contextRef="#ctx0" brushRef="#br0" timeOffset="3409.515">6184 2111 441 0,'-5'-53'14'0,"3"24"21"0,2 29 13 16,-27-22 8-16,27 22 24 0,-46-2 1 15,46 2-4-15,-49-2-11 0,23 15-35 16,-1 13-23-16,0 10-6 0,3 8-5 15,9-2 4-15,10 5 1 0,10 4-3 16,10 0-1-16,9-5-3 0,10-6 3 16,14-14 4-16,5-12 19 0,14-14 19 15,2-14 1-15,-1-12 3 0,-8-14-8 16,-9-2-6-16,-13-7 4 0,-16 1-5 0,-11 1-7 16,-18-4-10-16,-8 11-13 15,-12 0-18-15,-11 7-21 0,-8 0-38 0,-12 9-42 16,-6 4-29-16,-5 6-10 0,1 3 31 15,4-4-158-15</inkml:trace>
  <inkml:trace contextRef="#ctx0" brushRef="#br0" timeOffset="3589.216">5603 1252 589 0,'0'0'151'0,"0"0"-3"0,0 0-35 15,0 0-48-15,0 0-65 0,36-2-19 16,-5 8-7-16,6 5-9 0,23 5-15 16,13-1-31-16,7 8-16 0,9 5-16 15,-1 3 5-15,-6 11 37 0,2-2-181 16</inkml:trace>
  <inkml:trace contextRef="#ctx0" brushRef="#br0" timeOffset="3820.852">7521 1817 541 0,'0'0'115'0,"0"0"17"0,0 0-27 0,0 0-38 15,0 0-45-15,31-25-13 0,0 32 2 16,4-3-1-16,10-4-1 0,1 7-11 15,7-3-17-15,1 1-33 16,-4 4-39-16,-5 2-30 0,-3 0-9 0,-7 6 31 16,-35-17 39-16,18 36-176 0</inkml:trace>
  <inkml:trace contextRef="#ctx0" brushRef="#br0" timeOffset="3981.602">7424 2038 462 0,'0'0'33'15,"0"0"18"-15,0 0 12 0,0 0 0 16,0 0-7-16,31 2-9 0,11-4-14 16,11-9-18-16,13 0-18 0,12 2-28 15,1 5-29-15,6 4-30 0,-6-5-3 0,-10 1 22 16,-11-5-185-16</inkml:trace>
  <inkml:trace contextRef="#ctx0" brushRef="#br0" timeOffset="4174.295">8079 1507 442 0,'0'0'-8'16,"27"22"8"-16,-27-22 9 0,46 11 5 15,-17-9 5-15,2 2-2 0,0 10 6 16,11 3 9-16,0 8 5 0,2 12 9 16,-2 10-3-16,-6 8-6 0,-10 14-6 0,-10 8-10 15,-9 14-8-15,-23 7-8 0,-11 10-26 16,-26 7-16-16,-20-4-16 0,-18 4-17 15,-8-11 3-15,-7-13 11 0,-34-45-191 16</inkml:trace>
  <inkml:trace contextRef="#ctx0" brushRef="#br0" timeOffset="5264.048">10346 1577 450 0,'0'0'8'0,"-33"-22"4"0,33 22 8 0,-22-35 9 0,22 35-1 0,-40-40 10 16,40 40-4-16,-37-27 3 0,37 27-2 16,-38-15-15-16,38 15-1 0,-49 7-16 15,49-7 0-15,-51 26 5 0,51-26-5 0,-48 44 3 16,21-10-5-16,7 5-2 16,5 6 6-16,8-1-3 0,3 5 2 0,4-9-2 15,4-9-5-15,-4-31 1 0,22 37-3 16,-22-37 2-16,27 14 0 0,-27-14 8 15,31-3 9-15,-31 3 5 0,37-31-2 16,-21 5-5-16,4-12-6 0,-7-2-8 16,-4-6 2-16,-2-3-1 0,-3 7 1 15,-4 9 9-15,0 33 8 0,0-31 7 16,0 31-1-16,0 0-10 0,0 0-19 0,0 0-24 16,0 0-1-16,0 0 4 0,9 46 11 15,4 3 23-15,3 11 2 0,4 8 0 16,2 10 2-16,2-1-5 0,-6 5 2 15,2-11 3-15,-3-9 2 0,-8-11 10 16,-2-13 9-16,-7-5 3 0,-7-2 0 16,7-31-2-16,-20 38-6 0,20-38-6 15,-33 31-5-15,33-31-5 0,-53 22-15 0,53-22-7 16,-47-7-18-16,47 7-44 16,-31-40-44-16,29 11-34 0,13-4 7 0,11-9 45 15,12-80-9-15,17 69-110 0</inkml:trace>
  <inkml:trace contextRef="#ctx0" brushRef="#br0" timeOffset="5558.587">11031 1646 439 0,'0'0'4'15,"0"0"18"-15,0 0 14 0,0 0 7 16,0 0 8-16,0 0 1 0,-47 13 0 0,47-13 10 16,-42 7-10-16,16 4-11 0,26-11-5 15,-47 29-11-15,47-29-7 0,-33 44-5 16,13-6-9-16,2 8-2 0,5 7-4 15,6 9 2-15,7-4-3 0,7-3-4 16,6-4-1-16,5-11-7 0,9-4 2 16,4-19 5-16,11-6 8 0,4-17 16 15,3-12 9-15,4-9 3 0,0-12-4 0,-6-8-11 16,-5-13-8-16,-16-2 5 16,-10 0 4-16,-14 5 10 0,-9 15 2 0,-4 2-9 15,-11 4-8-15,-7 8-15 0,-4 8-11 16,0 0-5-16,-3 13-6 0,5 5-16 15,0 0-21-15,5 8-32 0,26-6-26 16,-27 16 4-16,27-16 32 0,0 0-172 16</inkml:trace>
  <inkml:trace contextRef="#ctx0" brushRef="#br0" timeOffset="5989.163">12009 1697 448 0,'0'0'4'0,"0"0"25"16,0 0 29-16,0 0 40 0,0 0 23 0,0 0-16 16,0 0-31-16,0 0-42 0,0 0-34 15,0 0-4-15,0 31-2 0,5-2 9 16,2 11 7-16,1 11 1 0,3 8 2 15,1-3-2-15,-4 1-8 0,-1-4 1 16,0-8-4-16,-3 1-7 0,3-2-3 16,-3-6-32-16,1-5-38 0,-5-4-16 15,0-29-15-15,0 0 19 0,-16 27 36 0,16-27 21 16,-26-14 21-16,26 14 11 16,-36-51-204-16</inkml:trace>
  <inkml:trace contextRef="#ctx0" brushRef="#br0" timeOffset="6138.926">11923 1845 445 0,'0'0'2'0,"0"0"14"0,-24-26 23 16,24 26 21-16,0 0 15 0,0-31-5 16,0 31-16-16,0 0-18 0,35-33-19 15,-2 15-8-15,5 0-1 0,2 7-5 16,-2 4-10-16,-5 1-22 0,2 1-28 0,-2 10-25 16,-6-3-5-16,-27-2 13 0,27 29 27 15,-27-29 28-15,0 0-103 0</inkml:trace>
  <inkml:trace contextRef="#ctx0" brushRef="#br0" timeOffset="6284.692">12021 1932 485 0,'0'0'59'15,"0"0"22"-15,0 0-4 0,0 0-19 16,0 0-16-16,26 0-16 0,-26 0-6 16,47-18-3-16,-47 18-11 0,53-16-4 0,-18 19-20 15,-2-3-42-15,5 4-27 0,-7 1-17 16,-4-1 11-16,-27-4 41 0,31 27 30 15,-31 6-194-15</inkml:trace>
  <inkml:trace contextRef="#ctx0" brushRef="#br0" timeOffset="6428.485">12029 2383 466 0,'-26'47'93'0,"26"-47"43"16,0 0 4-16,0 0-34 15,0 0-66-15,0 0-45 0,0 0-9 0,0 0 2 16,37-5 4-16,1-1-14 0,4-10-46 15,11-4-35-15,12-4-23 0,1-3 17 16,-6 8 49-16,-3-10-174 0</inkml:trace>
  <inkml:trace contextRef="#ctx0" brushRef="#br0" timeOffset="6710.039">12707 2474 439 0,'0'0'26'0,"0"0"25"16,0 0 33-16,0 0 26 0,0 0-4 15,0 0-21-15,0 0-36 0,31-55-32 16,-11 15-19-16,2-20-7 0,0-2-4 16,0-2 7-16,-6 9 5 0,-12 15 9 15,1-2 9-15,-5 13-2 0,0 29-4 16,-9-40-3-16,9 40 1 0,0 0 1 0,0 0 1 16,0 0-2-16,0 0-13 0,-27-7-10 15,27 7-2-15,0 34 0 0,-2-3 7 16,4 11 6-16,3-2-4 0,6 2-5 15,4 0-20-15,1-9-7 0,6 5 3 16,-2-10-1-16,2 6 2 0,-22-34-21 16,46 39-25-16,-15-32-8 0,-2-11 20 15,2-12 30-15,0-19-184 0</inkml:trace>
  <inkml:trace contextRef="#ctx0" brushRef="#br0" timeOffset="6939.289">13389 1456 367 0,'9'-34'83'0,"-9"34"-86"0,-5-42 12 16,5 42 23-16,0 0 21 0,-31-22 24 16,31 22 0-16,0 0-18 0,-26 5-21 0,26-5-27 15,-7 51-5-15,3-5 3 16,10 12 6-16,-3-3 1 0,3 11 1 0,1 1-8 16,-3-1 0-16,7 3 4 0,0-7-5 15,-2 4 2-15,2 1-3 0,-2-7-7 16,-2-10-5-16,-3-14-15 0,3-7-11 15,-7-29-18-15,0 28-22 0,0-28-18 16,0 0-4-16,0 0 18 0,0 0 30 16,0 0-178-16</inkml:trace>
  <inkml:trace contextRef="#ctx0" brushRef="#br0" timeOffset="7858.668">13863 1987 443 0,'0'0'-3'0,"0"0"2"0,6-27 5 15,-6 27 9-15,0 0 11 0,-33-11 8 16,33 11 7-16,-26-17 12 0,26 17 6 16,-27-5 1-16,27 5-2 0,0 0-12 15,-31-9-13-15,31 9-9 0,0 0-16 16,0 0-16-16,0 0-7 0,-33 20-2 0,33-20 3 16,-29 56 7-16,18-19-1 0,0 1-2 15,11 2-6-15,0-3 2 0,4-6 0 16,3 0-1-16,-7-31 8 0,16 34-2 15,-16-34 4-15,31 13 5 0,-31-13-1 16,33-4 1-16,-33 4 1 0,35-34-8 16,-13 6-3-16,-2-10 0 0,-2-2 0 15,-3 2 12-15,1-1 7 0,-12 3 5 0,3 10 10 16,-7-1 13-16,0 27 9 16,0 0 0-16,0 0-7 0,4-27-14 0,-4 27-15 15,0 0-13-15,0 0-8 0,0 0-3 16,0 0 1-16,20 27 2 0,-20-27 2 15,16 51-1-15,-14-22 4 0,7 2 5 16,-7-5 2-16,-2-26 0 0,5 31-3 16,-5-31-2-16,0 0-1 0,0 0 3 0,0 0 3 15,0 0 7-15,0 0 8 16,31-2 5-16,-31 2-2 0,46-33-4 0,-17 13-6 16,2 2-6-16,0 3-2 0,-5 6-9 15,-26 9-7-15,38-11-13 0,-38 11-2 16,42 0 5-16,-42 0 8 0,42 20 11 15,-15-16 4-15,4 1 2 0,2-12 1 16,-2-9 0-16,-4 3 3 0,-27 13 2 16,46-38 7-16,-46 38 12 0,27-28 5 15,-27 28 13-15,15-27 11 0,-15 27 7 16,0 0 6-16,0 0-8 0,0 0-17 16,0 0-17-16,0 0-18 0,0 0-14 0,0 0-22 15,0 0-22-15,0 0 4 0,0 0 5 16,0 0 12-16,-15 47 14 0,15-14-1 15,4 2-5-15,3-2 7 0,8-2 7 16,-15-31 0-16,53 36 7 0,-22-21-1 16,7-10 4-16,-7-1 5 0,7-8 1 15,-7-5 7-15,-5-2-1 0,1-7 1 16,-27 18 0-16,42-49-5 0,-27 21 2 0,-3-1 1 16,-12 29 2-16,6-31 7 0,-6 31-3 15,0 0-7-15,0 0-12 0,0 0-19 16,0 0 0-16,0 0 2 0,-6 38 9 15,6 4 14-15,8 9 3 0,3 6 5 16,7 7 2-16,2 16-1 0,2 9-3 16,5 8-5-16,4 7-2 0,-5-4-3 15,5-3 3-15,-8 1-2 0,-12-3 0 0,-3-18 0 16,-8-12 1-16,-4-23 25 0,4-42 26 16,-33 31 13-16,2-31 4 0,-11-7-20 15,-5-2-18-15,-1-15-9 0,-6-7-4 16,3-2 2-16,-2-7 4 0,9 2-5 15,-2 5 5-15,10 2-5 0,10-2-13 16,26 33-6-16,-27-56-15 0,23 23-11 16,8 4-10-16,0-2-16 0,19-2-22 15,3 2-33-15,16-2-38 0,5 2-23 16,-5-2 14-16,6 6 43 0,-10 0 53 0,4-1-166 16</inkml:trace>
  <inkml:trace contextRef="#ctx0" brushRef="#br0" timeOffset="8208.017">15690 1887 457 0,'0'0'-11'0,"22"-44"13"0,-22 44 16 0,-5-44 17 15,1 17 7-15,4 27 8 16,-22-40 10-16,22 40 7 0,-18-26 8 0,18 26-6 15,0 0-26-15,-29-27-20 0,29 27-17 16,-26-4-5-16,26 4 1 0,-29 4-5 16,29-4 0-16,-31 36-5 0,15-5-4 15,10 2 1-15,1 9 2 0,1-7 4 16,4 5 3-16,11 2-4 0,5-2 4 0,10 4-1 16,10-4 0-16,1-4 2 0,10-3 0 15,-3-9 2-15,-6 3 1 0,-7-5 0 16,-31-22 0-16,31 31 7 0,-31-31 23 15,0 0 20-15,0 0 7 0,0 0-28 16,-42-7-51-16,4 1-45 0,-9-1-43 16,-1-4-6-16,1-7-3 0,10 5 16 15,37 13 39-15,-43-38-185 0</inkml:trace>
  <inkml:trace contextRef="#ctx0" brushRef="#br0" timeOffset="9824.717">16664 1916 443 0,'0'0'-4'0,"0"0"8"16,0 0 19-16,0 0 13 0,0 0 11 16,0 0 2-16,0 0 3 0,0 0 15 15,0 0 22-15,0 0 13 0,0 0-7 0,0 0-19 16,-7-31-24-16,7 31-17 0,0 0-7 15,0 0-8-15,0 0-7 0,0 0-6 16,0 0-5-16,0 0-5 0,0 0-5 16,0 0 0-16,0 0 1 0,38 2 4 15,-7 1 6-15,15-8-1 0,-1-1-1 0,8-1-1 16,0 2-3-16,-11 3 1 16,0 2 0-16,-15 2 2 0,-27-2-2 0,42-2 1 15,-42 2-2-15,40 0-4 0,-40 0 0 16,42 5 0-16,-42-5-7 0,33 0-11 15,-33 0-28-15,27 0-36 0,-27 0-28 16,0 0-7-16,0 0 11 0,0 0 21 16,0 0 29-16,0 0 24 0,-31-3-189 15</inkml:trace>
  <inkml:trace contextRef="#ctx0" brushRef="#br0" timeOffset="10030.262">16722 2164 543 0,'0'0'116'0,"0"0"7"16,0 0-17-16,0 0-36 0,0 0-20 15,0 0-5-15,0 0 0 0,35 5-9 16,-35-5-12-16,42-3-6 0,-13 6-9 16,11-3-4-16,2 2-3 0,6-4-10 0,10 2-18 15,-5-3-32-15,7 6-53 0,-9-10-51 16,-5 7-7-16,-46 0 33 0,38-20-153 15</inkml:trace>
  <inkml:trace contextRef="#ctx0" brushRef="#br0" timeOffset="11427.848">18263 1633 442 0,'15'-27'-4'0,"-15"27"-1"16,16-35 5-16,-16 35 14 0,2-31 13 0,-2 31 16 15,-7-29 15-15,7 29 8 0,-9-33 19 16,9 33 11-16,0 0 3 0,0 0-11 16,0 0-27-16,0 0-15 0,0 0-18 15,0 0-11-15,0 0-11 0,0 0-16 16,-26-20-5-16,26 20 1 0,4 51 4 16,5 2 9-16,-2 18 8 0,2 6-2 15,4 7 1-15,-2-4-1 0,2 0-2 0,5-3 0 16,-3-12-5-16,5-6 2 0,-2-14 0 15,9-12-2-15,-27-33 3 0,42 42-2 16,-13-27-1-16,-1-4 3 0,3-2 1 16,5-9-1-16,-7-11 4 0,2-4-1 15,-31 15 1-15,53-51 1 0,-27 13-2 16,1-24-2-16,4-15-4 0,-5-7-2 16,1-5-1-16,-3 9 4 0,-6 7 0 0,-2 5 2 15,-5 8 2-15,-16-2-1 16,5 17 5-16,-6 6-1 0,-1 1 4 0,7 38 6 15,-13-38 0-15,13 38 3 0,0 0-5 16,0 0-9-16,0 0-12 0,0 0-10 16,0 0 2-16,0 0 3 0,-18 60 9 15,20-7 6-15,-4 7-2 0,9 6 3 16,-3 3-2-16,3-11 1 0,8 1-1 16,1-5 1-16,-5-6-2 0,2-6-1 15,-6-6 0-15,-3-3-1 0,-4-33-6 0,22 35-13 16,-22-35-25-16,36 20-44 0,-36-20-43 15,0 0-31-15,28 20 9 0,-28-20 38 16,38-9-153-16</inkml:trace>
  <inkml:trace contextRef="#ctx0" brushRef="#br0" timeOffset="11909.089">19509 2282 420 0,'0'0'14'0,"0"0"30"0,0 0 22 16,0 0 20-16,20-29 1 0,-20 29-17 16,0 0-17-16,0 0-21 0,0 0-18 0,0 0-11 15,0 0-3-15,0 0 1 16,-15 29 2-16,15-29-1 0,2 42 0 0,-2-42-1 15,0 39-4-15,0-39 4 0,0 0-5 16,0 0 1-16,0 0 7 0,0 0 8 16,0 0 13-16,27-8 9 0,-27 8 1 15,24-38-2-15,-24 38-3 0,11-53-3 16,-11 53-1-16,-11-42-2 0,11 42 0 0,-31-27-3 16,31 27-5-16,0 0-7 0,0 0-13 15,0 0-22-15,0 0-49 0,0 0-71 16,0 0-34-16,0 0 6 0,0 0 48 15,0 0-138-15</inkml:trace>
  <inkml:trace contextRef="#ctx0" brushRef="#br0" timeOffset="12444.308">20783 1409 425 0,'0'0'19'0,"0"0"40"15,-20 27 36-15,20-27 3 0,-34 6-22 0,34-6-30 16,-42 42-18-16,22-4 10 0,-11 11 9 15,-2 11 0-15,11 4-14 0,-2 4-8 16,-5 10-12-16,2 4-6 0,7 0-1 16,-2 2-8-16,9-11-4 0,2-4-7 15,-5-5-24-15,1-7-15 0,-3-8-28 0,9-16-28 16,9-33 5-16,0 0 4 16,0 0 24-16,31-53 34 0,-11-4 15 0,7-19 15 15,6-10 11-15,-6-11 2 16,8 4 1-16,-8 0-1 0,4 0-2 0,0 6-3 15,-5 3 4-15,-4 2 9 0,1 16 21 16,-8 13 27-16,-11 10 25 0,-4 43 25 16,0-42 3-16,0 42-15 0,0 0-29 15,0 0-34-15,0 0-30 0,0 0-13 16,0 0-1-16,20 45 2 0,-6-3 13 0,1 13 7 16,10 16 3-16,-3 0 1 0,4 4-2 15,-4-6-6-15,-2-3-5 0,7 1 0 16,-5-5-3-16,-2 2 1 0,2 0-7 15,-6-13-40-15,-5-5-31 0,-7-19-26 16,-4-27-8-16,0 0 23 0,0 0 9 16,-46 0 21-16,8-20-191 0</inkml:trace>
  <inkml:trace contextRef="#ctx0" brushRef="#br0" timeOffset="12589.079">20360 1761 474 0,'0'0'144'0,"0"0"25"0,0 0-2 15,0 0-73-15,0 0-89 0,0 0-19 16,0 0 5-16,59-2 16 0,-3 6-2 16,4-1-27-16,13 8-41 0,0 0-50 15,-2 0-41-15,-3 4 19 0,-10-6-167 16</inkml:trace>
  <inkml:trace contextRef="#ctx0" brushRef="#br0" timeOffset="13790.374">21407 2014 423 0,'0'0'0'16,"27"-23"24"-16,-27 23 30 0,0 0 20 16,0 0 5-16,0 0-12 0,0 0-25 0,0 0-19 15,0 0-10-15,0 0-10 0,0 0-2 16,-27 47 8-16,27-14 3 0,-7 7 1 15,7 7 1-15,7-3-6 0,2-2 1 16,2-2-3-16,-4-11-1 0,6-1 0 16,-13-28-1-16,18 38 5 0,-18-38 3 15,0 0 0-15,0 0 2 0,31 20-3 16,-31-20 5-16,0 0 8 0,31-13 7 0,-31 13 5 16,48-42-6-16,-21 6-9 15,-1-2-10-15,-1-8-5 0,-7-1 0 0,1-1-1 16,-7-12-2-16,-6 9-2 0,-1 2 3 15,-1 12 5-15,-4 37 5 0,-4-38 2 16,4 38 0-16,0 0-1 0,0 0-6 16,0 0-4-16,0 0-11 0,0 0-6 15,0 0 2-15,-16 35 3 0,16 10 8 16,5 6 0-16,6 6 3 0,-7 1-1 16,7 2 1-16,0-7-1 0,0 4-2 0,14-4-2 15,-8-13 0-15,10 2-13 0,4-8-24 16,-5-12-33-16,5-5-59 0,7-21-46 15,-22-76 15-15,21 43-174 0</inkml:trace>
  <inkml:trace contextRef="#ctx0" brushRef="#br0" timeOffset="98094.707">21998 1584 447 0,'0'0'-4'0,"31"16"-3"16,-31-16 5-16,0 0-3 0,0 0 3 0,0 0 3 15,0 0 1-15,0 0-7 16,0 0 5-16,0 0-2 0,0 0 2 0,-26-7 7 16,26 7-7-16,-7-27 0 0,7 27-2 15,-2-33 7-15,2 33 3 0,13-44 10 16,-17 15 13-16,4-6 8 0,0 1 12 15,-7 3 11-15,9-6-3 0,-6 6-6 16,-3-7-4-16,3 7-2 0,4 31-2 16,-18-49-4-16,18 49-9 0,-24-35-12 15,24 35-8-15,-29-38-4 0,29 38-3 0,-55-46-4 16,17 19-3-16,0 3-5 0,-4 0 0 16,-2-1-5-16,-18-6-2 0,-11 5-2 15,-11 1 1-15,-3 3 7 0,-1 7 3 16,-12-1 9-16,-2-2-7 0,-8 5 0 15,-6 6 0-15,6 3-4 0,3 11 4 0,8 2-1 16,4 4-1-16,-1 5 3 16,6 4 2-16,1 11 4 0,9 9-2 0,1 7 0 15,5 8-4-15,4 3-4 0,3 11 6 16,10 6 3-16,8 10-2 0,11 8-1 16,16 7 1-16,-2 9-3 0,13 4 3 15,17 6 1-15,8-1-2 0,17-7 0 16,8-5 4-16,19-3 6 0,11-6 3 15,19-1 12-15,25-14-2 0,18-11 2 16,28-9-1-16,21-9-9 0,26-13 1 0,-1-8-8 16,6-17 0-16,6-12-1 15,-16-14-2-15,3-18 4 0,-18-10-1 0,-22-8 4 16,-16-5 3-16,-26-6-6 0,-18-19-2 16,-18-11-6-16,-4-21-12 0,-13-17-1 15,-14-15 0-15,-1-18-2 0,-15-18 4 16,-12 4 2-16,-11 5 5 0,-25 11 0 15,-11 29 5-15,-25 11 2 0,-17 19-2 16,-6 19-2-16,-8 11-5 0,-3 17-22 16,-5 9-30-16,-9 13-46 0,-9 14-45 0,-5 6 4 15,-8 16 29-15,0 2 53 0,2-2-160 16</inkml:trace>
  <inkml:trace contextRef="#ctx0" brushRef="#br0" timeOffset="98746.915">21011 2983 408 0,'0'0'1'0,"0"0"23"15,0 0 10-15,0 0 11 0,0 0 6 16,0 0-11-16,0 0-8 0,0 0-12 16,0 0-9-16,0 0-7 0,0 0-5 15,0 0 2-15,0 0 3 0,13 54 19 16,0-17 14-16,12 8 9 0,-3 3 7 15,0-1-17-15,2-3-8 0,-2-2-11 16,9-4-6-16,-8-3-4 0,3-4-1 0,-6 2-1 16,-2-4-2-16,-5 0 0 15,-2-2-4-15,-11-27-4 0,22 35-9 0,-22-35-22 16,27 38-29-16,-27-38-38 16,15 42-17-16,-15-42 20 0,-77-18 28 0,77 18-162 15</inkml:trace>
  <inkml:trace contextRef="#ctx0" brushRef="#br0" timeOffset="99024.112">20831 3679 454 0,'0'0'32'15,"0"0"3"-15,0 0-6 0,40 26-3 16,-11 1 1-16,11 4 13 0,4 4-4 15,-2 1-6-15,5 6 1 0,-10-2-9 16,1 0-2-16,4-5-2 0,-4-11-3 0,4-4-8 16,-11-4 5-16,0-10 0 15,-31-6 4-15,42 5 13 0,-16-21-5 0,8-1 4 16,8-12-11-16,0-7-17 0,-5 1-10 16,-6 2-28-16,-15 2-10 0,-16 31-17 15,11-31-27-15,-11 31-7 0,0 0 6 16,0 0 25-16,-42-22-172 0</inkml:trace>
  <inkml:trace contextRef="#ctx0" brushRef="#br0" timeOffset="101094.038">21549 4974 398 0,'0'0'16'0,"0"0"15"0,0 0 14 15,-11-33 5-15,11 33-5 16,0 0-8-16,-11-35-3 0,11 35 0 0,-9-36 9 16,9 36 7-16,-27-35 5 0,27 35-6 15,-37-31-5-15,37 31-10 0,-31-18-9 16,31 18-1-16,0 0-12 0,-34-2-2 15,34 2-6-15,-31 31-7 0,11 6 6 16,-6 14-6-16,8 14 3 0,-6 1 2 16,8 5-2-16,16-5 3 0,5-2-5 15,15-8 1-15,2-7-1 0,4-10-1 0,12-8-1 16,4-11 3-16,11-11 2 0,5-9-1 16,4-15 10-16,-2-5 2 0,-7-16 0 15,-11-4 6-15,-16-4-5 0,-10-11-6 16,-5-1 2-16,-13 1-7 0,-14 4 2 15,1 9 0-15,-12 4-7 0,-4 7-1 16,0 7-5-16,-11 4 5 0,2 9-8 16,0 7-13-16,7 4-28 0,2 6-50 0,31-6-42 15,-26 29-6-15,26-29 29 0,6 51-159 16</inkml:trace>
  <inkml:trace contextRef="#ctx0" brushRef="#br0" timeOffset="101257.778">22151 5402 782 0,'0'0'143'16,"-15"26"-109"-16,15-26-16 0,-12 58 15 15,1-16 1-15,0 0-2 0,0 7-13 0,-2-7-11 16,2-9-8-16,4-4-5 0,-4-3-22 16,11-26-35-16,-20 56-55 0,9-25-49 15,11-31 15-15,-9 37-177 0</inkml:trace>
  <inkml:trace contextRef="#ctx0" brushRef="#br0" timeOffset="101538.345">22647 5530 671 0,'0'0'139'0,"0"0"-18"0,-15-29-107 16,15 29-11-16,8-31 1 0,-5 2-1 15,6-15-5-15,-3-16 1 0,5-13 1 16,3-18 1-16,-8 1 6 0,1 6 3 15,-3 10 12-15,-4 24 14 0,-4 14 6 16,4 36-1-16,-11-29-12 0,11 29-14 0,0 0-9 16,0 0-5-16,0 0-2 15,0 0 1-15,-16 36-3 0,10 1 1 0,-5 17 2 16,-3 10-1-16,-4 7 5 0,12 4 0 16,-3 0-1-16,5 5 1 0,8 2-2 15,-8-7-9-15,-3 0-18 0,7-8-23 16,4-10-49-16,3-8-46 0,0-11-26 15,-45-47 22-15,38 9-160 0</inkml:trace>
  <inkml:trace contextRef="#ctx0" brushRef="#br0" timeOffset="103654.915">23298 5010 442 0,'0'0'53'0,"0"0"17"15,0 0 16-15,0 0-3 0,0 0-11 16,0 0-12-16,0 0-21 0,0 0-19 16,-26-9-9-16,26 9-3 0,0 0 0 0,-12 44 0 15,12-11 5-15,-11 14-3 0,7 6 1 16,-3 0 0-16,3 9-4 0,-1 0-5 16,-1 2 0-16,-1 7-1 0,-2-9-17 15,5 2-36-15,-3-8-42 0,3-12-41 16,-3-6-5-16,-2-10 36 0,9-28-168 15</inkml:trace>
  <inkml:trace contextRef="#ctx0" brushRef="#br0" timeOffset="103798.689">23272 5069 497 0,'-3'-31'90'16,"3"31"5"-16,3-28-30 0,-3 28-45 15,0 0-18-15,0 0 2 0,35-23-4 16,-8 15 4-16,6-3-12 0,9-3-30 15,0 3-15-15,0 2-43 0,0 9 6 16,-11 0-179-16</inkml:trace>
  <inkml:trace contextRef="#ctx0" brushRef="#br0" timeOffset="103947.454">23276 5291 718 0,'0'0'126'16,"0"0"-63"-16,0 0-77 0,0 0-9 15,31-11 17-15,-31 11 14 0,49-7-17 16,-18 5-18-16,6 2-29 0,-6-2-51 0,5 2-7 16,-7-3-193-16</inkml:trace>
  <inkml:trace contextRef="#ctx0" brushRef="#br0" timeOffset="104099.218">23139 5889 949 0,'0'0'188'0,"0"0"-170"16,0 0-29-16,26 0-1 0,-26 0 10 16,38 11 1-16,-12-5-13 0,10-8-15 0,13-4-54 15,8-8-47-15,5-3-38 0,-2-6 10 16,4 1-152-16</inkml:trace>
  <inkml:trace contextRef="#ctx0" brushRef="#br0" timeOffset="104346.828">23615 5964 555 0,'0'0'98'0,"-11"-33"7"16,11 33-56-16,0-51-47 15,11 20-1-15,2-7 2 0,5-6 1 0,2-5-2 16,2-4-2-16,0 0 0 0,-2 6 0 16,0 10 6-16,-20 37 3 0,22-38 0 15,-22 38 0-15,0 0-9 0,0 0-2 16,0 0 1-16,0 0 0 0,0 0 2 15,18 27 5-15,-18-27 2 0,13 62-1 16,-11-22 0-16,3-1-1 0,1 6-2 16,-1-3-2-16,-1 0-1 0,3-2-9 15,-3-5-21-15,1-4-35 0,-5-31-46 16,17 36-8-16,-17-36-186 0</inkml:trace>
  <inkml:trace contextRef="#ctx0" brushRef="#br0" timeOffset="104570.476">24312 4793 514 0,'-29'-9'101'15,"29"9"6"-15,-31-9-36 0,31 9-47 0,0 0-14 16,0 0 7-16,-15 46 7 0,11-10 2 16,-3 13 7-16,-2 8-10 0,9 3-8 15,4 9 0-15,-4-1-12 0,12 10-2 16,-4-1 2-16,-5-2-8 0,-3 3-7 15,-7-7-18-15,3-14-21 0,-8-3-27 16,8-21-21-16,4-33-10 0,-7 37 11 16,7-37 32-16,0 0-180 0</inkml:trace>
  <inkml:trace contextRef="#ctx0" brushRef="#br0" timeOffset="105227.439">24680 5408 382 0,'0'0'7'0,"0"0"9"16,-31-15 13-16,31 15 9 0,-42-11-3 0,42 11-5 16,-42 2-15-16,42-2-7 15,-49 13-1-15,49-13-7 0,-51 29 2 0,51-29-1 16,-38 51 1-16,23-16 4 0,4 5-2 16,4 4-1-16,7 3-2 0,2-3-3 15,9-6 2-15,5-9 0 0,-16-29 3 16,42 35 6-16,-15-33 2 0,4-4 2 15,-5-9 5-15,1-2 1 0,-1-5-5 0,5-11-5 16,-4-4-5-16,-5-7-6 16,-2-2-3-16,-9 0 3 0,-2 4 0 0,-7 1 2 15,3 8 4-15,-5 29 1 16,-12-36 4-16,12 36-1 0,0 0 1 0,-26-15-1 16,26 15-7-16,0 0-3 0,0 0-4 15,-24 24 2-15,24-24-1 0,-14 49 4 16,10-14 5-16,4 3-3 0,6 6-2 15,10 3-5-15,4-9-5 0,6-5 0 16,5-11 1-16,3-9 2 0,3-6 3 0,3-14 3 16,-11-4 1-16,-2-4 4 15,-27 15 2-15,35-34-1 0,-35 34 1 0,15-42-2 16,-15 42-1-16,3-46 5 0,-3 46 6 16,-11-31 7-16,11 31 0 0,0 0-6 15,0 0-8-15,-27 4-7 0,27-4 0 16,-11 47 1-16,7-12 1 0,4 18 0 15,4 12 1-15,11 5 0 0,1 15 2 16,4-1 4-16,2 4-1 0,0 3 0 16,-2 9-2-16,-9 4-5 0,0-5 2 15,-6 1-2-15,-10-18 1 0,-1-16 0 16,-14-6 1-16,-2-18 2 0,-9-11 8 0,-5-6 8 16,-17-8-1-16,-7-8 0 0,-13-4-8 15,-7-8-6-15,7-14 8 0,0-5 23 16,9-9 24-16,11-5 22 0,15 3 1 15,12-5-22-15,15 3-22 0,2-5-26 16,13-2-10-16,7-2-6 0,16-5-8 0,15 0-7 16,11-2-13-16,5 3-32 15,6-3-31-15,-2 4-43 0,-2 12-39 0,-9 1 20 16,-14 15-170-16</inkml:trace>
  <inkml:trace contextRef="#ctx0" brushRef="#br0" timeOffset="105666.965">21465 6458 547 0,'0'0'109'16,"0"0"0"-16,0 0-51 0,0 0-36 15,31-14-3-15,4 12 11 0,14-4 6 0,26-8 2 16,14 3 0-16,26 7-3 16,13 10 0-16,21 10-4 0,12 6-7 15,16-4-8-15,18 2-4 0,7 2-4 16,1-2-1-16,6 4-2 0,-15-4-4 0,-5-4 1 16,-14-3 0-16,-20-2 1 0,-18-7 1 15,-22-6-3-15,-24 4-3 0,-29-6-7 16,-20 0-12-16,-42 4-22 0,33 8-35 15,-33-8-52-15,0 0-49 0,0 0-187 16</inkml:trace>
  <inkml:trace contextRef="#ctx0" brushRef="#br0" timeOffset="111651.939">4239 4237 452 0,'0'0'35'0,"0"0"18"0,0 0 5 16,-26-20 5-16,26 20 1 0,0 0-1 15,0 0 5-15,0 0-5 0,0 0-11 0,0 0-14 16,0 0-23-16,0 0-7 16,0 0-5-16,37-9 5 0,10 7 8 15,22 0-2-15,15-3 2 0,18 1-8 0,8-1-5 16,5 3-6-16,-8 7-14 0,-12 1-6 16,-11 5-20-16,-26 7-31 0,-21-7-24 15,-10 0-14-15,-27-11-4 0,0 0 20 16,0 0 33-16,0 0 27 0,0 0-182 15</inkml:trace>
  <inkml:trace contextRef="#ctx0" brushRef="#br0" timeOffset="111827.67">4498 4401 497 0,'0'0'67'0,"0"0"6"0,0 0-23 16,0 0-25-16,0 0-18 0,0 0-8 15,0 0 1-15,43 6-1 0,-6-6 2 16,16 3-5-16,9-8-23 0,7-2-30 16,11-6-15-16,-1-9-5 0,-6-7 28 0,-4-6-179 15</inkml:trace>
  <inkml:trace contextRef="#ctx0" brushRef="#br0" timeOffset="112046.327">5608 3763 432 0,'0'0'17'0,"0"0"8"16,0 0 1-16,0 0 4 0,-16 29-10 0,16-29-2 16,20 46 4-16,-2-10-2 15,2 6 3-15,6 11 3 0,1 4-1 0,0 5-4 16,-7 5-5-16,-1-3-9 0,-5 0-1 16,-10 3 0-16,-8-3-6 0,-10 0 6 15,-5-4 0-15,-12-5-8 0,-7-2-2 16,2-10-24-16,-6-6-19 0,3-12-17 15,-1-14-7-15,2-9 12 0,11-20 18 0,27 18-188 16</inkml:trace>
  <inkml:trace contextRef="#ctx0" brushRef="#br0" timeOffset="112484.642">6489 3883 418 0,'-4'31'2'16,"4"-31"9"-16,-11 33 6 0,11-33 14 16,-5 44 9-16,3-9 8 0,2 10 5 15,2 8-12-15,-2 4-2 0,9 12-7 0,2 2-9 16,0 0-5-16,5-5-8 0,6-2 1 16,4-4 2-16,1-2 3 0,4-7-4 15,-4-7-4-15,-1-9-4 0,-6-6-5 16,-20-29 2-16,49 27 2 0,-23-23-2 15,5-13 1-15,7-8 5 0,4-17-4 16,0-14-5-16,0-14-11 0,-4-11-11 16,2-11-11-16,-11-5 8 0,-5 0 7 0,-13 3 12 15,-7 11 11-15,-8 6-1 0,-5 12 6 16,-2 10 16-16,-4 9 9 0,-1 12 15 16,16 26 8-16,-22-31 2 0,22 31-15 15,0 0-17-15,0 0-12 0,0 0-20 16,-16 31 7-16,14 13 2 0,-7 23 4 15,3 10 4-15,-3 14 5 0,9 6-2 16,0-4-3-16,11-4-3 0,0-12-8 0,-2-8 1 16,11-7 2-16,-3-7 1 15,6-4-11-15,-3-9-35 0,2-2-50 0,-7-13-54 16,-15-27-27-16,36 29 34 0,-36-29-158 16</inkml:trace>
  <inkml:trace contextRef="#ctx0" brushRef="#br0" timeOffset="115167.011">8602 4445 425 0,'0'0'18'15,"0"0"25"-15,0 0 22 0,0 0 6 0,0 0-3 16,0 0 0-16,0 0-5 16,0 0-8-16,0 0-11 0,0 0-20 0,0 0-14 15,0 0-7-15,0 0-3 0,0 0 1 16,31 2 3-16,2 5 1 0,16-3 3 16,6-2-2-16,5 1-11 0,-3 8-11 15,-8-2-19-15,-7 2-23 0,-4 0-19 16,-10 0-23-16,-28-11-3 0,29 26 15 15,-29-26 30-15,-15 31 32 0,15-31-192 16</inkml:trace>
  <inkml:trace contextRef="#ctx0" brushRef="#br0" timeOffset="115329.757">8602 4757 411 0,'26'13'4'0,"-26"-13"8"16,38 7-1-16,-38-7 7 0,53 2 10 15,-18 1-2-15,3-6 3 0,9-1-3 16,1-1-16-16,5-6-17 0,5-2-21 16,-5 0-15-16,5-5-1 0,-10-2 14 0,-1-2-191 15</inkml:trace>
  <inkml:trace contextRef="#ctx0" brushRef="#br0" timeOffset="115566.385">9237 4261 503 0,'0'0'54'0,"0"0"4"0,0 0-32 0,0 0-26 16,0 0-6-16,0 0-1 0,0 0 11 15,38 38 1-15,-9-12 3 0,-1 5 7 16,8 9 1-16,6 11 4 0,-5 2 1 16,1 3-5-16,0-5-1 0,-9-7-7 15,-7 0-3-15,-11-2-3 0,-7-4-1 16,-13 2 3-16,-13 2-8 0,-11 0-9 15,-11 0-14-15,-5-4-33 0,0-5-12 16,3-11-2-16,13-13 10 0,33-9 33 16,-36-18-188-16</inkml:trace>
  <inkml:trace contextRef="#ctx0" brushRef="#br0" timeOffset="116033.611">10721 4095 427 0,'0'0'-3'0,"26"-29"1"15,-26 29 2-15,0 0 7 0,0 0 3 0,-37-24 7 16,37 24 4-16,-31-4 1 0,31 4-4 16,-42 8-2-16,42-8-8 0,-42 25 1 15,42-25-4-15,-38 42-3 0,22-13 0 16,5 6-2-16,0 3-2 0,7 4 2 15,4 0 0-15,4-5-2 0,7-3 2 0,0-6 2 16,-11-28-3-16,38 38 0 16,-38-38-2-16,42 11-2 0,-42-11 4 0,47-24 7 15,-21-3 1-15,1-6-2 16,-5-7-4-16,-2-9-6 0,-9-1-1 0,-7 1 3 16,-4 2 3-16,0 10 3 0,0 10 6 15,0 27 0-15,-4-35 5 0,4 35-2 16,0 0-2-16,0 0-4 0,0 0-4 15,0 0-2-15,-2 28 0 0,2 6 5 16,2 12 0-16,7 12 3 0,-7 2 5 0,7 8 1 16,-3-1 5-16,-1 1 1 15,2-6-5-15,-3-6 6 0,-4-5-3 0,0-7-1 16,-11 0 3-16,0-11-10 0,-9-4-2 16,2-2-1-16,18-27-9 0,-51 40-18 15,22-27-26-15,-6 0-25 0,8-8-18 16,27-5 11-16,-46-9 23 0,46 9 19 15,-7-51-175-15</inkml:trace>
  <inkml:trace contextRef="#ctx0" brushRef="#br0" timeOffset="116363.09">11445 4133 423 0,'0'0'-1'15,"4"-40"9"-15,-4 40 3 0,-15-29 7 16,15 29 9-16,-16-26-4 0,16 26-4 15,-26-12-7-15,26 12-7 0,-27 9 5 16,27-9-3-16,0 0 7 0,-42 49-9 16,31-20-3-16,-5 20 0 0,5 8 2 15,5 12 4-15,6 4-2 0,2-2 0 0,7-9-2 16,2-7 0-16,4-11 1 0,8-10 6 16,3-12 5-16,12-11 8 0,4-9 4 15,0-9-4-15,4-10-2 0,1-17-7 16,-3-8-8-16,-2-13-4 0,-4-7-10 15,-12-2 2-15,-12 0 1 0,-12 6 3 16,-9 5 2-16,-2 4-4 0,-8 7 2 16,-5 7-6-16,-7 10 0 0,0 8-7 0,-6 3-14 15,8 10-12-15,-4 4-13 0,2 4-7 16,29-4 3-16,-51 22 16 0,51-22 17 16,-64-11-195-16</inkml:trace>
  <inkml:trace contextRef="#ctx0" brushRef="#br0" timeOffset="116667.61">12333 4053 423 0,'-27'7'15'0,"27"-7"-2"0,-40 6 15 16,12 1 0-16,28-7 1 0,-45 15 5 15,45-15-14-15,-42 27-5 0,42-27-5 16,-35 58-11-16,28-16 5 0,3 6-2 15,13 8-3-15,2 8 2 0,6 0 0 0,10-2 0 16,4-9 0-16,7-13 6 16,12-9 4-16,4-15 9 0,5-10 11 0,3-12 0 15,3-12-3-15,1-13-10 16,-6-11-10-16,-3-11-7 0,-15-9-7 0,-11-2 3 16,-19-3-4-16,-17 1 1 0,-10 13 0 15,-12 2 3-15,-11 9-6 0,-8 8-21 16,-12 3-10-16,-1 7-24 0,-3 15-5 15,-9 9 16-15,-13 9 15 0,-1 2-189 16</inkml:trace>
  <inkml:trace contextRef="#ctx0" brushRef="#br0" timeOffset="117519.67">14069 4343 418 0,'0'0'3'0,"0"0"5"15,0 0 3-15,15-33 8 0,-15 33 10 0,0 0 4 16,0 0 2-16,0 0 0 0,0 0-4 16,0 0-4-16,0 0-11 0,0 0 1 15,0 0-9-15,0 0-5 0,0 0 2 16,0 0-5-16,11 26 0 0,-11-26 2 15,20 56 0-15,-13-21 7 0,0 1 0 0,1 4-3 16,-1-5 0-16,2-6-8 16,-9-29 2-16,18 40 2 0,-18-40 1 0,31 20 3 15,-31-20 2-15,35 4-2 0,-35-4 0 16,33-9 3-16,-33 9-1 0,38-38 3 16,-14 3-4-16,-2-16-6 0,1-9-4 15,1-4-1-15,-6 0 1 0,-7 11 8 16,-7 8 3-16,-8 14 6 0,4 31 10 15,-7-31 3-15,7 31 2 0,0 0-5 16,0 0-9-16,0 0-10 0,0 0-6 0,0 0-3 16,0 0 2-16,-7 56 1 15,10-14 0-15,1 7 4 0,3 6-4 0,8 3 2 16,5-3 1-16,0-4-4 0,-2-7-6 16,4-8-23-16,-7-8-20 0,-15-28-28 15,43 42-31-15,-43-42 8 0,50 16 21 16,-21-18-183-16</inkml:trace>
  <inkml:trace contextRef="#ctx0" brushRef="#br0" timeOffset="117818.197">14999 4164 418 0,'0'0'7'0,"0"0"13"0,0 0 5 0,-31 9 1 16,31-9-6-16,0 0-16 0,-27 11 6 15,27-11 5-15,-17 42 8 0,3-11 6 16,14 9-6-16,-6-3-7 0,6 8-6 15,4-1-4-15,-2 0-4 0,7-4 1 16,-2-2-1-16,4-10-2 0,-11-28-2 0,15 40 1 16,-15-40-2-16,0 0 2 0,31 25 3 15,-31-25-1-15,0 0 1 0,31 6-5 16,-31-6-2-16,0 0-3 0,0 0-2 16,0 0-1-16,0 0 0 0,0 0-4 15,0 0-1-15,0 0-4 0,0 0-1 16,0 0 3-16,0 0-6 0,0 0 3 15,0 0-1-15,0 0 0 0,0 0 9 16,-37-9 6-16,37 9 1 0,-27-4 7 16,-57-74-6-16,84 78-202 0</inkml:trace>
  <inkml:trace contextRef="#ctx0" brushRef="#br0" timeOffset="118327.788">15152 4237 416 0,'0'0'3'0,"-9"-31"10"0,9 31 11 0,-18-44 16 16,18 44 2-16,-35-34 5 0,35 34-1 15,-29-22-2-15,29 22-1 0,-29-9 0 16,29 9-8-16,0 0-10 0,-33 3-8 0,33-3-14 16,-27 31-3-16,12-3 1 15,4 10-3-15,6 11 2 0,1 6 0 0,4 7-5 16,9-2-1-16,2-9-1 0,11-7 0 16,-2-4 1-16,6-7 6 0,1-2 0 15,-7-4 0-15,-20-27 1 0,22 28-3 16,-22-28-1-16,0 0-1 0,0 0 3 15,0 0-1-15,0 0 6 0,0 0-6 16,-35 5-9-16,35-5-20 0,-49-16-40 16,22 3-21-16,27 13 5 0,-26-33 23 0,26 33-177 15</inkml:trace>
  <inkml:trace contextRef="#ctx0" brushRef="#br0" timeOffset="118955.803">15597 4463 494 0,'0'0'51'0,"0"0"-9"0,0 0-35 16,0 0-16-16,0 0 3 0,0 0 6 15,26-40 3-15,-6 9-4 0,-4-7-1 16,6-8-7-16,-2-3 3 0,-5 2 2 16,-8 8 6-16,-3 8 9 0,-4 31 5 15,-9-31 5-15,9 31-6 0,0 0-4 16,-48-14-5-16,48 14 4 0,-47 16 12 15,47-16 3-15,-48 40 4 0,28-12 0 16,2 8-10-16,9 4 1 0,2 2 2 16,7 4-8-16,7 3 0 0,2 0-8 0,9-3-6 15,8-6 1-15,5-7-9 16,7-2-23-16,4-11-15 0,-2-4-17 0,2-12-8 16,-2-10 2-16,6-8 5 0,-4-8 16 15,5-9 16-15,-3-7 23 0,-9-1 10 16,-8-6-1-16,-9 1 2 0,-9 2-2 15,2 4 4-15,-7 10-1 0,-4 28-3 16,7-34 11-16,-7 34 8 0,0 0 17 0,0 0 8 16,0 0-7-16,-16-28-12 15,16 28-12-15,0 0-6 0,-6 39-4 0,1-8 7 16,10 3 1-16,-1 5 3 0,-4 10 7 16,2-5-6-16,3-4 1 0,-1 0-3 15,-4-9-5-15,0-31 2 0,18 38-7 16,-18-38 11-16,0 0 24 0,0 0 28 15,0 0 18-15,0 0-6 0,0 0-25 16,-11-33-34-16,9 4-14 0,-3-18-6 16,10-6-8-16,-3-4 4 0,9-3-1 15,4 7 2-15,-1 6 0 0,8 7-3 16,4 7-6-16,5 7 0 0,3 1 3 0,3 12 3 16,-6 2 1-16,0 9 0 0,-31 2-1 15,38 6-3-15,-38-6 2 0,22 33 0 16,-9-6 2-16,-6 6 4 0,-7 5-6 15,4-3-18-15,-4 3-22 0,-9-3-36 16,9-6-31-16,0 0 2 0,0-29 23 0,0 0 36 16,31 22 40-16,7-37 17 15,9-8-210-15</inkml:trace>
  <inkml:trace contextRef="#ctx0" brushRef="#br0" timeOffset="119193.43">16952 4173 424 0,'26'-25'62'15,"-26"25"24"-15,3-35 28 0,-3 35-2 16,-27-36-18-16,27 36-23 0,-27-28-17 15,27 28-8-15,-26-23-14 0,26 23-6 16,-44-11-11-16,44 11-15 0,-58 5-6 16,31 6-6-16,27-11-10 0,-46 38-5 0,46-38 1 15,-31 55-4-15,31-22 9 16,9 5 4-16,2-1 2 0,11 5 8 0,2-2 3 16,5-4 4-16,9-1-1 15,-3 3 0-15,1-5 0 0,-8 0-3 0,-3-4-2 16,-25-29-9-16,29 40-8 0,-29-40 1 15,0 0 3-15,-11 31 4 0,-16-18-22 16,-17-2-29-16,-7 3-39 0,-18-6 0 0,-6-5 29 16,-5-12-173-16</inkml:trace>
  <inkml:trace contextRef="#ctx0" brushRef="#br0" timeOffset="119627.741">13785 3927 427 0,'0'0'-2'16,"-22"37"-2"-16,22-37 5 0,0 0 5 15,0 0 0-15,-26 27 8 0,26-27 8 16,0 38 5-16,0-7 5 0,0 11 0 15,0 4 1-15,-5 12-3 0,5 13 3 16,0 0-3-16,0-1-13 0,0 3-4 16,5-6-4-16,-1-1-2 0,3 5 0 0,2-4-3 15,8 1-1-15,10-1-3 16,15-14-3-16,15-2 1 0,28-9-12 0,19-11-23 16,17-9-25-16,17-13-23 0,10-18 14 15,5-11-185-15</inkml:trace>
  <inkml:trace contextRef="#ctx0" brushRef="#br0" timeOffset="119976.951">17556 3548 417 0,'31'31'0'15,"-31"-31"5"-15,31 47 20 0,-20-16 11 16,12 9 21-16,-4 6 10 0,-3 12-3 15,11 6 7-15,-5 4-9 0,-2 10 4 16,13 6-9-16,-13 2-16 0,-5 5-10 0,-4 2-17 16,-22 2-3-16,-9-2-7 15,-13 3-11-15,-24-1-24 0,-23 0-41 0,-13-4-60 16,-18-3-17-16,-11-8-181 0</inkml:trace>
  <inkml:trace contextRef="#ctx0" brushRef="#br0" timeOffset="127891.671">1093 6976 432 0,'0'0'-4'16,"29"-31"3"-16,-29 31 1 0,0 0 0 0,6-27 4 16,-6 27 1-16,0 0 4 0,0 0 1 15,0 0 0-15,-22-33-2 0,22 33-1 16,0 0-4-16,0 0 0 0,0 0 6 16,-31-35 8-16,31 35 5 0,0 0 7 15,0 0-3-15,0 0-8 0,-26-7-4 0,26 7-9 16,-27-2-5-16,27 2-2 15,-42 11 0-15,11 11 1 0,0 7 5 0,2 8 11 16,0 8 4-16,7 3 7 16,4 3-4-16,5-2-5 0,7-5-6 0,6-6-4 15,6-5-1-15,5-2 0 0,5-2-3 16,4-2-3-16,-20-27-6 0,46 37-5 16,-13-23-20-16,-2-8-15 0,7-6-12 15,0-9-16-15,4-15 16 0,0-11 17 16,4-21-191-16</inkml:trace>
  <inkml:trace contextRef="#ctx0" brushRef="#br0" timeOffset="128123.309">1292 6624 467 0,'0'0'59'0,"0"0"0"0,0 0-19 0,0 0-31 15,0 0-17-15,0 0-1 0,0 42 11 16,16-11 5-16,6 7 1 0,9 6 1 15,4-2-1-15,-2 4 4 0,-2 1-1 16,-4-1 3-16,-5-1-3 0,-11-3-5 16,-2-5 2-16,-13 1-5 0,-7 0 0 0,-16 6 0 15,-15 5-5-15,-16-1-15 0,-6 3-19 16,-5-9-21-16,7-6-9 0,7-10 4 16,13-10 17-16,15-9 19 0,27-7-192 15</inkml:trace>
  <inkml:trace contextRef="#ctx0" brushRef="#br0" timeOffset="128526.461">2344 6622 494 0,'0'0'110'0,"0"0"23"0,0 0-18 16,0 0-46-16,0 0-40 0,0 0-21 15,0 0-5-15,0 0 8 0,40-5 1 16,0 1 0-16,15-1-1 0,5 3-8 16,8-2-11-16,-3-1-16 0,-3-4-40 15,-9 9-38-15,-11-2-28 0,-11 7 1 16,-31-5 37-16,0 0 40 0,0 0-172 15</inkml:trace>
  <inkml:trace contextRef="#ctx0" brushRef="#br0" timeOffset="128757.101">2459 6763 389 0,'0'0'-1'0,"11"29"4"15,-11-29 11-15,0 0 19 0,5 29 21 16,-5-29 9-16,2 42 4 0,-2-42-17 0,0 46-11 15,2-12 11-15,0-1-10 16,3 0-1-16,-5 7-10 0,4-9-20 0,-2-2-6 16,7 0-2-16,-9-29 1 0,11 46-5 15,-11-46-5-15,9 33-16 0,-9-33-18 16,2 27-15-16,-2-27-13 0,0 42-14 16,0-42-1-16,0 35 15 0,0-35 22 15,0 0 36-15,0 0-189 0</inkml:trace>
  <inkml:trace contextRef="#ctx0" brushRef="#br0" timeOffset="129347.179">2802 7064 407 0,'0'0'10'15,"0"0"20"-15,0 0 12 0,0 0 9 16,27 3-10-16,-27-3-19 0,0 0-16 16,0 0-3-16,0 0 7 0,4 42 4 15,-1-16 2-15,1 5-4 0,7 5-6 16,0-5-5-16,2 0 1 0,1-5-3 0,-14-26-1 15,31 36 0-15,-31-36-1 16,0 0 0-16,26 20 0 0,-26-20 2 0,0 0 2 16,0 0 11-16,0 0 6 0,0 0 1 15,27-34 1-15,-14 8-9 0,0-7-6 16,1-1 2-16,-3 1 3 0,-11 33 1 16,11-40 2-16,-11 40-2 0,0 0-4 15,0 0-6-15,0 0-9 0,0 0-3 0,0 0-2 16,0 0 4-16,33 14 6 15,-33-14 4-15,31 33 4 0,-31-33 1 0,27 33 1 16,-27-33-2-16,0 0 0 0,11 27-1 16,-11-27 3-16,0 0 7 0,0 0 16 15,0 0 18-15,0 0 15 0,0 0 2 16,0 0-12-16,0 0-19 0,13-27-19 16,-13 27-8-16,7-33-5 0,-7 33-4 15,26-47 1-15,-26 47-2 0,38-37-6 16,-38 37-8-16,0 0-2 0,31-5 0 0,-31 5 6 15,37 38 11-15,-17-7 3 16,7 4 2-16,-5-1 0 0,-2-1 1 0,0-4 4 16,-20-29-2-16,29 42 3 0,-29-42-4 15,0 0-4-15,0 0 1 0,0 0 0 16,31 11 3-16,-31-11 2 0,48-45 1 16,-5 1-4-16,3-7-3 0,3-4-2 15,-9 8-1-15,-12 12 5 0,-28 35 1 16,16-27 0-16,-16 27-7 0,0 0-5 15,0 0-2-15,-7 29 4 0,3 2 11 0,-3 13 4 16,3 7 1-16,-1-4-4 16,5-3-8-16,0-8-21 0,5-8-42 0,1-1-35 15,-6-27-45-15,16 29-9 0,-16-29 32 16,-49-29-171-16</inkml:trace>
  <inkml:trace contextRef="#ctx0" brushRef="#br0" timeOffset="129501.931">2849 6673 671 0,'-73'-54'153'0,"37"23"-29"15,19 5-58-15,17 26-50 0,0 0-44 16,-20-31-75-16,20 31-31 0,0 0-21 16,48 2 26-16,-8-6 74 0,13-7-182 15</inkml:trace>
  <inkml:trace contextRef="#ctx0" brushRef="#br0" timeOffset="129670.666">3272 6219 485 0,'0'0'92'0,"0"0"15"16,0 0-28-16,0 0-11 0,-5 35-26 16,12-6-9-16,8 13 1 0,1 11-25 15,11 0-22-15,8 9-13 0,-2 5-35 16,9 1-34-16,-4 5-18 0,2-2-4 15,-3 2 36-15,1-4-175 0</inkml:trace>
  <inkml:trace contextRef="#ctx0" brushRef="#br0" timeOffset="129885.329">4392 7036 491 0,'0'0'105'0,"0"0"33"16,0 0-18-16,0 0-55 0,0 0-38 16,0 0-19-16,0 0-4 0,33 28 16 15,-2-8 6-15,7 5 2 16,15 4-12-16,-2-1-42 0,2 1-36 0,-4-5-43 16,-7-1-19-16,-7 1 3 0,-4-6 17 15,-31-18 36-15,40 9-176 0</inkml:trace>
  <inkml:trace contextRef="#ctx0" brushRef="#br0" timeOffset="130075.041">4746 6945 412 0,'0'0'37'0,"-26"2"19"16,26-2 16-16,-27 5 11 0,27-5-5 16,0 0-9-16,-37 31-15 0,21-5-10 15,-6 10-7-15,-2 14-1 0,-3 6-4 0,5 1-14 16,2 1-13-16,0-5-6 15,7 2-9-15,0-1-23 0,1 1-14 0,1-9-35 16,7-3-27-16,4-15-11 16,0-28 3-16,0 0 40 0,42 14-173 0</inkml:trace>
  <inkml:trace contextRef="#ctx0" brushRef="#br0" timeOffset="130306.666">5227 6673 445 0,'0'0'43'0,"0"0"2"0,0 0-1 0,0 0-5 16,-16 37 3-16,16-37 6 0,-17 60-10 16,3-27-15-16,8 7-5 0,-3 7-5 15,2 1-2-15,3 5 1 0,-1-4-6 0,3-2-11 16,2-8-4-16,-4 4-12 15,4-12-30-15,0-31-34 0,0 37-15 0,0-37 8 16,26 11 32-16,-26-11-166 0</inkml:trace>
  <inkml:trace contextRef="#ctx0" brushRef="#br0" timeOffset="130602.201">5809 6958 486 0,'0'0'92'0,"0"0"27"15,-26-33-4-15,26 33-12 16,-22-27-15-16,22 27-22 0,-31-17-24 0,31 17-19 16,-27-16-14-16,27 16-12 0,-33-4-15 15,33 4-5-15,-51 17 1 0,51-17 5 16,-42 38 7-16,42-38-1 0,-7 49-3 16,14-18 2-16,6 2 3 0,0 5 4 15,12-5 2-15,1 7 3 0,1-5 2 16,-1-2-1-16,8 3 3 0,-3-3-2 15,0-2 0-15,-5-2 1 0,-6-3-2 0,-20-26-2 16,22 38-7-16,-22-38-2 16,-15 29-3-16,-16-16-5 0,-11 0-13 0,-11-4-31 15,-1-4-25-15,1-8-40 0,7-8 7 16,17-6 35-16,5-17-182 0</inkml:trace>
  <inkml:trace contextRef="#ctx0" brushRef="#br0" timeOffset="133471.419">6901 5875 476 0,'0'-28'69'0,"0"28"21"16,0 0-2-16,0 0-14 0,-9-27-20 15,9 27-28-15,0 0-15 16,-6 27-7-16,6-27-2 0,0 55 6 0,0-11 7 16,0 12 4-16,6 8 6 0,-6 9 4 15,5 11-4-15,-1 2 1 0,3 3-5 16,-3-5-9-16,3-6-2 0,-3-8-3 0,-4-5-3 15,5-6 1-15,-5-5-1 16,4-8-3-16,-4-8-12 0,2-9-19 0,-2-29-21 16,0 0-23-16,0 0-11 0,0 0-4 15,0 0-3-15,0 0-6 0,0 0 13 16,-75-58-98-16</inkml:trace>
  <inkml:trace contextRef="#ctx0" brushRef="#br0" timeOffset="133922.276">7331 6832 407 0,'0'0'17'0,"0"0"8"15,0 0 12-15,0 0 4 0,0 0 12 16,0 0-5-16,0 0-16 0,53-51-13 16,-18 7-18-16,3-16-14 0,2-4-3 15,-7-12 1-15,-11-1 5 0,-6-7 7 16,-8 2 6-16,-8 2 2 0,-4 9 3 15,0 16 14-15,-8 13 11 0,12 42 2 16,-26-38-4-16,26 38-13 0,-31-4-9 16,31 4-4-16,-38 24 4 0,16 5 0 0,-2 20 4 15,-3 19 4-15,1 14 9 16,3 16 1-16,4 1-3 0,7-8-5 0,12-5-13 16,12-10-3-16,3-3 1 0,7 0-2 15,-2-7-5-15,7 1-9 0,-3-5-20 16,3-11-49-16,-1-14-9 0,3-10-24 0,2-16 5 15,0-11 46-15,-73-91 14 16,73 65-177-16</inkml:trace>
  <inkml:trace contextRef="#ctx0" brushRef="#br0" timeOffset="134971.917">6657 7131 422 0,'0'0'42'0,"0"0"14"0,0 0 10 15,0 0-4-15,0 0-11 0,27-29-10 16,-27 29-17-16,38-66-7 0,-1 10-4 15,10-12-2-15,2-10 4 0,-3 1-2 16,-13-7-12-16,-8 2 2 0,-14-7-4 0,-7-6-4 16,-8-3 8-16,-1-1-5 0,1 8 3 15,2 7 7-15,-7 15 5 0,-2 12 2 16,0 10 6-16,2 16 7 0,9 31 4 16,-22-35 0-16,22 35-9 0,0 0-18 15,0 0-13-15,-38 31-1 0,16 11 0 16,-9 24 5-16,-5 25 9 0,5 22-2 15,3 15 1-15,8 12 0 0,4-1 0 0,16-4-1 16,5-4 0-16,10-7 0 16,5-7-3-16,4-15-4 0,5-15 1 0,9-25-1 15,-1-23 2-15,1-16 1 0,2-15 4 16,-7-12 4-16,3-16 3 0,3-20-5 16,1-15-14-16,2-20-9 0,-8-7-21 15,-12-2-3-15,-11-1 11 0,-13 12 4 16,-9 11 19-16,-5 22 14 0,-4 9 3 15,20 31-1-15,-42-22-3 0,42 22-8 16,-38-2-9-16,38 2 2 0,-37 18-3 0,37-18-14 16,-36 42-16-16,25-16-19 0,7 5-28 15,8 3 0-15,16-1 19 0,-66-91-49 16,88 80-107-16</inkml:trace>
  <inkml:trace contextRef="#ctx0" brushRef="#br0" timeOffset="135643.163">7984 7009 382 0,'0'0'0'0,"0"0"11"0,0 0 21 15,0 0 20-15,0 0 15 16,0-26 4-16,0 26-4 0,0 0-8 0,0 0-11 16,-31-5-15-16,31 5-16 0,-31 2-10 15,31-2-5-15,-38 16 0 0,38-16 0 16,-33 37-1-16,33-37-1 0,-24 54-1 16,21-19 1-16,-1 3-4 0,6 2 4 15,3-1-5-15,6-10-8 0,4-2-1 16,-15-27-2-16,38 22 5 0,-38-22 11 15,46 2 5-15,-19-11 2 0,-1-8 2 0,5-14-4 16,-4-7-11-16,-7-9-10 16,-9 1-1-16,-11-1 0 0,-7 3 9 0,-13 9 4 15,-4 6-9-15,-5 7-3 0,-6 13 3 16,-3 4-1-16,7 5 7 0,-6 9-4 16,1-2-16-16,10 4-15 0,26-11-23 15,-27 27-1-15,27-27 12 0,27 26 21 16,-27-26-180-16</inkml:trace>
  <inkml:trace contextRef="#ctx0" brushRef="#br0" timeOffset="135865.808">8575 6896 387 0,'0'0'9'0,"0"0"7"16,0 0 8-16,0 0 9 0,-38 0 2 15,38 0 0-15,-39 13 4 0,39-13 1 16,-43 34-4-16,21-6-3 0,-4 10-8 15,6 6-7-15,4 5-5 0,5 0-7 0,11-7-2 16,5 0-4-16,10-11 0 0,-15-31 2 16,47 40-2-16,-19-36 5 0,8-4-3 15,2-6-5-15,4-5-12 0,0-12-30 16,-5-3-28-16,1-7-13 0,-3-7 5 16,-12 4-180-16</inkml:trace>
  <inkml:trace contextRef="#ctx0" brushRef="#br0" timeOffset="136542.75">9084 6956 387 0,'27'-20'2'0,"-27"20"-2"0,35-55 1 16,-8 15-3-16,-1-4 0 0,5-3 3 15,3-8-1-15,-10-12-1 0,-6-1 2 16,-7-10 1-16,-9 1-1 0,-4 8 2 15,-9 9-3-15,0 11 5 0,-5 21 4 0,16 28 4 16,-44-40 2-16,17 38 0 0,-1 8 15 16,1 14 10-16,5 11 12 0,-5 7 4 15,12 13-17-15,-1 13-6 0,5 0-7 16,5 7-1-16,1 2 0 0,10-4-7 16,-3-1-8-16,11-1-3 0,-2-3-5 15,5 0 3-15,1 3 1 0,3-1-3 16,-2-6 1-16,2-9-6 0,-5-18 0 0,-15-33 0 15,18 29 3-15,-18-29 25 0,0 0 22 16,0 0 10-16,0 0 0 0,9-42-21 16,-2 11-23-16,1-7-8 0,4-8-4 15,-1-1-2-15,0-6-2 0,0 6 0 16,2 5 0-16,-6 5-1 0,-7 37-1 16,15-49-3-16,-15 49-14 0,31-35-18 15,-31 35-4-15,44-25 0 0,-44 25 10 16,43-6 21-16,-43 6 4 0,35 15 2 15,-35-15 2-15,27 36 2 0,-16-10 1 0,-11 1 0 16,0 1 2-16,-5 8 0 16,-1-3-1-16,-10 5 4 0,5 4-1 0,4-11-1 15,3 0-1-15,4-31-5 0,7 46-5 16,-7-46-2-16,26 36 0 0,1-19 2 16,4-8-3-16,6-4 6 0,5-10-1 15,5-8 0-15,2-5-4 0,-3-6-2 16,3-3-16-16,-9-4 2 0,-12-2 6 0,-3 2 1 15,-19 0 25-15,1 2 8 16,-7 29 10-16,-13-44 10 0,13 44-7 0,-31-26-5 16,31 26-1-16,-31-9 3 0,31 9 4 15,0 0-2-15,-33 6-8 0,33-6-9 16,0 0-6-16,-20 47-4 0,15-18-5 16,10 4 0-16,-1 0 0 0,3 5-3 15,8-7-5-15,1 0-14 0,1-5-36 16,-17-26-34-16,36 33 0 0,-36-33 5 15,46-2 36-15,-46 2 38 0,45-62-198 0</inkml:trace>
  <inkml:trace contextRef="#ctx0" brushRef="#br0" timeOffset="136689.514">9988 6544 420 0,'0'0'29'0,"0"0"7"15,0 0-3-15,0 0-8 0,-22 38-4 16,22-38-6-16,8 35-8 0,-8-35-7 0,16 49-13 15,-16-49-17-15,18 38-13 16,-18-38-7-16,22 39 11 0,-22-39-189 0</inkml:trace>
  <inkml:trace contextRef="#ctx0" brushRef="#br0" timeOffset="137566.142">10426 6832 386 0,'42'15'0'16,"-42"-15"1"-16,42 14-1 0,-42-14 0 15,0 0 1-15,0 0 5 0,25 37 5 0,-25-37 6 16,2 31 3-16,-2-31-2 16,2 38-2-16,-2-38-2 0,0 38-3 0,0-38-4 15,11 37-3-15,-11-37-3 0,18 27 0 16,-18-27 2-16,42 4 2 0,-15-10 2 16,4-10-4-16,6-8-1 0,-6-7 0 15,0 2 0-15,-31 29 10 0,33-44 11 16,-33 44 16-16,5-29 12 0,-5 29-1 0,-11-27-4 15,11 27-12-15,-27-17-9 16,27 17-8-16,-31-7-6 0,31 7-5 0,-31 16-4 16,31-16-3-16,-31 33-2 0,20-4-4 15,5-3-3-15,6 12-7 0,6-3-2 16,7-6 5-16,5-2-1 0,13-10 9 16,2-3 6-16,9-8 1 0,1-6 5 15,-1-6 0-15,-5-8-3 0,-1-1 3 16,-10-3 8-16,-26 18 18 0,38-40 19 15,-38 40 2-15,4-40-8 0,-4 40-15 0,-9-33-15 16,9 33-2-16,0 0-3 16,-26-15-2-16,26 15-6 0,0 0-2 0,-33 37 1 15,17-4-1-15,1 10 0 0,8 14 1 16,-2 12-2-16,9 2 1 0,0 8 1 16,11 10 5-16,5 8 3 0,10 10 2 15,5 8-1-15,-4-4-5 0,4-1-2 16,-9-8-2-16,-6-11 0 0,-8-16-3 15,-5-22-1-15,-10-17 3 0,7-36 3 16,-31 40 4-16,0-25 2 0,-7-6-1 0,-15-5-2 16,0-10-3-16,-5-8 6 15,5-8-1-15,5-6 2 0,1-3 8 0,5-7-5 16,9-2 3-16,8-4-2 0,10-9-8 16,15-5-2-16,11-4-3 0,9-7-7 15,11 3 3-15,7-3-4 0,4 12 2 16,0 6 6-16,0 6-2 0,0 10 2 15,-4 4 0-15,4 4 0 0,0 8-5 16,-9 5 0-16,-7 3-3 0,-26 11 4 16,36-2 3-16,-36 2 0 0,26 4 2 0,-26-4-8 15,0 0 3-15,0 0 3 0,0 0-3 16,0 0 7-16,0 0-4 0,0 0 1 16,0 0 4-16,0 0-3 0,0 0 7 15,0 0-4-15,0 0 3 0,0 0 1 16,0 0 0-16,0 0-5 0,0 0 4 0,0 0-5 15,0 0 8-15,0 0 4 0,0 0-4 16,0 0 7-16,0 0-7 0,0 0 3 16,0 0 1-16,0 0-1 0,0 0 0 15,0 0 4-15,0 0-1 0,0 0-5 16,0 0-1-16,0 0 0 0,0 0-4 16,0 0 3-16,0 0 1 0,0 0-6 15,0 0 4-15,0 0-2 0,0 0 3 16,0 0-6-16,0 0-3 0,0 0-1 15,0 0-5-15,0 0 5 0,0 0-14 0,0 0-24 16,0 0-45-16,0 0-117 16,0 0-63-16,0 0-186 0</inkml:trace>
  <inkml:trace contextRef="#ctx0" brushRef="#br0" timeOffset="141124.683">12565 6856 413 0,'-2'-44'33'0,"-2"11"18"0,-3 0 8 16,-6-5 9-16,2 3 4 0,-5-3-2 15,1 9-2-15,15 29-7 0,-38-44-18 0,38 44-15 16,-42-22-9-16,13 15-14 16,3 5-7-16,-3 2 0 0,2 4-1 0,27-4 4 15,-49 16-1-15,49-16-3 0,-37 48 0 16,26-17-4-16,6 3-5 0,12-6 0 15,8 8 0-15,10-1 3 0,4 3 7 16,2 4 1-16,6-4 2 0,-6-1 0 16,0-1-2-16,-9-7 1 0,-22-29-1 15,25 42 3-15,-25-42 3 0,2 35 0 16,-2-35 2-16,-18 31-2 0,18-31-1 0,-51 20 0 16,23-16 2-16,-1-4 0 0,29 0-7 15,-40-31-7-15,27 3-16 0,13-8-12 16,15-10 0-16,12-16-7 0,19-3-8 15,14-16 1-15,2-1 0 0,2 2 10 16,-6-6 8-16,-1 4 5 0,-8 0 6 16,-7 2 1-16,-11 7 13 0,-15 6 6 15,-5 8 6-15,-11 6 8 0,-5 10 8 0,-6 6 16 16,11 37 8-16,-31-40 7 0,31 40 6 16,-33-22-10-16,33 22-8 0,-33 9-15 15,33-9-9-15,-45 62-3 0,23-14 1 16,7 8 0-16,8 10-4 0,7 14-3 15,5 4-4-15,10 2 1 0,3 3-2 16,8-9 1-16,5-5-2 0,-4-6 1 16,0-10-2-16,4-8 0 0,-9-9 0 15,0-13-3-15,-22-29 2 0,26 31 1 16,-26-31 0-16,0 0 9 0,0 0 11 0,0 0 7 16,29-22-1-16,-29 22-6 0,11-51-13 15,-4 18-4-15,4 2 1 0,0 2 1 16,-11 29 2-16,16-38-2 0,-16 38-4 15,0 0-4-15,0 0-3 0,0 0-2 16,0 0 1-16,0 0 3 0,0 0 2 16,31 36 2-16,-31-36 0 0,19 35-1 15,-19-35 1-15,34 36-1 0,-34-36 1 0,31 22 1 16,-31-22 0-16,37 9 1 16,-37-9 3-16,47-7 2 0,-21-4 0 0,-26 11 1 15,47-33-1-15,-47 33 4 0,26-36 6 16,-26 36 5-16,0 0 1 0,0 0-3 15,0 0-4-15,0 0-7 0,0 0-5 16,0 0-3-16,0 0 0 0,0 0 1 16,-19 27-1-16,12 4-1 0,7 4-2 15,2 3-1-15,9-3-2 0,5 1-3 16,-1-3-7-16,12-4-26 0,-27-29-28 0,46 38-16 16,-15-36-12-16,0-16-5 0,-2-12 0 15,9-23-1-15,-10-4 12 0,-5-7 30 16,-12-4 31-16,-11 2 19 0,-16 2 9 15,-2 9 10-15,-6 9 17 0,2 11 17 16,-5 9 22-16,-4 4 21 0,5 5 7 0,26 13-1 16,-47-24-8-16,47 24-25 15,0 0-21-15,-28-11-23 0,28 11-37 0,0 0-24 16,0 0-26-16,0 0-22 0,37 15-6 16,-37-15 0-16,53 20 17 0,-19-11-173 15</inkml:trace>
  <inkml:trace contextRef="#ctx0" brushRef="#br0" timeOffset="141755.693">14233 6690 398 0,'0'0'2'16,"26"9"22"-16,-26-9 24 0,0 0 24 15,0 0 25-15,0 0 2 0,-31-24-4 16,31 24-12-16,-26-20-23 0,26 20-24 15,-31-13-16-15,31 13-12 0,-38-9-5 16,38 9-1-16,-31 0-1 0,31 0-3 16,-33 26-4-16,33-26-7 0,-20 45-4 15,20-17 3-15,9 6 3 0,2 5 3 0,6-3 3 16,3-1-1-16,3-4 2 0,3-4 3 16,-2-1 2-16,-24-26 1 0,43 38 0 15,-43-38-2-15,0 0-1 0,0 0-7 16,17 29-3-16,-17-29-5 0,0 0-15 15,-33 22-16-15,33-22-14 0,-31 18-9 16,31-18 8-16,0 0 9 0,0 0 5 16,0 0 13-16,11-29 7 0,16 5 12 0,10-5 15 15,8-7 9-15,3-1 12 16,1-1 14-16,-2 5 11 0,-10 2 19 0,-6 6 6 16,-31 25 7-16,42-37 10 0,-42 37-7 15,0 0-10-15,5-27-16 0,-5 27-20 16,0 0-19-16,0 0-12 0,0 0-7 15,-27 0-4-15,27 0-1 0,0 0 0 16,-24 29 2-16,24-29-2 0,-7 49-4 16,3-14-5-16,8 5-6 0,-4-5-4 15,11 3 7-15,-11-38 6 0,49 42 7 0,-14-33 5 16,-1-7 3-16,-8-4 3 16,-26 2 5-16,38-20 5 0,-38 20-2 0,9-38-1 15,-18 10-3-15,-9-1-5 0,-13-2-3 16,-7-7-5-16,-12 7-4 0,-10-2-7 15,-2 4 5-15,-5 5 8 0,5 4 13 16,11 4 14-16,7 1 4 0,20 4-3 16,24 11-8-16,0 0-10 0,-18-33-15 0,18 33-8 15,33-22-5-15,7 8-6 16,2-1-4-16,11 1-17 0,0 12-18 0,-4 2-26 16,0 7-11-16,-3 0 1 15,-8 1 21-15,-9 3-175 0</inkml:trace>
  <inkml:trace contextRef="#ctx0" brushRef="#br0" timeOffset="142838.749">11746 7047 444 0,'-7'26'82'0,"7"-26"37"16,0 0 12-16,0 0-23 0,0 0-38 15,0 0-28-15,0 0-22 0,22-55-13 16,9 4-11-16,12-11-7 0,5-13 3 15,3-7 1-15,-7 2 4 0,-1-6 5 16,-12-1-9-16,-16 1-11 0,1-9-5 16,-14 0-3-16,-9 2 6 0,0 6 15 0,-4 14 8 15,-2 16 5-15,2 12 11 16,-4 19 3-16,15 26 2 0,-34-25-3 16,34 25-9-16,0 0-8 0,-37 16-4 0,23 15 0 15,-3 29 2-15,1 24 2 0,1 29 6 16,8 17 2-16,7 5-1 0,2 3-2 15,18-8-4-15,2-6-3 0,9-6 1 16,7-19-1-16,-7-10 0 0,0-23 1 16,-4-15-1-16,-10-13 0 0,-17-38 0 15,25 35 1-15,-25-35 14 0,0 0 13 0,0 0 0 16,0 0-2-16,-20-48-19 16,4 6-20-16,-6-9-7 0,2-9-5 0,9-4 4 15,0-5 6-15,11 3-6 0,11 1-4 16,0 8-1-16,13 4-12 0,3 2 10 15,4 18 9-15,2 2 4 0,5 15 10 16,0 7-6-16,1 5 3 0,-5 8-3 16,1 9 2-16,-6 7 3 0,-29-20-1 0,40 54 2 15,-40-54 3-15,6 53 4 16,-10-22 6-16,-3 4 7 0,-15 7 2 0,-9 5-2 16,-7 1-2-16,-1 1-4 0,5-11 3 15,14-5 0-15,20-33 0 0,-26 44 2 16,26-44 1-16,0 38-4 0,0-38-2 15,26 31-2-15,-26-31-6 0,58 29 3 16,-16-18-1-16,11 0-1 0,0-7-6 16,1-6-20-16,-1 0-41 0,-7-5-56 15,-4 1-41-15,-9-1-3 0,-108-66-174 16</inkml:trace>
  <inkml:trace contextRef="#ctx0" brushRef="#br0" timeOffset="143821.365">15253 6006 435 0,'0'0'49'16,"0"0"31"-16,-11-31 22 0,11 31 2 0,0 0-27 16,-26-15-21-16,26 15-24 0,0 0-17 15,-38 28 1-15,16 1 8 0,-7 20 5 16,-4 15 0-16,0 0-12 0,8 3-9 15,14-8-10-15,0-1-7 0,7 0-12 16,-1-3-23-16,3-4-44 0,2-2-47 16,2 2-14-16,12-12-185 0</inkml:trace>
  <inkml:trace contextRef="#ctx0" brushRef="#br0" timeOffset="144149.848">15475 6978 402 0,'0'0'12'0,"0"0"13"0,31 11 12 0,-31-11 12 15,26-37-3-15,-3 3-12 16,3-8-10-16,5-2-1 0,7-7-6 0,-7-4 0 16,-5-3-2-16,1-4-13 0,-7-7-1 15,-9-1-1-15,-2-3-2 0,-9 4 5 16,-5 9 10-16,-3 14 14 0,-4 12 13 15,12 34 12-15,-31-35 0 0,31 35-7 16,-26-4-12-16,26 4-11 0,-27 22-8 0,10 9-5 16,-3 9-1-16,2 17 7 15,2 10 2-15,8 6-1 0,3 4 2 16,10-2-7-16,3-2-5 0,6-6 0 16,1-3-10-16,1-2-11 0,8-2-17 0,-6 2-32 15,8-7-48-15,5-6-28 0,5-11-1 16,6-16 26-16,-2-22-152 0</inkml:trace>
  <inkml:trace contextRef="#ctx0" brushRef="#br0" timeOffset="144525.261">16299 6803 422 0,'0'0'50'0,"0"0"35"16,-11-33 25-16,11 33-2 0,0 0-21 0,-36-11-27 16,36 11-22-16,-29-5-11 0,29 5-5 15,-35 5-2-15,35-5-7 0,-31 7-7 16,31-7-6-16,-13 26-7 0,13-26-4 15,-9 55-8-15,9-24-7 0,6 3-6 16,8-3 1-16,-14-31 3 0,33 51 5 16,-33-51 10-16,38 31 2 0,-38-31 5 15,31 13 6-15,-31-13 11 0,26-11 9 16,-26 11 4-16,27-36 0 0,-27 36-10 0,31-53-4 16,-20 22 6-16,-11 31 6 0,0-46 0 15,0 46-1-15,0 0-10 0,0 0-7 16,0 0-3-16,-27-25-3 0,27 25-1 15,0 0 0-15,-11 42 4 0,11 1 1 16,-4 10 1-16,4 13 3 0,9 7 5 16,-3 2 6-16,10 7 3 0,-1-2-1 0,7 0-7 15,-6 0-5-15,-5-1-2 16,-2-8 0-16,-5-9 1 0,-4-13 1 0,-9-7-2 16,-2-2-1-16,-11-5-11 0,-13 1-31 15,-3-5-51-15,-8-5-53 0,-8-10-34 16,8-12 24-16,2-8-158 0</inkml:trace>
  <inkml:trace contextRef="#ctx0" brushRef="#br0" timeOffset="144665.037">15896 7722 1010 0,'0'0'227'16,"-36"-22"-160"-16,36 22-53 0,0 0-8 0,0 0-7 15,0 0-11-15,0 0-17 0,0 0-28 16,0 0-55-16,0 0-59 0,27-29-27 15,8 9 24-15,7-4-147 0</inkml:trace>
  <inkml:trace contextRef="#ctx0" brushRef="#br0" timeOffset="145064.415">17244 6850 564 0,'0'0'153'0,"0"0"6"0,0 0-38 16,0 0-76-16,-26 9-37 0,26-9-5 15,0 44 2-15,-5-7 2 0,-6 6 1 16,7 5 1-16,1-3 0 0,14 3-3 0,1-6-1 16,3 0-1-16,5-4-6 0,-2-9-1 15,-18-29-2-15,46 40-2 0,-46-40 1 16,42 0 1-16,-42 0 2 0,45-45 3 15,-19 8-6-15,-2-12-3 0,-4-6-3 16,-2-3-1-16,-2-2 5 0,-5 5 7 16,0 8 9-16,-7 10 13 0,-4 37 8 15,-4-38 6-15,4 38 2 0,0 0-4 16,0 0-7-16,0 0-6 0,0 0-9 0,0 0-6 16,0 0-3-16,0 0-1 0,-18 44 1 15,18-10 0-15,2 3 0 0,3 1 0 16,-5 2-1-16,0 2-2 0,6 0-5 15,3 0-16-15,-2-4-32 0,6-5-42 16,-13-33-61-16,18 42-26 0,-18-42 23 16,35 4-163-16</inkml:trace>
  <inkml:trace contextRef="#ctx0" brushRef="#br0" timeOffset="145282.068">18083 6847 453 0,'22'-31'80'0,"-22"31"37"0,5-31 19 16,-5 31-21-16,0 0-35 0,0 0-31 15,-31-15-19-15,31 15-13 0,-38 2-6 16,38-2-6-16,0 0 0 0,-31 38-3 16,29-12-1-16,-11 8 0 0,6 10-3 15,12 0-3-15,12 0-1 0,3-4-8 0,11-2 1 16,-2-7 4-16,-9-4-2 0,-20-27-2 16,38 35-7-16,-38-35-16 0,0 0-11 15,0 0-6-15,8 27-22 0,-8-27-21 16,-51 8-9-16,20-1 10 0,-6 0-175 15</inkml:trace>
  <inkml:trace contextRef="#ctx0" brushRef="#br0" timeOffset="145545.653">18099 7124 465 0,'26'-22'53'16,"-26"22"9"-16,38-15-3 16,-38 15-16-16,38-25-12 0,-38 25-9 0,46-29-6 15,-46 29-3-15,31-35-3 0,-31 35-3 16,18-46-1-16,-18 46-2 0,20-51-2 15,-20 51 1-15,0-51-1 0,0 51 8 16,6-38 18-16,-6 38 9 0,0 0 4 16,0 0-7-16,0 0-18 0,0 0-10 15,-26-11-4-15,26 11 0 0,0 0 1 16,-38 46 0-16,27-10 0 0,2 6 0 0,-4-2-1 16,4 4-3-16,9-6-1 0,11-3-4 15,0-4-4-15,-11-31-12 0,42 44-15 16,-42-44-14-16,51 25-14 0,-20-23-20 15,7-9-18-15,4-4 13 0,7-17-187 16</inkml:trace>
  <inkml:trace contextRef="#ctx0" brushRef="#br0" timeOffset="145853.173">18781 6872 434 0,'0'0'42'0,"0"0"27"16,-27-5 13-16,27 5-17 0,0 0-23 15,0 0-13-15,0 0-2 0,-20 45 7 16,20-45 7-16,-11 53 0 0,11-22-10 15,0 2-10-15,0-4-8 0,0-29-9 16,11 44-1-16,-11-44 0 0,0 0 2 16,0 0 6-16,0 0 11 0,0 0 16 0,0 0 2 15,27 11-4-15,-27-11-11 16,13-44-15-16,-6 11-5 0,-3-12-2 0,7-3 0 16,-4 8-3-16,9-2 1 15,-1 4-1-15,-4 9-2 0,9 3 2 0,-20 26-1 16,49-38 2-16,-49 38 2 0,46-26-2 15,-46 26 0-15,38-9 3 0,-38 9-1 16,35 17 1-16,-35-17 1 0,31 34-2 16,-31-34 0-16,29 44-3 0,-29-44-3 15,16 53-14-15,-16-22-28 0,-5-2-56 0,3 2-71 16,-7 6-12-16,2-3-178 16</inkml:trace>
  <inkml:trace contextRef="#ctx0" brushRef="#br0" timeOffset="146620.957">19715 6854 458 0,'0'0'43'0,"0"0"4"0,0 0-4 16,0 0-10-16,16 33 0 0,-12-2 6 15,-2 9 1-15,-2 9-6 0,-2-5-4 16,-2 5-4-16,4-3-2 0,-5-4 0 16,1-8-1-16,4-34 4 0,-2 31 12 15,2-31 14-15,0 0 9 0,0 0-4 0,0 0-18 16,-9-29-16-16,9 29-10 0,-22-53-7 16,13 17-1-16,9-4-5 0,9-10-2 15,2 1 0-15,11 5-3 0,5 1-1 16,4 12-4-16,-5 12-1 0,5-1 0 15,0 13-3-15,-4 5-1 0,-1 6 0 16,-26-4 0-16,45 40 6 0,-30 0 3 16,-6 9 5-16,2 13 0 0,-4-9 4 0,1-5-1 15,-12-5 5-15,8-10 7 16,-8-7 2-16,4-26 4 0,-4 29 3 0,4-29 5 16,0 0 10-16,0 0 1 0,0 0-8 15,4-42-19-15,12 9-14 0,-1-14-9 16,7-1 3-16,9-3 2 0,0 0 0 15,-4 11 1-15,-5 7-2 0,-22 33 5 16,22-31-1-16,-22 31-4 0,0 0-1 16,0 0-2-16,24 31-4 0,-24-31-5 15,18 53-9-15,-13-18-18 0,-5 5-32 0,0 2-49 16,4 0-41-16,0-2-2 16,10-13 28-16,10-12 59 0,9-15-156 0</inkml:trace>
  <inkml:trace contextRef="#ctx0" brushRef="#br0" timeOffset="146939.457">20778 6954 488 0,'-26'-27'82'0,"26"27"12"16,-38-26 5-16,38 26-2 0,-27-20-22 0,27 20-18 15,-31-9-26-15,31 9-17 16,-42 15-6-16,42-15 0 0,-48 34-1 0,48-34-4 16,-31 50-2-16,24-16-3 0,9-1 1 15,9 0 2-15,3 0 0 0,-3-4 0 16,-11-29 5-16,48 42 6 0,-21-31 12 15,8-6 2-15,-8-5 2 0,-1-11-8 16,-26 11-3-16,45-38-1 0,-30 9-3 16,-10 0 1-16,6-2-2 0,-11 0 0 15,0 5 1-15,0 26 1 0,-7-42-3 0,7 42 2 16,0 0-2-16,0 0-5 0,0 0 0 16,0 0-7-16,0 0-2 0,-24-2 1 15,24 2-1-15,-7 44 3 0,14-13-5 16,2 4-4-16,-3 3-10 0,10 0-17 15,-1 1-19-15,12-3-34 0,-1-5-51 16,5 0-31-16,5-13 0 0,-10-12 35 16,3-19-144-16</inkml:trace>
  <inkml:trace contextRef="#ctx0" brushRef="#br0" timeOffset="147103.203">21119 6885 504 0,'0'0'128'15,"0"0"11"-15,0 0-27 0,0 0-56 16,0 0-43-16,0 0-2 0,11 33 9 15,5-4 8-15,1 0 4 0,8 4-7 16,-1 5-5-16,1 2-6 0,6-3-7 16,-3 1-7-16,8 2-23 0,-10-5-38 15,1 1-53-15,-5-5-42 0,-22-31-1 0,35 31-170 16</inkml:trace>
  <inkml:trace contextRef="#ctx0" brushRef="#br0" timeOffset="147282.922">21518 6890 445 0,'0'0'72'0,"-27"-3"38"16,27 3 14-16,-26-6-22 0,26 6-18 0,0 0-11 15,-42 2-8-15,42-2-12 16,-34 29-15-16,34-29-16 0,-42 51-9 0,16-16-3 16,-5 9-5-16,0 9-2 0,-7 5-16 15,-4 4-22-15,-5 4-45 0,3-1-55 16,4 1-47-16,7-2 8 0,11-6-165 15</inkml:trace>
  <inkml:trace contextRef="#ctx0" brushRef="#br0" timeOffset="148200.752">19600 6741 420 0,'0'0'30'0,"5"-29"14"16,-5 29 10-16,-5-28 7 0,5 28-11 15,0 0-10-15,-42-27-8 0,42 27-6 16,-49-11 6-16,23 11 1 0,-1 7 0 15,1 4 4-15,-5 0-5 0,4 4 1 16,27-15 0-16,-31 36-10 0,31-36-12 16,-22 46-4-16,6-15-3 0,5 5-1 15,7 3-1-15,8 1 1 0,7 0 0 0,1-2-1 16,3 4 1-16,1-9 0 16,3 5 0-16,-5-1-1 0,1-3 0 0,-4-3 0 15,3-3 1-15,-14-28 2 0,17 38 2 16,-17-38 1-16,0 0 2 0,0 0 1 15,0 0 2-15,0 0 1 0,0 0-5 16,-26 20-26-16,26-20-58 0,-58-7-52 16,27 1-45-16,-2-1 8 0,6 0-155 15</inkml:trace>
  <inkml:trace contextRef="#ctx0" brushRef="#br0" timeOffset="-181266.391">4370 9104 363 0,'0'0'6'0,"0"0"7"16,0 0 5-16,0 0 8 0,18-29 3 0,-18 29 3 15,0 0 1-15,0 0 1 16,0 0-2-16,0 0-6 0,0 0-2 0,0 0-4 16,0 0-1-16,0 0 0 0,0 0-1 15,0 0 0-15,0 0-1 0,0 0 2 16,0 0 3-16,0 0 1 0,0 0-4 15,0 0-6-15,0 0-6 0,-27-29-4 16,27 29-1-16,0 0-1 0,-37-33 2 16,37 33-1-16,-38-29 1 0,38 29-1 15,-36-31 0-15,36 31-3 0,-37-26-1 0,37 26-3 16,-33-20 2-16,33 20 1 16,-36-11-4-16,36 11-7 0,-42 6-2 0,42-6-2 15,-49 27 1-15,49-27 2 0,-35 27 2 16,35-27 3-16,-31 42 2 0,20-9 4 15,-5 9 4-15,5-2-3 0,7-5 3 16,4 5-2-16,0-11-3 0,9 2 4 16,-3 0-1-16,-6-31 2 0,36 40 1 15,-36-40 0-15,44 22 2 0,-44-22-1 16,47 0 1-16,-21-9 1 0,1-7-2 0,-1-3 0 16,-26 19 0-16,47-54-1 15,-27 26 1-15,-5-8-1 0,-1 1-2 0,-6 2 0 16,-3-1-3-16,-5 3 3 0,0 31 1 15,-5-40 2-15,5 40 2 0,0 0-3 16,0 0-1-16,0 0-4 0,0 0-5 16,0 0 1-16,0 0-3 0,0 0 3 15,-4 54 4-15,13-3 0 0,2 13 3 0,4 11 0 16,3-2 1-16,9 0 3 0,-3-4 0 16,-6-1 4-16,-3-6 3 0,1-8 5 15,-10-8-1-15,3-13-4 0,-9-33 2 16,2 29 14-16,-2-29 15 0,0 0 3 15,-37 9-5-15,4-5-18 0,-5 5-22 16,-9-4-6-16,5-10-10 0,0-1-23 16,5-5-6-16,10-5-2 0,27 16-15 0,-38-44-16 15,30 17-14-15,12-2-11 16,7 3 17-16,-11 26 40 0,49-47-183 0</inkml:trace>
  <inkml:trace contextRef="#ctx0" brushRef="#br0" timeOffset="-180893.982">4853 9432 384 0,'53'-14'-8'16,"-53"14"9"-16,42-35 3 0,-42 35 6 15,9-53 2-15,-3 22 0 0,-6 2 6 0,5-2 3 16,-10 0 10-16,5 31 10 16,-11-42 3-16,11 42 4 0,0 0-6 0,0 0-7 15,-26-27-15-15,26 27-9 0,0 0-8 16,0 0-4-16,-31 31-2 0,15 3 2 15,1 3 0-15,4 14 3 0,4 4 1 16,14 3 5-16,8 8 0 0,1-8 0 16,6 0 6-16,-2-12-4 0,0-15 0 0,6-9 5 15,3-8 2-15,-2-10 6 16,8-8 7-16,3-8 2 0,-1-10-6 0,-6-9-3 16,-4-9-7-16,-5-8-1 0,-17-3-1 15,-8-5-5-15,-10-6-7 0,-2 3-6 16,-8-3-4-16,-3 6 3 0,-7 8 3 15,-3 6 1-15,5 13 3 0,5 7 0 16,26 22-1-16,-49-20-4 0,49 20-7 16,-36-7-18-16,36 7-29 0,0 0-33 15,-33 24-20-15,33-24-6 0,-4 54 18 0,13-17 33 16,4 5-176-16</inkml:trace>
  <inkml:trace contextRef="#ctx0" brushRef="#br0" timeOffset="-180607.431">5761 9018 420 0,'0'0'56'0,"0"0"2"0,0 0-6 16,0 26-33-16,0-26-5 0,4 31 15 15,-4-2 5-15,2 4 1 0,0 7-2 16,1-2-16-16,6 1-6 0,-3 4 4 16,5-6-3-16,0 3 0 0,3 0 5 15,-8-5-6-15,5 3-3 0,-2-5-4 0,-2 0-4 16,-3-4-7-16,-4-29-19 16,5 42-23-16,-5-42-28 0,2 27-22 0,-2-27 6 15,0 0 23-15,0 0 30 0,0 0-179 16</inkml:trace>
  <inkml:trace contextRef="#ctx0" brushRef="#br0" timeOffset="-180424.719">5672 9130 444 0,'0'0'57'0,"9"-39"8"0,-9 39-15 15,7-31-15-15,-7 31-5 0,31-34-9 16,-31 34-7-16,46-44-3 0,-13 22-11 15,9 0-14-15,0 4-20 0,0 7-25 16,-4 4-18-16,-2 5 3 0,-5 7 17 16,-31-5 25-16,28 26-185 0</inkml:trace>
  <inkml:trace contextRef="#ctx0" brushRef="#br0" timeOffset="-180251.99">5803 9237 376 0,'0'0'22'0,"0"0"9"0,0 0 3 15,0 0 0-15,0 0-8 0,0 0 10 16,0 0 10-16,26 17-1 0,-26-17-6 16,49-4-16-16,-18 0-14 0,7-3-8 15,4 3-13-15,-2 1-34 0,2 1-21 16,-5 4-14-16,-6 3 5 0,-31-5 32 0,-35-51 17 16,35 51-187-16</inkml:trace>
  <inkml:trace contextRef="#ctx0" brushRef="#br0" timeOffset="-180081.258">5834 9748 380 0,'-5'38'14'15,"5"-38"1"-15,0 0 9 0,0 0 13 0,0 0 16 16,9 29 18-16,-9-29 7 0,29 2-8 16,-29-2-20-16,53-5-20 0,-11-1-19 15,5-10-24-15,17-6-38 0,4-7-33 16,10-4-28-16,-3 0 14 0,-6 2-165 15</inkml:trace>
  <inkml:trace contextRef="#ctx0" brushRef="#br0" timeOffset="-176126.369">4651 10999 420 0,'0'0'27'0,"-20"-42"3"16,20 42-7-16,-15-40-2 0,15 40-4 16,-22-39 5-16,22 39 6 0,-22-51 10 15,6 22 1-15,1 0-9 0,15 29 1 16,-38-44-9-16,38 44-4 0,-42-29 1 15,42 29-8-15,-47-20-6 0,19 13-5 16,-8 3-2-16,5 2 0 0,0 4-2 16,-7 7 0-16,7 0 3 0,-6 6-2 0,-1 3 0 15,5 6-5-15,2 3 1 16,4 6 2-16,3 2-1 0,6 3 6 0,7 6 1 16,-2 1 1-16,11 6 2 0,-7 6 2 15,7-4-1-15,4 0 0 0,2-6 0 16,3-9-1-16,2-1 1 0,2-1 3 15,4-3 10-15,3-7-2 0,-18-26 2 16,47 43-1-16,-21-30-5 0,5 0 4 16,11-6 11-16,7-5-2 0,4-4-5 15,2-7-3-15,1-4-13 0,-10-1-5 0,3-3-12 16,-7 3-32-16,-4-1-46 16,-7-1-46-16,0 1-2 0,-5-1-176 0</inkml:trace>
  <inkml:trace contextRef="#ctx0" brushRef="#br0" timeOffset="-175913.701">5402 11103 447 0,'0'0'55'15,"26"-2"13"-15,-26 2-9 0,0 0-29 16,0 0-11-16,0 0 3 0,36-11 1 15,-36 11-4-15,53-13-3 0,-20 6-9 16,5 3-12-16,-3-3-22 0,3 5-29 16,4 0-31-16,-7 2-2 0,-35-38 20 15,27 45-180-15</inkml:trace>
  <inkml:trace contextRef="#ctx0" brushRef="#br0" timeOffset="-175753.956">5508 11360 522 0,'0'0'72'16,"0"0"-12"-16,0 0-37 0,0 0-7 15,0 0 6-15,42-6 2 0,-15-5-5 16,15 2-21-16,4-7-46 0,8 1-34 0,10 1-15 16,-86-96-29-16,90 94-128 0</inkml:trace>
  <inkml:trace contextRef="#ctx0" brushRef="#br0" timeOffset="-175505.349">6928 10636 522 0,'0'0'144'0,"0"0"-27"0,0 0-59 16,0 0-41-16,0 0-11 0,0 0-6 15,0 0-1-15,0 0 1 0,0 0 6 16,11 29 2-16,0 2 2 0,9 9-1 16,2 2-3-16,4 4-2 0,-6 5-1 0,2-6-1 15,-6-3-14-15,-5-2-14 16,0-3-30-16,-2-1-54 0,-2-1-4 0,4-6 11 16,-11-29-175-16</inkml:trace>
  <inkml:trace contextRef="#ctx0" brushRef="#br0" timeOffset="-175177.86">7625 10661 509 0,'0'0'88'16,"-33"-18"17"-16,33 18-20 16,0 0-11-16,0 0-12 0,0 0-15 0,-27-2-19 15,27 2-18-15,0 0-10 0,-4 26-4 16,-1 5 1-16,1 13 0 0,4 14 2 15,11 8-1-15,2 5 1 0,14 0-3 16,0-7-2-16,6-10 2 0,4-15-3 16,-6-14 5-16,7-10 4 0,2-10 1 0,-7-12 6 15,9-6 0-15,-4-12-1 16,-1-6-1-16,-8-6-1 0,-11-5 0 0,-9 0 1 16,-14-7-2-16,-1-2-3 0,-10 0-1 15,-8 2 4-15,2 7 2 0,-5 7 4 16,3 4-1-16,-3 6-4 0,27 25-3 15,-48-37-2-15,48 37-10 0,-38-18-18 16,38 18-34-16,-31-4-47 0,31 4-42 0,0 0 5 16,0 0-171-16</inkml:trace>
  <inkml:trace contextRef="#ctx0" brushRef="#br0" timeOffset="-174843.388">8582 10703 512 0,'0'0'92'16,"0"0"19"-16,0 0-23 0,0 0-27 15,0 0-21-15,0 0-18 0,0 0-11 16,0 0-8-16,0 0-10 0,-27 2-1 0,27-2 1 16,-11 62 1-16,11-11 7 0,-4 4-1 15,12 5-6-15,-1 4 0 0,4-2-5 16,5-7 2-16,8-6 6 0,5-16 5 15,13-6 4-15,4-12 10 0,8-6 10 16,5-11 3-16,-1-7 3 0,-3-13-6 16,1-9 3-16,-3-9 2 0,-11-8 0 15,-5-6 12-15,-17 1-8 0,-9-4-2 0,-11 1 1 16,-11 3-5-16,-6 2-4 16,-8 3-6-16,-8 8-7 0,-9 0-12 0,-9 4-11 15,-4 8-15-15,-7 1-29 0,-7 9-51 16,-4 9-88-16,-11 14-14 0,-2 13-180 15</inkml:trace>
  <inkml:trace contextRef="#ctx0" brushRef="#br0" timeOffset="-23083.429">11184 8723 427 0,'13'-27'20'0,"-13"27"10"15,0-46 2-15,0 46 3 0,0-47 3 16,0 47 6-16,0-33 4 0,0 33-1 16,-7-26-4-16,7 26 5 0,-4-27 6 15,4 27 1-15,0 0-1 0,0 0-9 0,0 0-12 16,0 0-10-16,0 0-8 0,0 0-8 15,0 0-5-15,0 0-4 0,0 0-4 16,0 0-1-16,0 0 2 0,-2 33 0 16,-1 7 5-16,-3 13 1 0,-5 7 1 15,0 9 1-15,-9 4-2 0,9-5 1 0,2-1 0 16,2-3 1-16,3-4-1 0,8-5-1 16,0-4 1-16,3-7-1 0,9-6 1 15,-5-2-2-15,9-5 0 0,2-5 0 16,4-4 1-16,1 0 5 0,4-4 1 15,4-2-1-15,3-8-1 0,0-5-8 16,4-10-7-16,0-4-16 0,-5-11-11 16,5-7-19-16,-8-2 0 0,-10-4 8 0,-2 1 3 15,-6 3 20-15,-16 31 17 16,4-39 9-16,-4 39 9 0,0 0 3 0,-38 2-11 16,38-2 3-16,-50 37 12 15,16-6 3-15,-3 9 17 0,1 9 8 0,3 6-5 16,-2 14-1-16,8 4-11 0,-4 9-8 15,9 0-5-15,0 4-2 0,8 3-2 16,-1-7-3-16,13-3 2 0,-3 1-1 16,5-7-2-16,0 5-2 0,0-10-3 15,5-3 1-15,-3-8-1 0,-4-8 0 0,-3-7 0 16,1-4 0-16,-1-1-1 16,-6-6-1-16,5-4 0 0,6-27-1 0,-11 26-1 15,11-26 0-15,0 0-10 0,0 0-30 16,0 0-39-16,0 0-41 0,0 0-35 15,4-46 10-15,9 15-167 0</inkml:trace>
  <inkml:trace contextRef="#ctx0" brushRef="#br0" timeOffset="-22835.813">12499 9677 536 0,'0'0'117'16,"0"0"10"-16,0 0-28 0,0 0-40 15,0 0-25-15,0 0 2 0,0 0 4 0,33-8-6 16,-33 8-1-16,62-18-7 16,-13 5-7-16,13-7-8 0,-2 2-24 0,-7 0-18 15,0-2-21-15,-11 7-38 0,-4 2-31 16,-12 2-20-16,-26 9 3 0,31-4 40 15,-31 4-163-15</inkml:trace>
  <inkml:trace contextRef="#ctx0" brushRef="#br0" timeOffset="-22664.089">12417 9899 693 0,'0'0'132'15,"0"0"-37"-15,0 0-72 0,26-22-12 16,-26 22 14-16,0 0 8 0,31 2-1 15,-31-2-6-15,65 0-12 0,-12-2-4 16,9-3-8-16,6-4-31 0,1-2-36 16,0-4-59-16,-5-1-33 0,-2 1 16 15,-9-1-172-15</inkml:trace>
  <inkml:trace contextRef="#ctx0" brushRef="#br0" timeOffset="-22436.449">13283 9321 570 0,'0'0'85'16,"0"0"-15"-16,0 0-52 0,31 4-6 0,-31-4 17 15,48 34 12-15,-21-12 1 16,4 9 6-16,0 4-12 0,2 7-5 0,3 0-4 16,-10 0-14-16,-4 0-4 15,-11 3-6-15,-11 10 0 0,-17 9-7 0,-14 3-6 16,-16 1-15-16,-13-3-18 0,-4-1-20 15,-2-7-20-15,-5-6-18 0,4-11 0 16,12-16 15-16,4-10 24 0,14-14-177 16</inkml:trace>
  <inkml:trace contextRef="#ctx0" brushRef="#br0" timeOffset="-21662.195">15417 8987 408 0,'11'-29'1'0,"-6"2"6"0,-10-4 2 15,-1 0 12-15,1 5 12 0,5 26 14 16,0-40 20-16,0 40 17 0,0 0 4 16,0 0-15-16,0 0-24 0,0 0-28 15,0 0-17-15,0 0-2 0,0 0 11 16,14 44 9-16,-12 3 4 0,2 10 10 0,-4 12-2 16,5 6-1-16,-14 9-4 0,2 0-11 15,-4-8-8-15,2-6 0 0,-2-5-2 16,5-6-1-16,-6 3-1 0,-1-8-4 15,2-6-4-15,-4-10-8 0,15-38-22 16,-7 38-20-16,7-38-14 0,0 0-30 16,0 0-18-16,-9-27-14 0,7-6 8 15,-71-100-24-15,73 58-108 0</inkml:trace>
  <inkml:trace contextRef="#ctx0" brushRef="#br0" timeOffset="-21461.513">15364 8708 456 0,'0'0'51'0,"0"0"2"15,27-25-8-15,-27 25-21 0,26-11-1 16,-26 11 5-16,56-4-1 0,-19-1-3 16,12 5-11-16,4-4-8 0,0 4-2 0,0 2-5 15,-13 5-3-15,-11-1-4 16,-29-6-5-16,0 0 1 0,0 0 3 0,0 0 8 16,0 0 2-16,-40 40-3 15,-4-18 0-15,-11 7-11 0,-3 0-4 0,12-3-16 16,-1-3-28-16,14-1-1 0,6-2 5 15,27-20-186-15</inkml:trace>
  <inkml:trace contextRef="#ctx0" brushRef="#br0" timeOffset="-20981.237">16062 9330 463 0,'0'0'45'0,"0"0"6"16,0 0-10-16,0 0-30 0,4 44-6 15,-4-44 14-15,0 60 7 0,0-27 4 16,0 9 3-16,0 2-8 0,7-2 2 15,-3 1 0-15,1-8-5 0,-10-4-5 16,5-31-4-16,0 38-2 0,0-38 6 16,0 0 13-16,0 0 14 0,0 0 2 15,0 0-5-15,0 0-14 0,-22-29-19 0,22 29-6 16,-15-51-2-16,10 15-8 16,10-8-1-16,-1-2-1 0,3-1-8 0,1-6 1 15,4 7 4-15,5 6-5 0,3 4 8 16,11 5 4-16,2 2-12 0,5 3 5 15,4 4 2-15,-6 6 0 0,-1 10 12 16,-6 6 1-16,-29 0-1 0,46 11-1 16,-46-11-2-16,31 26 2 0,-31-26 1 0,27 38 4 15,-27-38 4-15,11 38 4 16,-11-38 1-16,4 35-2 0,-4-35-5 0,3 29-14 16,-3-29-23-16,0 0-31 0,4 29-37 15,-4-29-31-15,0 0 10 0,-11 28-177 16</inkml:trace>
  <inkml:trace contextRef="#ctx0" brushRef="#br0" timeOffset="-20662.592">17625 9407 563 0,'0'0'121'0,"0"0"12"0,0 0-35 15,0 0-24-15,0 0-23 0,0 0-19 16,0 0-11-16,0 0-7 0,40-31-1 15,-7 25-4-15,9-1-1 0,11 0-3 16,-2 3-11-16,-11-1-12 0,-9 1-22 16,-4-3-35-16,-27 7-41 0,42-6-31 15,-42 6 0-15,0 0-172 0</inkml:trace>
  <inkml:trace contextRef="#ctx0" brushRef="#br0" timeOffset="-20477.883">17572 9700 571 0,'0'0'106'0,"0"0"-3"15,0 0-38-15,0 0-7 0,0 0 7 16,26-23 2-16,-26 23-18 0,42-15-24 0,-15 6-18 16,8 2-15-16,3 1-39 15,0-3-53-15,8 2-40 0,-13 1-24 0,-2 3 33 16,5 6-156-16</inkml:trace>
  <inkml:trace contextRef="#ctx0" brushRef="#br0" timeOffset="-20046.549">19297 9261 450 0,'0'0'49'0,"-47"-22"3"16,47 22-7-16,-35-27-13 0,8 16-10 0,27 11-3 16,-48-15-2-16,48 15-6 0,-36-5 0 15,36 5 0-15,0 0-4 0,-33 20-4 16,33-20-3-16,-20 45 0 0,9-10 0 15,4 5 2-15,-4 9 0 0,2 2 4 16,9 2 2-16,0 0-1 0,7-9-2 16,6-11-3-16,3-6 5 0,-16-27 5 15,53 24 6-15,-20-26 1 0,9-9-4 0,7-11-4 16,2-14-4-16,-2-10-3 16,-7-9-2-16,-5-7 1 0,-1 2 3 0,-19 4 7 15,-8 5 15-15,-13 7-1 16,-12 7-2-16,-1 3-6 0,-8 3-12 0,-12 7-12 15,3 6 1-15,-12 7-14 0,4 5-12 16,0 6-12-16,0 6-41 0,9 7-18 16,2 7-14-16,11 11 17 0,2 0-167 15</inkml:trace>
  <inkml:trace contextRef="#ctx0" brushRef="#br0" timeOffset="-19852.854">19857 9903 835 0,'0'0'204'15,"0"0"-64"-15,0 0-78 0,0 0-21 16,-13-40-10-16,13 40-16 0,-27-37-21 16,27 37-24-16,-33-38-35 0,33 38-59 0,-35-31-52 15,35 31-23-15,-96-108 26 0,96 108-146 16</inkml:trace>
  <inkml:trace contextRef="#ctx0" brushRef="#br0" timeOffset="-19413.99">20703 9223 410 0,'0'0'30'16,"-9"-31"13"-16,9 31 9 0,-22-33-2 0,22 33 2 15,-36-22 0-15,36 22-8 0,-44-13-10 16,44 13-15-16,-42 2-9 0,11 9-4 15,5 11 0-15,-5 5-1 0,4 4-1 16,11 4 0-16,10 3-2 0,-1 6 0 16,-2 5 4-16,16 2-1 0,8 0 2 15,12-7-1-15,8-6-3 0,8-7 1 16,-1-9 1-16,6-11 2 0,10-4 0 0,-1-12-2 16,1-6-2-16,-9-7 1 0,2-10 0 15,-14-6 0-15,-3-8 2 0,-3-9-3 16,-20 3 2-16,-7 1-2 0,-13 3-6 15,-9 4-4-15,-6 5-4 0,-14 6-6 16,1 4 0-16,-5 12-11 0,0 6-15 16,11 7-19-16,4 7-21 0,-2 4-7 15,3 11 10-15,26-22-181 0</inkml:trace>
  <inkml:trace contextRef="#ctx0" brushRef="#br0" timeOffset="-18862.891">21549 9268 434 0,'0'0'59'0,"-5"-31"8"16,5 31 0-16,5-40-22 0,-5 40-14 16,20-31-8-16,-20 31-9 0,42-31-9 15,-16 15-3-15,8 3-1 0,-3 6 0 16,2 1 1-16,2 4 0 0,-2 6-1 0,-4 0 0 16,-29-4-2-16,40 23-1 0,-40-23 1 15,16 26-1-15,-16-26 6 0,-12 31 7 16,12-31 9-16,-31 38 4 0,31-38 5 15,-33 40-1-15,33-40-3 0,-37 37-3 16,37-37-7-16,-31 27-5 0,31-27-5 16,0 0-1-16,0 0-3 0,0 0-1 15,-9 31-1-15,9-31 1 0,0 0-1 16,0 0 1-16,31 33 0 0,-31-33-2 0,31 31 4 16,-31-31-2-16,48 42-5 15,-17-17-1-15,-4 6-2 0,0 0 3 0,-1 2 3 16,-10-2 1-16,10 0 2 0,-10-2 3 15,-7 2 6-15,4-3 2 0,-9 1 3 16,-4-29 3-16,0 42 10 0,0-42 4 16,-26 29 2-16,-1-14 0 0,-4 1-6 15,-6-1-8-15,-10-6-4 0,9-4-8 0,-8-5-3 16,2-7 2-16,8-4-5 0,3-4-12 16,6-1-29-16,27 16-52 0,-46-31-64 15,46 31-37-15,-31-29-182 0</inkml:trace>
  <inkml:trace contextRef="#ctx0" brushRef="#br0" timeOffset="38338.42">15732 10506 429 0,'0'0'0'0,"0"0"0"16,0 0 2-16,0 0-1 0,0 0 5 16,0 0-1-16,0 0 1 0,0 0 2 15,0 0 0-15,0 0 2 0,0 0 2 16,0 0 4-16,0 0 1 0,0 0 2 15,0 0-3-15,0 0-3 0,0 0-4 0,0 0-5 16,0 0-1-16,0 0-2 0,0 0-1 16,0 0 0-16,0 0 0 0,0 0 0 15,0 0-1-15,0 0-1 0,0 0 2 16,0 0 1-16,0 0 4 0,33 0 3 16,-33 0 0-16,49 0 2 0,-18-3-3 0,4-1-1 15,3 2-2-15,-1-1-2 16,1 3 1-16,4 0 0 0,-4 0-1 0,2 0-1 15,2 0-2-15,0 0-9 16,0 3-2-16,0 1 2 0,0-4 1 0,-2 2 7 16,6 1 4-16,-4-3-1 0,-4 0 0 15,13 0 0-15,-7 0 1 0,3 0 0 16,6 4 0-16,-15-6 0 0,8 2 1 16,3 4-1-16,-7-4-1 0,11 5 0 15,-13-1-3-15,-7-2 0 0,9 0 1 0,-6 3 0 16,3-3 1-16,-3 3-1 15,-5-3 1-15,-5 0 0 0,3 0-2 0,0 3 2 16,4-1 0-16,3-4 3 0,-3 2 0 16,4-4 1-16,3-2 0 0,5-1-1 15,3 1 1-15,-1-1-2 0,10 1 0 16,-8-1-1-16,-2 3-2 0,4 2 1 16,-12 0 0-16,8 5-2 0,-9-1 0 15,-3 1 0-15,-4-3-1 0,-2 0 0 16,2 2 0-16,0-4 4 0,-31 0 3 0,53 0 1 15,-15 0-5-15,4 3-3 16,4-3 0-16,7 0-1 0,-4 2 5 0,9 0 0 16,6 2 0-16,-2 1-1 0,6-1-1 15,6 3-2-15,-10 0 1 0,4-1-1 16,-6 1 2-16,-13-3 1 0,9 1 0 16,-14 1 1-16,-2-1 2 0,5-1 1 15,-10 1 1-15,1-1 1 0,4-2 0 0,0 1 0 16,16-3 1-16,-1 0 0 15,12 0-2-15,-1-3 0 0,-3 1-2 0,8 2-2 16,0-2-1-16,-5 4 1 0,1 0-2 16,-14 1 2-16,-4-3 0 0,-6 2-1 15,-3 0 2-15,-2 0-1 0,4-2 2 16,2-2 2-16,3 0-2 0,4 0 1 16,-2-1-1-16,-2 1-4 0,8 4-2 0,8 1-8 15,-8-1-4-15,12 4-7 16,-5 1 2-16,-6 0 5 0,-12-3 3 0,-4 3 8 15,-4-3 0-15,-5 1 1 0,-2 1 2 16,-31-6 0-16,31 5 1 0,-31-5 0 16,0 0-7-16,0 0-18 0,0 0-19 15,-95-87-91-15,95 87-110 0</inkml:trace>
  <inkml:trace contextRef="#ctx0" brushRef="#br0" timeOffset="53879.398">1536 13198 416 0,'0'0'-3'0,"-31"13"3"0,31-13 2 15,-34 0 5-15,34 0 4 0,0 0 7 16,0 0 6-16,0 0 2 0,0 0 2 16,-26-4 2-16,26 4 1 0,0 0 2 15,0 0 4-15,0 0-4 0,0 0-3 16,-27 2-9-16,27-2-7 0,0 0-6 0,0 0-5 15,-42 9-3-15,42-9-3 0,-31 22-2 16,31-22 0-16,-31 42 1 0,16-15 2 16,1-1 0-16,6 3-1 0,-3 0 0 15,6 2-1-15,3 0 0 0,2 0 2 16,7 0 1-16,-1 0 0 0,-1-4 1 16,-5-27-1-16,26 46-2 0,-26-46-1 15,31 27 1-15,-31-27 1 0,27 9 0 0,-27-9 3 16,31 0 7-16,-31 0 12 0,37-29 6 15,-10-2 2-15,-5-14-10 0,-2-8-11 16,2-13-8-16,-2-12-7 0,-4 1 0 16,-5-3 1-16,0 0-1 0,0 3 1 15,-7-3 1-15,7 5 0 0,-6 11 9 16,-10 4 6-16,5 11 1 0,-4 14 4 16,-3 8 5-16,7 27 10 0,0 0 4 0,0 0-4 15,0 0-11-15,0 0-20 16,0 0-4-16,0 0 2 0,-17 60 5 0,17 4 7 15,0 16 1-15,2 6-1 0,2-2-2 16,3-2-2-16,4-11 1 0,-2-4-3 16,6-5-1-16,-4-3 0 0,5 1-2 15,-1-9-1-15,-4-4-3 0,0-7-16 16,5-7-21-16,-5-4-30 0,-11-29-30 16,24 42-19-16,-24-42 14 0,-70-49 38 15,70 49-180-15</inkml:trace>
  <inkml:trace contextRef="#ctx0" brushRef="#br0" timeOffset="54112.028">1921 12744 505 0,'0'0'54'15,"15"29"-28"-15,12 13-6 16,4 9 4-16,11 9 9 0,-4 4 10 0,8-2-5 15,3 7 14-15,-2-7-10 0,1-3-13 16,-10 3-13-16,-7 0-14 0,-16 9-7 16,-15 11 3-16,-26 16-11 0,-23 10-14 15,-17 10-21-15,-14 3-23 0,0-6-19 16,7-10-7-16,0-15 25 0,2-12-189 16</inkml:trace>
  <inkml:trace contextRef="#ctx0" brushRef="#br0" timeOffset="58491.289">3378 12769 388 0,'0'0'11'15,"0"0"24"-15,-4-36 17 0,4 36 9 16,0 0 0-16,0 0-12 0,0 0-15 16,0 0-6-16,0 0-3 0,0 0-1 0,0 0 1 15,0 0-3-15,0 0-6 0,0 0-7 16,0 0-4-16,0 0-3 0,0 0 0 16,4 36 12-16,7 1 5 0,0 19 7 15,-6 10-3-15,1 9-10 0,-6 5-5 16,-2 4-6-16,2 0-2 0,0-4 0 15,0-14-2-15,0-10 1 0,-4-12 1 16,4-11-3-16,-5-6 1 0,5-27-1 0,0 42-1 16,0-42-1-16,0 0-1 0,0 0 1 15,0 0 11-15,0 0 4 0,0 0-6 16,9-29-16-16,-7-20-9 0,3-24-3 16,6-26-2-16,0-12 12 0,-2-11-7 15,2 5 2-15,0 8 10 0,-7 16 4 16,3 23 38-16,-7 25 12 0,0 45 0 15,4-29-1-15,-4 29-35 0,0 0-21 0,0 0-5 16,0 0-2-16,11 31 8 16,0 0 7-16,14 16 5 0,-3 11 2 0,9 12 0 15,-4 10 1-15,4-5 0 0,-5 3-1 16,-4-5 0-16,5-15 0 0,-12-10-1 16,1-12-5-16,-16-36-1 0,22 37 0 15,-22-37-2-15,0 0 5 0,0 0 5 16,0 0 13-16,0 0 16 0,0 0 16 15,27 0 8-15,-27 0-7 0,0-28-18 16,0-8-15-16,-7-13-11 0,7-13-10 0,4-6 1 16,-1-1-3-16,5 3-9 15,-1 8-7-15,2 12-15 0,-7 10-18 0,-2 36-29 16,5-33-56-16,-5 33-22 16,0 0 21-16,0 0-168 0</inkml:trace>
  <inkml:trace contextRef="#ctx0" brushRef="#br0" timeOffset="59120.309">4080 13730 389 0,'0'0'34'0,"0"0"9"16,0 0-5-16,0 0-17 0,38-40-4 15,-16 9 3-15,4-9-2 0,-1 2 2 16,-3 1-5-16,-7 3-10 0,-4 3-7 15,5 5 2-15,-16 26-1 0,7-47-1 16,-7 47 4-16,0 0 3 0,-16-31 7 0,16 31 1 16,0 0 1-16,-27-4-7 15,27 4-6-15,-33 15-1 0,33-15-2 0,-35 47 6 16,19-12 0-16,3 5 1 0,2 7 1 16,7 6-4-16,4-2 1 0,4 6 1 15,7-8-3-15,7-9-2 0,2-5 2 16,11-8 5-16,-3-7 6 0,12-5 4 15,-2-4 3-15,4-6-1 0,-9-5-2 16,5-7-3-16,-7-6-3 0,0-7-6 16,4-9 13-16,-6-8-1 0,-2-8-1 0,-12-3-1 15,-4-3-16-15,-2 6 3 16,-9 8 1-16,0 6 2 0,0 31 9 0,-15-42 12 16,15 42 9-16,0 0 8 0,0 0-7 15,-27-18-16-15,27 18-11 0,0 0-28 16,0 0 5-16,0 0 0 0,0 31 3 15,4-2 20-15,-1 11-8 0,1 8 0 16,7 3-3-16,0-9-5 0,5-9 1 0,4-6 1 16,-20-27-1-16,33 24 6 0,-33-24 1 15,35 7 5-15,-35-7 3 0,38-13 2 16,-38 13 3-16,27-25-4 0,-12-1-1 16,-6-5-2-16,-2-5-2 0,-3-3-3 15,-4 8 1-15,-4 4 8 0,4 27 3 16,-12-31 0-16,12 31 2 0,0 0-2 15,0 0-1-15,-26-9 0 0,26 9-6 16,0 0-11-16,0 0-4 0,0 0-1 16,7 31 4-16,8-4 3 0,5 1-9 0,7 6-12 15,1-1-10-15,3-9-6 0,0-4-24 16,-4-4-21-16,4-7-23 0,-31-9-18 16,42-3 25-16,-42 3-174 0</inkml:trace>
  <inkml:trace contextRef="#ctx0" brushRef="#br0" timeOffset="59281.053">4335 13183 431 0,'-16'-80'34'0,"14"29"4"0,9 7 0 16,4 11 5-16,0 6-3 0,-11 27-10 16,31-35-26-16,-31 35-26 0,48-7-24 15,-21 18-18-15,4 11-3 0,-9 18 20 16,-2 11 25-16,-4 9-187 0</inkml:trace>
  <inkml:trace contextRef="#ctx0" brushRef="#br0" timeOffset="59480.74">4766 12594 650 0,'0'0'148'0,"0"0"-7"15,0 0-76-15,0 0-20 0,0 0-19 16,-26-18-12-16,26 18-7 0,0 0-10 15,-9 51-5-15,5 2-4 0,-3 27-11 16,-2 19-26-16,-2 14-14 0,4 5-28 0,3-8-25 16,8-6-2-16,7-8 12 0,5-14-174 15</inkml:trace>
  <inkml:trace contextRef="#ctx0" brushRef="#br0" timeOffset="59839.174">6000 13555 484 0,'0'0'68'0,"0"0"2"15,-22-38-13-15,22 38-15 0,-27-42 9 16,27 42 12-16,-27-40-9 0,27 40-15 15,-37-31-17-15,37 31-14 0,-42-9-5 16,42 9 1-16,-42 5-5 0,42-5-2 0,-34 26-4 16,19 1-4-16,6 4 0 15,2 2 0-15,10 7 1 0,10 0-1 0,5 4 4 16,13 0 5-16,4-2 1 0,5 0 2 16,0-2 1-16,-3-2-1 0,1-7 2 15,-7-7 1-15,-31-24 2 0,33 34 5 16,-33-34 18-16,0 0 18 0,0 0 7 15,0 0-4-15,-48 28-21 0,6-12-25 16,-7 2-10-16,-4-3-12 0,6-6-9 16,12-11-49-16,6-3-49 0,29 5-24 15,-27-17-11-15,27 17-155 0</inkml:trace>
  <inkml:trace contextRef="#ctx0" brushRef="#br0" timeOffset="60059.831">6467 13056 611 0,'-27'-4'122'15,"27"4"-6"-15,0 0-64 0,0 0-27 0,0 0-10 16,-19 49 8-16,25-7 9 0,5 15 2 16,5 14-5-16,-1 16-6 0,5 1-11 15,-4 3-3-15,-5 2 1 0,0-11-7 16,-5 4-7-16,-1-4-19 0,-1-13-21 15,-4-3-33-15,7-8-34 0,2-12-23 16,-3-4 0-16,10-11-176 0</inkml:trace>
  <inkml:trace contextRef="#ctx0" brushRef="#br0" timeOffset="60532.09">7324 13482 503 0,'-27'-25'65'0,"27"25"8"16,-35-22-13-16,35 22-8 0,-38-15-8 15,38 15-15-15,-37 0-14 0,37 0-8 16,-36 20-3-16,36-20-1 0,-33 48 1 16,18-10-2-16,-3 13-1 0,-2 9 2 15,9 4-2-15,2-2-1 0,7-7 2 16,4-4-2-16,2-9 0 0,7-4 1 15,5-5 0-15,-16-33-2 0,38 40 1 0,-38-40-1 16,31 11 3-16,-31-11 10 16,31-7 8-16,-31 7 5 0,46-53-5 0,-17 0-18 15,2-20-20-15,0-16-24 16,-9-10-15-16,-2-5-1 0,-9-9-12 0,-4-2 9 16,-7-3 10-16,-3-1 13 0,-1 6 21 15,-7 6 17-15,2 10 19 0,-2 11 31 16,-4 15 47-16,-8 18 23 0,3 17 8 15,20 36-15-15,-33-31-41 0,33 31-29 16,0 0-22-16,0 0-17 0,0 0-5 0,-9 64 2 16,14 7 3-16,1 22 3 15,3 18 2-15,2 13-2 0,0-4-2 0,9-3-2 16,0-6-2-16,-2-12 0 0,4-10 0 16,-2-12-1-16,0-1-1 0,-2-10-4 15,2-6-20-15,-3-5-22 0,-1-8-65 16,-3-5-59-16,3-7-13 0,-10-6-189 15</inkml:trace>
  <inkml:trace contextRef="#ctx0" brushRef="#br0" timeOffset="62037.744">8571 13373 425 0,'6'-57'8'0,"-6"14"9"0,-6-3 14 0,-1-1 19 16,-2 3 28-16,2 2 3 0,-1 7 18 15,-3 1 14-15,11 34-12 0,-12-35-7 16,12 35-34-16,0 0-32 0,0 0-23 16,0 0-7-16,0 0 2 0,12 49 0 15,-1-7 1-15,0 11 2 0,-2 11 2 0,2 5-1 16,0-1 1-16,0 1-2 0,0-9-1 16,-7-11-1-16,1-7 1 0,-1 0-1 15,-2-7-14-15,3 1-26 0,-5-8-40 16,6-1-53-16,-6-27-42 0,5 44 12 15,-5-44-167-15</inkml:trace>
  <inkml:trace contextRef="#ctx0" brushRef="#br0" timeOffset="62305.322">9157 13079 547 0,'0'0'64'15,"0"0"-7"-15,11-27-33 0,-11 27-1 16,0 0 4-16,31-4-1 0,-31 4-6 15,38 6-13-15,-38-6-7 0,42 22-1 16,-42-22-3-16,31 49 3 0,-20-16 4 16,-6 3 4-16,-5 1 16 0,-5-1 16 15,-6 8 4-15,-4 3 13 0,-7 1-13 0,-5-1-14 16,0-1 0-16,3 3-14 16,2-5-2-16,11 5-5 0,2-2-10 0,7-8-8 15,8 3-13-15,5-6-38 0,16-3-2 16,8-2-1-16,3-7-3 0,13-1 11 15,-2-12-13-15,-1-16-11 0,10-10-1 16,-5-16 28-16,5-14-189 0</inkml:trace>
  <inkml:trace contextRef="#ctx0" brushRef="#br0" timeOffset="62580.89">10059 12948 537 0,'-31'-16'80'15,"31"16"9"-15,-58-15-21 0,31 15 6 16,-8 9-9-16,2 4-7 0,-3 11-18 15,3 14-25-15,-2 13-6 0,6 9-3 16,5 6-2-16,8 1-4 0,9 1-2 0,7-6-3 16,12-6 1-16,10-14-1 15,9-11 2-15,6-11 5 0,3-9 11 0,4-11 8 16,3-11 6-16,6-14 3 0,0-8-6 16,-2-16-4-16,-9-8-5 0,-9-3 0 15,-6-2-3-15,-11 2-5 0,-16 5-4 16,-16 4-2-16,-4 4-2 0,-13 12-1 15,-3 6-1-15,-6 7-11 0,-6 4-17 16,-1 12-16-16,-2 1-27 0,7 14-32 16,4 4-29-16,7 5-10 0,33-18 25 0,-27 44-167 15</inkml:trace>
  <inkml:trace contextRef="#ctx0" brushRef="#br0" timeOffset="62870.435">10564 12625 510 0,'0'0'79'0,"0"0"22"0,-38-3 1 16,38 3-18-16,0 0-12 15,-27-4-20-15,27 4-21 0,0 0-23 0,0 0-11 16,-2 27-3-16,2-27-1 0,11 59-1 16,0-21-11-16,5-5-4 0,1 0 1 15,-17-33 2-15,54 36 11 0,-23-29 8 16,0-12 5-16,6-6 7 0,-1-11 3 15,-3-11 0-15,-7-9-6 0,-10-3-6 16,-5 1-9-16,-18 0-2 0,-1 6-4 16,-19 5-8-16,-6 6-2 0,-3 10-8 0,-12 8-8 15,1 9 8-15,3 6-14 0,-3 8-18 16,12 6-8-16,2 8-11 0,-9-41 20 16,31 51-184-16</inkml:trace>
  <inkml:trace contextRef="#ctx0" brushRef="#br0" timeOffset="63920.64">11440 13475 453 0,'0'-29'38'0,"0"29"13"15,-11-42 12-15,11 42 8 0,-11-35 6 0,11 35-1 16,0 0-14-16,-26-31-24 0,26 31-23 16,-31-7-13-16,31 7-3 0,-38 11 2 15,11 2 1-15,1 1 6 0,-5 6 5 16,4 2-1-16,5 4 2 0,22-26-5 15,-31 49-3-15,31-49-2 0,-6 49-1 16,1-20-1-16,12 4-1 0,-3 2 1 16,7 1-2-16,5-1 2 0,-1-6 0 0,5 0-2 15,-20-29-1-15,29 39-1 16,-29-39 0-16,20 27-2 0,-20-27 0 0,-5 27-1 16,5-27-5-16,-15 28-2 0,15-28 0 15,-38 23-6-15,38-23 1 0,-48 11-18 16,23-9-22-16,25-2-11 0,-37-11-24 15,37 11-9-15,-98-102-51 0,98 102-115 16</inkml:trace>
  <inkml:trace contextRef="#ctx0" brushRef="#br0" timeOffset="64210.181">11649 13792 524 0,'0'0'38'0,"0"0"20"0,0 0-17 16,0 0 17-16,33 4 10 0,-33-4-7 15,26-11-21-15,-26 11-21 0,42-33-11 16,-42 33-9-16,49-58-5 0,-22 25-4 16,-7 4-2-16,-5 0 5 0,-15 29 3 0,7-35 9 15,-7 35 9-15,0 0 12 16,-18-27 8-16,18 27-1 0,-31-4-2 0,31 4-4 16,-42 0-7-16,42 0 0 0,-38 13-6 15,38-13-4-15,0 0-5 0,-22 29-4 16,22-29-2-16,0 44-3 0,2-10-5 15,9 8-4-15,5 2-12 0,4 0-28 16,2-4-20-16,13-5-10 0,3-6-17 0,11-9 16 16,4-9 2-16,9-11 8 15,2-13 26-15,5-9-191 0</inkml:trace>
  <inkml:trace contextRef="#ctx0" brushRef="#br0" timeOffset="64427.836">12548 13517 484 0,'-36'-2'58'0,"10"2"14"16,-1 0 7-16,-2 4-2 0,29-4 10 16,-51 9-8-16,51-9-21 0,-42 18-24 0,42-18-25 15,-31 40-6-15,25-14-4 16,1 7 0-16,10 1-3 0,6 1 0 0,0-2-5 16,15-2-6-16,1-2 5 0,8-7-1 15,7-2 4-15,0-2 1 0,3-9-6 16,6-5-12-16,-3-6-19 0,5-9-29 15,-2-5-14-15,-6-4-14 0,1-6 5 16,-8-10-177-16</inkml:trace>
  <inkml:trace contextRef="#ctx0" brushRef="#br0" timeOffset="64996.944">13035 12906 566 0,'-29'-16'93'0,"29"16"12"0,-29-11-38 15,29 11-22-15,0 0-18 0,0 0-14 0,-15 49-7 16,15-5 5-16,4 14 1 16,0 6-1-16,12 5-2 0,-1 8-5 0,-3 5-2 15,-1 9-6-15,-5 9-5 16,8-5-5-16,-3-7-19 0,6-12-7 0,-3-19-6 16,-8-17-17-16,-6-40 4 0,-4 36 6 15,4-36-3-15,-29-12 0 0,29 12 12 16,-51-44 5-16,20 9 15 0,-2-10 18 15,2-1 7-15,0-5 2 0,4 5 15 16,5 6 23-16,11 6 31 0,7 8 16 16,4 26-9-16,9-40-20 0,-9 40-31 15,37-35-19-15,-8 21-6 0,6 3-10 0,7 5-23 16,7 3-16-16,-2 6-21 0,6 1-13 16,0 5 12-16,0 0 15 0,-6 2 19 15,-1-2 22-15,-4-7 9 0,-2-2 2 16,0-5 2-16,-9-1-1 0,-2-3 2 15,-29 9 6-15,31-13 13 0,-31 13 28 16,0 0 37-16,0 0 23 0,0 0 3 16,0 0-15-16,0 0-29 0,0 0-27 15,0 0-17-15,0 0-14 0,-27 11-7 16,27-11-3-16,-11 42 1 0,7-9-2 0,4 9-4 16,4 0-6-16,3-2-3 0,8-9-1 15,1-4 5-15,-16-27 0 0,37 33 1 16,-37-33 3-16,47 9 1 0,-47-9 5 15,49-14 4-15,-49 14 1 0,35-37 2 16,-20 8-1-16,-8-2 0 0,2-4-1 0,-7-1-1 16,-4 5 3-16,-7 2-1 15,9 29-2-15,-22-44-6 0,22 44-6 0,-35-35-21 16,35 35-41-16,-45-11-39 0,45 11-29 16,-46 22 18-16,46-22-169 0</inkml:trace>
  <inkml:trace contextRef="#ctx0" brushRef="#br0" timeOffset="65364.365">13900 13428 434 0,'12'27'8'0,"-12"-27"2"16,4 35 5-16,-4-35 2 0,15 56 4 15,-8-23 2-15,4 0-2 0,-6-2-5 16,6-2-1-16,-7-2 0 0,-4-27-2 15,0 35-1-15,0-35 0 0,0 0 5 16,0 0 14-16,0 0 11 0,0 0 3 16,0 0-1-16,0 0-8 0,0 0-4 15,-26-46-4-15,21 19-9 0,5-2-6 0,0-4-8 16,11-2-4-16,5-3 1 0,4-4-4 16,11 0 0-16,-3 2 2 0,-3 7-2 15,1 6 5-15,-26 27-2 0,42-38-1 16,-11 27-1-16,-4 5-2 0,2 8-1 15,-29-2-3-15,40 18-6 0,-40-18 0 16,33 40-1-16,-18-14 2 0,1 5 9 16,-5 2 1-16,0 1 4 0,-2-1 0 0,-3-2-7 15,3 2-12-15,-2 0-21 16,0 5-32-16,1-1-27 0,4 6-2 0,3-8-191 16</inkml:trace>
  <inkml:trace contextRef="#ctx0" brushRef="#br0" timeOffset="65540.089">14662 13402 459 0,'0'0'31'0,"0"0"1"16,0 0-14-16,9 26-10 0,-9-26 0 16,11 51 1-16,0-17-1 0,0 3-8 15,-2 1-14-15,2 2-13 0,-2-7-12 16,2-2 1-16,-11-31 10 0,27 38-193 15</inkml:trace>
  <inkml:trace contextRef="#ctx0" brushRef="#br0" timeOffset="65761.739">14755 13010 433 0,'0'0'13'0,"0"0"-5"16,0 0-3-16,0 0-12 0,-4 31-5 15,4-4 5-15,-5 4 1 0,10 4-205 16</inkml:trace>
  <inkml:trace contextRef="#ctx0" brushRef="#br0" timeOffset="66356.805">15380 13360 423 0,'0'0'4'0,"15"-29"1"0,-15 29 6 15,0 0 2-15,-20-38 5 0,20 38 4 16,-33-20 1-16,33 20 1 0,-35-2-3 16,35 2-6-16,-42 20-4 0,42-20-3 0,-38 51-3 15,22-18-2-15,10 12-2 16,1 1-1-16,5-2 0 0,9 7 0 0,2-4 0 16,11-1-2-16,5-6 2 0,15-11-1 15,5-7 5-15,1-11 2 0,-1-6 1 16,-1-10 4-16,-1-10-4 0,1-10 1 15,-2-6-3-15,-8-2-3 0,-10-5 2 16,-10 1 1-16,-12 4 2 0,-8-5 2 16,-1 5 7-16,-6 4 3 0,-4 2 4 15,15 27-2-15,-27-28-6 0,27 28-9 0,-42 2-5 16,42-2-1-16,-37 33 0 16,25 0 1-16,8 7 0 0,0 11 2 0,12 7 3 15,4 8 7-15,3 7 11 0,7 9 5 16,3 4 3-16,-3 3-3 0,11 4 0 15,-2-4-8-15,-5-3-4 0,5-4-5 16,-8-11-9-16,3-7 0 0,-6-11 0 16,-13-11 1-16,-14-6-2 0,-8-8 5 0,15-28 2 15,-54 42 4-15,21-26 4 16,-11-9-3-16,-9-5-2 0,4-4 1 0,-4-7 1 16,-5-7 4-16,5-6 2 15,5-5 0-15,-3 1 4 0,13-3-5 0,3 0-1 16,1-2-2-16,12 0-8 0,2 0-1 15,9 0-2-15,5-2-5 0,8 2-5 16,7-4-3-16,8-1-4 0,14-1-2 16,0-1 3-16,7 3 3 0,0 4 4 15,-1 4 6-15,5 3-2 0,0-1 1 0,12 3 1 16,-1 0 0-16,-2 0-1 0,11 2 3 16,-9 2-3-16,-5 3 1 0,1-1 1 15,-9 1 0-15,-7-1-1 0,-2 1 2 16,-31 15 3-16,42-20 5 0,-42 20 9 15,0 0 5-15,0 0 0 0,0 0 2 16,0 0-4-16,0 0-5 0,0 0-5 16,0 0-7-16,0 0-6 0,0 0-10 0,0 0-14 15,0 0-21-15,0 0-35 16,0 0-70-16,0 0-65 0,-20-47-198 0</inkml:trace>
  <inkml:trace contextRef="#ctx0" brushRef="#br0" timeOffset="67622.701">16706 13836 401 0,'0'0'-1'0,"-7"-36"4"16,7 36 5-16,-4-26 6 16,4 26 15-16,-16-36 18 0,16 36 22 0,0 0 17 15,0 0 4-15,0 0-11 0,0 0-22 16,0 0-23-16,0 0-17 0,0 0-10 15,0 0-3-15,0 0-1 0,0 0 1 16,0 0 1-16,12 27-1 0,-12-27 0 16,19 40 0-16,-19-40-1 0,16 35-1 0,-16-35 1 15,-9 47-2-15,-13-10-16 16,0 8-21-16,2 1-34 0,-7-1-35 0,5-10-16 16,2-2 13-16,5 3-176 0</inkml:trace>
  <inkml:trace contextRef="#ctx0" brushRef="#br0" timeOffset="68868.06">17877 13548 466 0,'16'-27'68'0,"-16"27"17"0,0-55 13 16,0 26-14-16,-5 1-7 0,5 28-5 15,-11-45-14-15,11 45-19 0,-15-31-19 16,15 31-12-16,-31-22-5 0,31 22-3 16,-31-11 0-16,31 11 2 0,-33-2-1 15,33 2-1-15,-31 11-4 0,31-11-2 0,-18 26-4 16,18-26-2-16,-4 47 1 16,4-14 2-16,6 5 2 0,10 2 4 0,-1 6-1 15,12 1 1-15,-1-1-3 0,5-2-1 16,-4-1 2-16,-1-8 1 0,1-2 4 15,-27-33 1-15,27 42-4 0,-27-42-2 16,0 0 0-16,-11 33 3 0,11-33 7 16,-43 25 1-16,12-3-1 0,-6 2-2 15,10-4-7-15,-4-9-13 0,31-11-39 16,-29-11-50-16,29 11-29 0,12-40 7 0,16 9 38 16,30-11-155-16</inkml:trace>
  <inkml:trace contextRef="#ctx0" brushRef="#br0" timeOffset="69205.53">18491 13453 417 0,'0'0'15'16,"35"-33"20"-16,-35 33 21 0,0 0 21 16,0 0-2-16,0 0-17 0,-31-5-19 15,31 5-15-15,-31 5-2 0,31-5 1 0,-37 20-5 16,37-20-10-16,-47 44-4 0,20-11-4 16,12 2-2-16,4 8 0 0,6-1-6 15,14 0 2-15,2 2-6 0,5-9 3 16,17-4 6-16,-2-8 1 0,11-12 10 15,9-7 3-15,-7-4 0 0,-1-9-2 16,-8-2-3-16,-8-9-3 0,-27 20 0 16,26-46-7-16,-24 17-4 0,-8-2-5 0,-10-5-3 15,-4-1-7-15,-13-3-15 16,-9-4 4-16,-11-1 7 0,0-1 17 0,-5-5 17 16,12 0 12-16,1 2 13 0,8 7 12 15,8 2 8-15,7 7-7 0,17 4-14 16,10 1-15-16,15-1-12 0,11-4-11 15,6-1-6-15,12 1-12 0,-7 13-14 16,-4 9-22-16,-1 11-19 0,5 13-18 16,-6 7 3-16,2 5 27 0,-7 1-186 15</inkml:trace>
  <inkml:trace contextRef="#ctx0" brushRef="#br0" timeOffset="69404.215">18907 12569 575 0,'0'0'128'0,"0"0"19"16,0 0-50-16,-26-6-59 0,26 6-24 16,0 0-1-16,-5 31 4 0,5-3 3 15,0 17-1-15,0 6-11 0,0 8-4 16,0 8-3-16,0 4-4 0,7 4-11 0,6 5-20 16,-2 2-27-16,0-5-29 0,9-4-29 15,9-11-8-15,2-6 20 0,20-21-178 16</inkml:trace>
  <inkml:trace contextRef="#ctx0" brushRef="#br0" timeOffset="69623.871">19684 12738 597 0,'0'0'135'15,"0"0"0"-15,0 0-65 0,0 0-48 16,0 0-5-16,0 0 12 0,-17 51 5 15,19-9 2-15,-2 9-10 0,11 6-12 16,-7 7-1-16,7 3-8 0,-11 1 1 16,0 5-3-16,5 1 0 0,-10 3-3 15,10-4-9-15,-1 0-20 0,-8-6-35 16,15-12-36-16,-7-11-38 0,3-8-11 0,-7-36 27 16,38 37 40-16,-14-34-165 0</inkml:trace>
  <inkml:trace contextRef="#ctx0" brushRef="#br0" timeOffset="70074.164">20149 13351 470 0,'0'0'71'0,"-4"-33"14"0,4 33 12 15,-22-29-8-15,22 29-5 0,-27-16-7 0,27 16-20 16,0 0-33-16,0 0-18 16,0 0-13-16,-31 7-7 0,31-7-8 0,-11 42-11 15,0-2 7-15,11 7 0 0,0 1 4 16,7 5-1-16,6-8-8 0,5-5 4 15,4-9 5-15,4-7 10 0,10-6 10 16,-3-7 0-16,-2-7 3 0,-4-6 3 16,-27 2 3-16,51-24 2 0,-51 24 2 15,33-47 1-15,-18 16-1 0,-10 0-2 16,-1-2-4-16,-4-3-1 0,-4 3 6 16,-1 7 9-16,5 26 5 0,-15-36 3 15,15 36-7-15,0 0-14 0,0 0-11 0,0 0-3 16,0 0-1-16,-5 33 6 0,8 3 6 15,-1 13 9-15,2 13 1 0,16 13 10 16,-2 9 9-16,-3 2-7 0,1 5 2 16,4 2-10-16,-9 0-7 0,11-4 2 15,0-10-1-15,-2-17-4 0,-9-13-2 0,-6-11-1 16,-5-7 1-16,-16-5 2 16,16-26 2-16,-42 38 3 0,15-27 1 0,-4-4-2 15,0-5-1-15,5-11-2 0,-1-4-4 16,27 13 0-16,-42-47-5 0,20 18-4 15,7 1-2-15,-1 1-15 0,9 1-25 16,7 26-37-16,-8-47-46 0,8 47-39 16,-7-42 12-16,7 42-171 0</inkml:trace>
  <inkml:trace contextRef="#ctx0" brushRef="#br0" timeOffset="70276.845">19990 14416 918 0,'0'0'193'0,"-5"-38"-133"0,5 38-34 15,0 0-3-15,0 0-7 0,5-33-18 0,-5 33-32 16,0 0-50-16,0 0-58 16,38-20-44-16,-38 20 10 0,37-11-160 0</inkml:trace>
  <inkml:trace contextRef="#ctx0" brushRef="#br0" timeOffset="70759.085">21511 13282 586 0,'0'0'147'16,"0"0"7"-16,0 0-54 16,0 0-78-16,0 0-18 0,0 0-4 0,0 0-1 15,0 0 1-15,0 0 5 0,11 49 3 16,0-5 2-16,9 7-3 0,-2 2-1 15,2 1-4-15,6-4-1 0,-10-3-2 16,4-5-5-16,-2-11 0 0,-18-31-3 16,26 31 3-16,-26-31 1 0,27 4 2 15,-27-4 4-15,40-22 2 0,-23-4-10 16,10-14-5-16,-1-9-10 0,-3-8-2 16,-8-5 6-16,-6 2 6 0,2 4 19 15,-11 10 7-15,0 8 13 0,0 12 20 0,0 26 7 16,-4-31 2-16,4 31-5 0,0 0-19 15,0 0-15-15,0 0-11 0,0 0-4 16,0 0-4-16,0 0 0 0,0 37 2 16,0-1 2-16,4 8-2 0,-4 0 2 15,9 5 2-15,-3-2-3 0,1 4 0 0,6 4-5 16,1-2-18-16,-5-4-21 16,6-7-41-16,-4-11-58 0,-11-31-37 0,42 37 11 15,-9-34-169-15</inkml:trace>
  <inkml:trace contextRef="#ctx0" brushRef="#br0" timeOffset="70991.72">22395 13238 507 0,'-34'-31'93'0,"34"31"22"16,-42-35-19-16,42 35-3 0,-31-16-11 0,31 16-18 16,0 0-21-16,0 0-27 0,-26 11-18 15,26-11-7-15,-5 56-3 0,10-12 0 16,4 11 1-16,8 7 3 0,5-2 0 15,14-5 6-15,-3-4 3 0,7-4-1 16,-7-5 4-16,-2-7-2 0,-4-6 0 16,-27-29 1-16,22 33 0 0,-22-33 5 15,0 0 1-15,0 0-4 0,-38 25-24 0,1-14-50 16,-10 2-59-16,-10 0-32 16,8-6 11-16,2-5-163 0</inkml:trace>
  <inkml:trace contextRef="#ctx0" brushRef="#br0" timeOffset="71288.253">22505 13510 449 0,'0'0'71'0,"36"9"17"0,-36-9 14 15,26-11-29-15,-26 11-23 16,34-9-13-16,-34 9-19 0,42-15-16 0,-42 15-13 16,42-31-7-16,-16 11-20 0,-26 20-14 15,38-42 8-15,-38 42 5 0,15-44 17 16,-15 44 16-16,-6-43 9 0,6 43 18 15,-25-33 15-15,25 33 23 0,-39-17 12 16,39 17-1-16,-36-12 2 0,36 12-11 16,-38 0-13-16,38 0-13 0,0 0-15 15,0 0-9-15,-26 25-7 0,26-25 0 0,0 51 1 16,11-14-1-16,4 5-1 16,3 3-1-16,2 1 0 0,2 3-5 0,-2 0-13 15,16-3-26-15,-8-4-32 0,8-4-35 16,8-9-31-16,-4-9-8 0,2-9 20 15,-40-58-166-15</inkml:trace>
  <inkml:trace contextRef="#ctx0" brushRef="#br0" timeOffset="71631.721">23223 13382 448 0,'0'0'85'0,"0"-31"31"0,0 31 19 16,0 0-28-16,0 0-30 15,0 0-27-15,0 0-25 0,0 0-16 0,0 0-7 16,0 0 2-16,0 0 0 0,18 51 1 15,-10-13 1-15,8 1-4 0,-1 1 0 16,-4-2-2-16,-4-3-2 0,-2-1 3 16,-5-8-1-16,0-26-2 0,0 36 1 15,0-36 1-15,0 0 2 0,0 0 4 16,0 0 6-16,0 0-1 0,0 0 0 16,-18-43-5-16,20 10-5 0,2-7-1 0,8-4 1 15,-4-5 1-15,6-2-1 16,6-2 0-16,2-4-3 0,13 8 3 0,-8 5 0 15,-1 11 1-15,8 8 0 0,-34 25-2 16,42-29 2-16,-42 29-1 0,35-4 1 16,-35 4-1-16,27 22-2 0,-27-22 1 0,22 44-2 15,-13-15-1-15,-7 7 2 16,-4 8-4-16,-3 5-11 0,1 10-28 0,-7-1-45 16,4 2-51-16,-2-7-27 0,7-13 24 15,4-11-164-15</inkml:trace>
  <inkml:trace contextRef="#ctx0" brushRef="#br0" timeOffset="71913.276">24195 13216 588 0,'-11'-53'151'0,"0"22"19"0,2 0-43 16,9 31-42-16,-31-45-19 16,31 45-18-16,-38-31-19 0,38 31-12 0,-44-11-9 15,44 11-12-15,-29 5-10 0,29-5-10 16,-29 31 0-16,14 0 2 0,6 9 6 15,9 8 9-15,9 3 0 0,2-2 0 16,9 2 5-16,6-5 2 0,8-3 1 16,3-1 1-16,3-7 0 0,-2-2-1 15,-1 0 0-15,-1-8 1 0,-7-3-2 16,-29-22 1-16,31 29-3 0,-31-29 1 0,0 0-1 16,0 0-1-16,0 0 0 0,-38 9-2 15,11-9-8-15,-19 0-18 0,-18-3-11 16,-9 8-41-16,-3-5-46 0,-1 4-33 15,2 3-197-15</inkml:trace>
  <inkml:trace contextRef="#ctx0" brushRef="#br0" timeOffset="76067.265">4022 15200 376 0,'0'0'29'0,"0"0"15"0,0 0 14 15,-11-31 10-15,11 31 9 0,0 0 14 16,0 0-2-16,0 0-15 0,0 0-25 16,0 0-26-16,0 0-13 0,-26 13 4 0,26 18 6 15,0 9 1-15,0 11-1 0,2 2-10 16,2 2-2-16,5 7 4 0,-2 5-2 16,4-1 0-16,4 3-2 0,1-5-4 15,2-4-2-15,-3-2-5 0,-2-8-10 16,3-1-15-16,-3-9-35 0,1-9-49 15,-14-31-25-15,22 36-12 0,-22-36 20 0,0 0 50 16,0 0 37-16,31-18 24 16,-31 18-190-16</inkml:trace>
  <inkml:trace contextRef="#ctx0" brushRef="#br0" timeOffset="76540.525">4339 15629 364 0,'4'-28'15'0,"-4"28"11"15,0 0 11-15,7-27 10 0,-7 27 4 16,0 0-8-16,0 0-14 0,0 0-11 15,0 0 9-15,-4 42 11 0,8-13 3 16,1 11-1-16,-5 0-20 0,2-3-14 0,2 3-1 16,5 0-3-16,2 4 1 15,0 1-1-15,0-17-8 0,-11-28-3 0,16 27-2 16,-16-27 2-16,0 0 6 0,0 0 3 16,0 0 5-16,0 0 8 0,0 0 0 15,6-29-5-15,-6 0-4 0,0-8-7 16,0-1 1-16,-2 7 5 0,2 31-3 15,7-42 3-15,-7 42-6 0,20-31-1 16,-20 31 1-16,42-38-2 0,-13 25 11 16,2 4 0-16,0 9 0 0,6 2 2 0,1 3-9 15,-7 6-2-15,0 2 0 16,-5 1 0-16,-26-14 3 0,38 28 1 0,-38-28 1 16,0 0 2-16,16 34 8 0,-16-34 14 15,0 0 14-15,0 0 12 0,0 0 2 16,0 0-1-16,0 0-8 0,0 0-15 15,0 0-11-15,0 0-12 0,0 0-5 16,-5-45-1-16,5 45 0 0,9-37-1 16,-9 37 1-16,22-34 1 0,-22 34-1 15,31-22-2-15,-31 22-2 0,31-4 2 0,-31 4-1 16,31 24 0-16,-31-24 1 0,29 47-1 16,-29-47-4-16,40 57 1 0,-16-24-9 15,1 5-20-15,1 0-16 0,1-5-46 16,-27-33-33-16,37 40-7 0,-37-40 0 15,31 4 40-15,-31-4-166 0</inkml:trace>
  <inkml:trace contextRef="#ctx0" brushRef="#br0" timeOffset="76817.089">4647 15315 434 0,'-7'-38'41'0,"7"10"4"0,7-8-14 16,8 10-12-16,-15 26 4 0,47-42 0 15,-21 30-3-15,1 6-8 0,0 4-9 16,-1 10-5-16,1 8-4 0,-5 11-3 0,-2 10 2 16,-5 5-1-16,-15 11 4 15,-11 7 0-15,-13 2-11 0,-5 2-17 0,-2-6-2 16,9-7-8-16,2-13 1 0,20-38 13 16,-27 26-204-16</inkml:trace>
  <inkml:trace contextRef="#ctx0" brushRef="#br0" timeOffset="77022.77">5169 14746 654 0,'0'0'165'0,"0"0"-7"0,0 0-96 16,0 0-53-16,-31 13-4 0,31-13 1 16,-33 60 2-16,13-5-4 0,5 10-6 15,-1 3-2-15,5 8-11 0,-4 3-25 16,8 8-28-16,-4 6-38 0,2-3-14 0,14 1-3 15,1-4 19-15,7-8-165 16</inkml:trace>
  <inkml:trace contextRef="#ctx0" brushRef="#br0" timeOffset="77630.811">5845 15459 625 0,'0'0'119'0,"0"0"-32"16,0 0-73-16,0 0-16 0,0 0 8 0,-9 44 9 15,11-13 0-15,-4 11-5 16,4 5-6-16,0 2-5 0,-2-5-7 0,5-4-6 16,-1-9-1-16,-4-31-3 0,7 33-2 15,-7-33-1-15,0 0 3 0,0 0 16 16,0 0 11-16,0 0-5 0,-5-31-5 15,3-2-9-15,-2-9 4 0,8-7 9 16,3 0 14-16,-1 7 5 0,3 2-4 0,2 9-1 16,5 5-8-16,-16 26-6 15,38-45-1-15,-38 45-1 0,39-22-3 0,-39 22 0 16,38 14-3-16,-38-14 2 0,38 44 0 16,-18-15 1-16,-3 8 4 0,-1 1-1 15,-1 2 0-15,3 0 0 0,-2-9-2 16,-1-5 0-16,-15-26 1 0,38 36-2 15,-38-36 2-15,40 11 1 0,-14-20-1 16,7-7 3-16,5-6-3 0,-3-13-2 16,3-3 7-16,-7-6-3 0,-4-5 0 0,-5 3 2 15,-7-5-8-15,-6-2-14 0,-2-3 0 16,-7 1 5-16,0-1 1 0,-7 3 9 16,-2 5-5-16,-2 3-5 0,-4 12 4 15,15 33-2-15,-27-33 10 0,27 33 4 16,0 0-3-16,-31-2 8 0,31 2-3 15,0 0-2-15,-11 53 8 0,9-11 6 16,-3 13 5-16,1 12-3 0,8 1-2 0,3 5 3 16,4-2-2-16,2-4 9 15,1-3-4-15,1-9-12 0,1-6-2 0,-1-7-6 16,1-11-1-16,-16-31 2 0,26 42-2 16,-26-42-2-16,0 0 2 0,0 0 3 15,0 0 4-15,0 0 7 0,27-4 7 16,-27 4 3-16,0 0-2 0,38-45-1 15,-38 45-6-15,24-42-3 0,-24 42-2 16,15-28-6-16,-15 28-2 0,0 0-2 16,0 0-1-16,0 0-1 0,0 0-1 0,0 0 0 15,29 4-4-15,-29-4-10 0,25 27-16 16,-25-27-18-16,28 42-42 0,-12-14-46 16,-5 6-22-16,9-6 15 0,2 1-162 15</inkml:trace>
  <inkml:trace contextRef="#ctx0" brushRef="#br0" timeOffset="78308.741">7213 15587 461 0,'0'0'79'0,"-26"-28"20"0,26 28 12 0,-38-29-30 16,38 29-14-16,-35-18-14 0,35 18-23 16,-31-4-16-16,31 4-7 0,0 0-7 15,-38 24-4-15,38-24-7 0,-18 51-7 16,9-11 2-16,7 2-2 0,4 2 1 15,3-2 1-15,1-4-2 0,10-7-4 16,4-5 5-16,-20-26 2 0,44 34 4 16,-44-34 11-16,47 11 9 0,-47-11 10 0,46-16 11 15,-46 16 3-15,42-33-4 16,-24 6-5-16,-3-6-5 0,-3-2 6 0,-4-3 3 16,-3 5-4-16,-3-5-4 0,2 3-11 15,-4 4-2-15,0 31 3 0,-4-40 2 16,4 40-2-16,0 0-6 0,0 0-4 15,0 0-4-15,0 0-11 0,0 0 1 16,0 0 1-16,-7 35-1 0,7-35 6 0,5 56-5 16,1-23-14-16,6 2-6 15,-1-1-12-15,9-6-13 0,-20-28-18 0,53 47-6 16,-16-36 11-16,-1-9 15 16,6-13 26-16,0-11 17 0,-4-9 3 0,-1-7 4 15,-10-1 8-15,-3-4 13 0,-6-3 21 16,-7-1 9-16,0-3 9 0,-9-1-3 15,-2-3 11-15,-9 6 11 0,-2-3-4 16,2 4 15-16,-4 7-14 0,0 9-6 16,13 31-4-16,-27-35-16 0,27 35-14 0,0 0-14 15,0 0-7-15,0 0-14 0,0 0-7 16,0 0 0-16,-11 27 3 0,20 8 5 16,2 16-1-16,0 9-2 0,5 2-2 15,-5 2 1-15,0 2 2 0,0 5-7 16,2 0-14-16,-6 11-64 0,-1-7-10 15,3-10-8-15,-4-19 8 0,-5-46 65 16,6 27 12-16,-6-27-2 0,0 0-21 0,-8-42-19 16,-4 8-3-16,6-3 19 0,-1-8 32 15,-2-1 31-15,5 4 18 0,4 4 15 16,4 5 28-16,-4 6 8 0,0 27-4 16,16-39-10-16,-16 39-26 0,37-40-16 15,-37 40-10-15,51-36-5 0,-17 25-6 16,-1 5-8-16,-2 3-17 0,0 3-30 15,-31 0-30-15,42 9-23 0,-42-9-13 16,0 0 21-16,11 36-178 0</inkml:trace>
  <inkml:trace contextRef="#ctx0" brushRef="#br0" timeOffset="78499.439">7014 15122 562 0,'13'-53'81'0,"9"20"-1"0,5-2-55 0,15 1-11 16,0 8 4-16,-4 4-2 15,15 6-5-15,-7 12-24 0,1 10-33 0,-3 10-38 16,-13 10-17-16,-4 8 17 0,-7 3-180 16</inkml:trace>
  <inkml:trace contextRef="#ctx0" brushRef="#br0" timeOffset="78692.141">7831 14513 657 0,'0'0'159'0,"0"0"-6"16,0 0-85-16,0 0-52 0,0 0-10 16,0 0 2-16,-27 25-2 0,21 17 1 15,-7 20-11-15,1 11-18 0,1 7-23 16,-4 4-37-16,8 4-34 0,-2 3-23 15,7 2 11-15,0 0-172 0</inkml:trace>
  <inkml:trace contextRef="#ctx0" brushRef="#br0" timeOffset="79010.641">9082 14739 612 0,'0'0'158'0,"-31"25"4"0,31-25-54 15,0 0-69-15,0 0-3 0,-22 44 2 16,13-9-1-16,-2 14-7 0,7 6-15 15,1 10-3-15,3 6 1 0,3 4-9 16,-3 2-6-16,-3 1 0 0,-1 4-3 16,0-5 6-16,-1 1 1 0,-2-12-1 0,-1-6-1 15,-3-14-4-15,4-10-6 0,-2-5-15 16,9-31-28-16,-18 46-40 0,18-46-40 16,0 0-30-16,-20 31 1 0,20-31 42 15,0 0-163-15</inkml:trace>
  <inkml:trace contextRef="#ctx0" brushRef="#br0" timeOffset="79605.705">9870 15412 398 0,'0'0'11'0,"0"0"15"16,-6-37 15-16,6 37 15 0,-11-27 15 16,11 27 9-16,0 0 9 0,-25-33 3 15,25 33-14-15,0 0-17 0,-26-24-15 16,26 24-15-16,0 0-9 0,0 0-7 15,-33-7-6-15,33 7-4 0,0 0-3 16,-40 42 1-16,26-15-3 0,-1 4 0 16,4 4 0-16,2 1 0 0,9-1 0 15,0-2 1-15,0-2-1 0,0-31-2 16,20 47 1-16,-20-47-1 0,33 40 0 0,-33-40 3 16,53 33 0-16,-15-20 0 0,2-2 4 15,-3-4-3-15,10-5-2 0,-7-4 2 16,2-5-3-16,0-6-4 0,-11-3-2 15,0-1-2-15,-5-10-8 0,-10-2 5 16,4-8-6-16,-9-10-1 0,-4 1 3 0,1-3-5 16,-10 0 8-16,-4 5 6 15,-5 0 12-15,2 10 18 0,-5 8 8 0,14 26 2 16,-24-38 0-16,24 38-7 0,0 0-4 16,0 0-11-16,-27-18-4 0,27 18-6 15,0 0-2-15,-15 31 1 0,8-4-5 16,3 11-1-16,2 6-1 0,-1 7 2 15,6 0 5-15,-1 4 1 0,2-4 1 16,7-2-4-16,0 0-14 0,5-10-6 16,6-3-9-16,7-12-11 0,0-6-21 0,11-11-21 15,-1-10-41-15,3-3-15 16,12-14 27-16,-3-9-181 0</inkml:trace>
  <inkml:trace contextRef="#ctx0" brushRef="#br0" timeOffset="79846.327">10743 14914 456 0,'-22'-44'53'0,"6"15"11"0,16 29 20 16,-22-42 2-16,22 42 6 15,0 0 6-15,-15-26-14 0,15 26-32 0,0 0-30 16,0 0-18-16,0 0 3 0,11 44 8 16,0-11 3-16,-2 11 5 0,-3 9-2 15,5 5 1-15,-6 4 0 0,6-2-1 16,-2-3-6-16,-3 1-5 0,-1 2-4 15,1-3-7-15,-1 1-1 0,-1-9-7 16,-2-10-11-16,-2-1-14 0,3-9-24 16,-1 0-25-16,-2-3-40 0,0-26-29 0,15 40 2 15,-15-40 23-15,31 13 50 16,-31-13-165-16</inkml:trace>
  <inkml:trace contextRef="#ctx0" brushRef="#br0" timeOffset="80097.934">11117 14697 616 0,'0'0'100'0,"0"0"9"0,0 0-41 16,-4 36 5-16,8-1 27 0,1 7-11 15,-1 9-25-15,3 9-12 0,-7 9-24 16,6-1-7-16,-1-4-6 0,-5-6-6 15,9-12-8-15,-7 1-3 0,-2 2 0 16,0 4-2-16,-2-4-4 0,-3-5-7 16,5-9-11-16,7-8-19 0,-7-27-36 15,4 42-60-15,-4-42-48 0,5 33-1 16,-5-33-166-16</inkml:trace>
  <inkml:trace contextRef="#ctx0" brushRef="#br0" timeOffset="80437.646">12136 15169 883 0,'0'0'181'0,"0"0"-100"16,33-27-57-16,-33 27 3 0,53-20 1 15,-29 12 0-15,10 1-13 0,3 2-10 16,3 1-7-16,4 0-15 0,-2-1-24 15,-2 5-39-15,-11 2-52 0,-2 3-40 16,-27-5 0-16,0 0-171 0</inkml:trace>
  <inkml:trace contextRef="#ctx0" brushRef="#br0" timeOffset="80642.33">12116 15459 756 0,'0'0'175'0,"0"0"-23"0,0 0-92 0,20-27-19 16,-20 27 4-16,37-13-5 16,-37 13-19-16,49-13-11 0,-20 6-6 0,8 3-7 15,6-5-13-15,1 0-26 0,9 2-57 16,-7-1-70-16,8-1-32 0,-8-2 18 16,7 0-154-16</inkml:trace>
  <inkml:trace contextRef="#ctx0" brushRef="#br0" timeOffset="80931.87">13325 14547 727 0,'-7'-31'152'16,"7"31"-10"-16,22-29-106 0,-22 29-12 15,38-18 11-15,-38 18 8 0,38-13-7 16,-38 13-14-16,53-5-10 0,-25 10-8 16,-28-5-2-16,43 18 0 0,-43-18-1 0,33 33 1 15,-33-33-1-15,22 44 0 0,-13-17 3 16,-14 1 1-16,1 6 0 0,2-3 1 16,-7-3-2-16,7 3 3 0,-3-2 0 15,-4 0-2-15,3 0-1 0,1-3-6 16,-10 1-13-16,4 2-23 0,-5 4-53 15,-2 7-65-15,3 2-33 0,-1 4 9 16,-3-1-155-16</inkml:trace>
  <inkml:trace contextRef="#ctx0" brushRef="#br0" timeOffset="81120.577">13272 15665 813 0,'0'0'210'15,"0"0"-19"-15,0 0-138 0,0 0-9 16,0 0 4-16,-5-27-3 0,5 27-17 16,0 0-33-16,0 0-48 0,31-9-103 0,-31 9-104 15,38-15-194-15</inkml:trace>
  <inkml:trace contextRef="#ctx0" brushRef="#br0" timeOffset="101136.791">14275 15450 486 0,'0'0'64'0,"0"0"-6"0,-9-29-25 16,9 29-18-16,0 0-6 0,0 0 11 16,0 0-2-16,0 0-3 0,0 0-1 15,0 0-1-15,0 0-3 0,0 0-7 16,0 0 1-16,0 0 4 0,0 0 8 15,0 0 14-15,0 0 6 0,31 27-2 16,-31-27-3-16,15 29-5 0,-15-29-5 16,16 37-4-16,-16-37-2 0,11 42-4 0,-11-42-1 15,11 51-1-15,-11-51-5 16,9 49-1-16,-9-22-2 0,0-27-10 0,-5 48-28 16,-1-19-44-16,-14 2-55 0,-7 2-14 15,-19-53 35-15,46 20-170 0</inkml:trace>
  <inkml:trace contextRef="#ctx0" brushRef="#br0" timeOffset="101831.701">15205 15158 471 0,'0'0'37'16,"-22"-31"6"-16,22 31-12 0,-36-27-1 0,10 16 9 15,-1 2 6-15,27 9 1 0,-42-6-10 16,42 6-13-16,-31 6-12 0,31-6-9 16,-27 25-3-16,27-25-2 0,-28 55-3 15,14-11-4-15,8 5-8 0,6 4-5 16,11-4-4-16,0-9-4 0,9-5 5 15,2-8-1-15,-22-27 10 0,57 33 8 16,-23-29 1-16,-3-8 3 0,4-12-1 16,-8-6-2-16,-1-6-5 0,-8-8-7 15,-5-6 1-15,-6-4 5 0,-3-5 5 0,-4 2 8 16,-9 9 3-16,3 7 5 16,6 33 15-16,-27-33 6 0,27 33 4 0,0 0-5 15,0 0-13-15,-26 6 2 0,26-6 3 16,11 69 10-16,11 0 3 0,-2 15-2 15,13 15 0-15,2 10-3 0,-4-1-2 16,3 1-4-16,-3-5-10 0,-9-2-5 16,-2-5 2-16,-14-15 5 0,-1-9 4 15,-12-20 5-15,-8-13 3 0,-10-11 0 16,-1-11-3-16,-1-9-8 0,-2-7-6 0,1-11-12 16,-1-7-12-16,-2-10-13 0,9-7-9 15,6-12 3-15,7-17 5 0,14-11 14 16,10-6 11-16,12-10 1 0,10 5 4 15,1 4-5-15,4 7 1 0,0 9-1 16,-11 11 1-16,2 8 4 0,-4 10-1 0,-29 35-2 16,38-44 0-16,-38 44-1 15,0 0 3-15,0 0 11 0,0 0 8 0,0 0 7 16,0 0 6-16,0 0-3 16,0 0-2-16,0 0-7 0,0 0-5 0,0 0-4 15,0 0-3-15,7 28-5 0,-7-28-1 16,15 40 0-16,-15-40-8 0,27 51-4 15,-27-51-8-15,42 47-23 0,-42-47-26 16,31 26-20-16,-31-26-8 0,33-4 0 16,-33 4 15-16,35-55 24 0,-17 8 15 0,-14-17-186 15</inkml:trace>
  <inkml:trace contextRef="#ctx0" brushRef="#br0" timeOffset="102031.386">15712 15160 518 0,'-31'-15'90'0,"31"15"16"0,-33-14-12 15,33 14-20-15,0 0-31 0,-31 2-24 16,31-2-26-16,0 0-16 0,0 31-22 15,11-4-25-15,9 8-24 0,8 12-13 16,3-1 16-16,9-1 26 0,5-8 33 16,3-12-184-16</inkml:trace>
  <inkml:trace contextRef="#ctx0" brushRef="#br0" timeOffset="102288.979">16141 15306 428 0,'0'0'35'0,"0"0"31"0,-22-33 23 0,22 33 8 15,-26-22-5-15,26 22-16 0,-31-25-17 16,31 25-16-16,-34-15-12 0,34 15-9 15,-35 2-7-15,35-2-5 0,0 0-1 16,0 0-9-16,0 0-3 0,-27 38-7 16,21-5 0-16,1 9 1 0,5 5 1 0,9-1 3 15,2-2 2-15,7-6 1 16,9-5-2-16,-27-33 0 0,46 40 2 0,-46-40 2 16,47 9 4-16,-21-11 7 0,-26 2 6 15,38-22 8-15,-38 22 2 0,15-31-2 16,-15 31-9-16,5-56-7 0,-3 14-6 15,-2 0 1-15,-7 7 6 0,-2 8 6 16,9 27 2-16,0 0 0 0,-26-26-5 0,26 26-5 16,0 0-3-16,0 0-4 15,0 0-4-15,0 0-2 0,-7 28 1 0,7-28 1 16,27 58 2-16,-7-16-7 0,2 2-6 16,11 1-13-16,-2-3-25 0,11-11-14 15,-4-11-16-15,4-7-11 0,0-11-7 16,-11-6-16-16,2-12 2 0,-8-10 23 15,-3-17-178-15</inkml:trace>
  <inkml:trace contextRef="#ctx0" brushRef="#br0" timeOffset="102492.67">16172 14655 570 0,'0'0'95'0,"5"-35"-2"15,-5 35-63-15,46-25-11 0,-17 21 6 16,2 0 4-16,0 6 8 0,5 7-13 15,-3 6-5-15,2 7-8 0,-6 3-6 16,-5 6-5-16,-6 2-1 0,-7 0 2 16,-6 2-1-16,-12 3 1 0,-4 4-6 15,-14 7-17-15,-1 2-20 0,-1 2-23 0,-10-2-41 16,1-9-12-16,-19-86 28 0,19 72-196 16</inkml:trace>
  <inkml:trace contextRef="#ctx0" brushRef="#br0" timeOffset="103139.771">17266 15348 427 0,'0'0'68'0,"0"0"19"16,2-33 8-16,-2 33-14 0,0 0-10 0,-13-27-6 16,13 27 6-16,0 0-11 15,0 0-25-15,-18-31-9 0,18 31-15 0,-26-11-7 16,26 11-3-16,0 0-1 0,-36-2-3 16,36 2 1-16,0 0-1 0,0 0-8 15,-22 29 1-15,22-29-3 0,7 40-1 16,4-7 7-16,5 7 2 0,8 2 2 15,-2 2 3-15,5-2 2 0,6-2-2 16,-9-4 1-16,7-3 0 0,-9-4-1 16,-22-29 0-16,27 39 1 0,-27-39 1 15,0 0 7-15,0 0 3 0,-7 27-4 16,7-27-23-16,-57 13-18 0,15-2-23 0,-5-2-17 16,16-9-20-16,2-11-32 0,29 11 9 15,-15-55 22-15,17 17-174 0</inkml:trace>
  <inkml:trace contextRef="#ctx0" brushRef="#br0" timeOffset="103407.347">17636 14947 435 0,'0'0'38'16,"0"0"17"-16,-27-4 15 0,27 4-6 15,0 0-13-15,0 0-15 0,0 0-12 16,0 0-7-16,5 38 7 0,10-12 20 15,-6 7 4-15,2 1 3 0,5 3-5 16,-3 1-20-16,0 0-4 0,3-1-5 16,-9 8 2-16,4 1-1 0,-3-2-5 0,-5 5-3 15,8-9-5-15,-7-5-2 16,1 1-1-16,-1-3-2 0,-8 0-6 0,-1 0-14 16,1-2-12-16,-3-2-14 15,7-2-16-15,0-1-24 0,0-26-29 0,0 47-13 16,0-47 12-16,7 26 36 0,-7-26-168 15</inkml:trace>
  <inkml:trace contextRef="#ctx0" brushRef="#br0" timeOffset="104503.9">17747 15264 508 0,'0'0'91'0,"0"0"23"0,0 0-20 0,0 0-23 16,0 0-16-16,0 0-9 16,-18 27-1-16,25 1-6 0,-3 12-8 0,3 5-5 15,2 8-9-15,2 2-3 0,0-2-3 16,4-4-3-16,7-7-3 0,-2-7 0 15,2-6-2-15,-22-29-1 0,47 40 1 16,-20-29-2-16,-27-11-2 0,50 16-4 16,-50-16-5-16,40-5 1 0,-40 5 1 0,27-20 6 15,-27 20 0-15,26-53-4 16,-10 2-11-16,-1-11-9 0,-6-4 5 16,-9 4 13-16,-4 13 16 0,-1 14 17 15,5 35 11-15,-2-36-3 0,2 36 1 0,0 0-7 16,0 0-8-16,0 0-9 0,0 0-3 15,0 0-6-15,0 0-1 0,2 29 0 16,14 0 1-16,4 4-4 0,2 9-1 16,0 2 1-16,5 3 0 0,-7-1 3 15,11-6-3-15,-9-4-6 0,4-10-13 0,1-12-18 16,-27-14-30-16,31 6-39 0,-31-6-33 16,31-18-23-16,-31 18 21 0,33-59-162 15</inkml:trace>
  <inkml:trace contextRef="#ctx0" brushRef="#br0" timeOffset="104708.599">18327 15098 437 0,'0'0'46'0,"0"0"17"0,-11-31 4 15,11 31-10-15,0 0-7 16,0 0-4-16,0 0 5 0,0 0-3 0,46-7-9 16,-17 14-14-16,0 4-11 0,-29-11-7 15,44 38-5-15,-44-38-2 0,25 53 0 16,-19-22-3-16,-6 9-4 0,-9 2-6 15,-13 4-10-15,0 3-10 0,-13-2-15 16,8-8-24-16,0-8-20 0,1-13-11 16,26-18 19-16,-42 0-179 0</inkml:trace>
  <inkml:trace contextRef="#ctx0" brushRef="#br0" timeOffset="104978.153">18278 14595 663 0,'0'-28'121'16,"0"28"-17"-16,29-20-59 0,-29 20 0 16,46-5 9-16,-19 7-11 0,0 5-16 0,-1 6-11 15,1 5-12-15,-1 9-4 0,-6 4-6 16,-11 6-6-16,-7 12-13 0,-13 6-9 16,-9 3-13-16,-6 4-16 0,-7-4-9 15,2-5-43-15,8-7-9 0,-8-10-190 16</inkml:trace>
  <inkml:trace contextRef="#ctx0" brushRef="#br0" timeOffset="106294.778">19199 15583 400 0,'0'0'5'15,"-6"-33"7"-15,6 33 9 0,0-38 15 16,0 38 19-16,-9-40 19 0,9 40 12 16,0 0-1-16,-27-31-10 0,27 31-17 0,0 0-10 15,-33-15-8-15,33 15-10 0,0 0-11 16,0 0-8-16,-26 9-6 0,26-9-3 15,-31 22 1-15,31-22 1 0,-38 51-1 16,18-11 1-16,7 6-1 0,-1 7-2 16,19-4 0-16,1-9-2 0,3-7 0 0,-9-33-1 15,27 40 0-15,-27-40 0 16,33 20 0-16,-33-20 3 0,42 0 1 0,-15-14-4 16,8-8-2-16,7-13-8 0,-9-16-16 15,3-13-15-15,-10-16-17 0,-3-13-7 16,-3-9 15-16,-14 5 19 0,3 13 21 15,-5 17 18-15,-12 21 5 0,3 15 8 16,-6 4 5-16,11 27 1 0,0 0-1 0,-38-29-5 16,38 29-9-16,0 0-11 15,0 0-27-15,-31 14-18 0,31-14-13 16,5 35-9-16,-5-8 3 0,7 1 7 16,-3 1 11-16,-4-29 16 0,11 40 17 0,-11-40 11 15,0 0 0-15,0 0-4 0,0 0-4 16,22 27-1-16,-22-27 0 0,0 0 1 15,0 0 4-15,-18 35-208 0</inkml:trace>
  <inkml:trace contextRef="#ctx0" brushRef="#br0" timeOffset="107110.5">19321 15355 393 0,'0'0'89'0,"0"0"-24"15,-2 29 8-15,2-29-14 0,2 37-13 16,3-1 7-16,6 6-1 0,-7 7-4 16,16 13-9-16,2 6-14 0,-6 5-5 15,10 0-8-15,-6 3-4 0,-2-3-3 0,2 4-2 16,-5 1 0-16,-8-10-2 0,-3-6-1 16,-4-13 2-16,-4-9 1 0,0-5-4 15,-10-8 3-15,-1 0-2 0,15-27-6 16,-47 39-2-16,47-39-1 0,-46 23-1 15,46-23 5-15,-45 2 2 0,45-2 3 16,-26-20 2-16,26 20 1 0,-13-42 0 16,10 9-2-16,10-10-2 0,9-10-3 0,-5-11-1 15,20-11-7-15,0-9 0 16,2-3-7-16,9 1-12 0,-7 8 4 0,-1 5-8 16,1 9 10-16,-4 7 13 0,-7 3-7 15,5 8 5-15,-13 6 0 0,-3 7 1 16,-2 6 11-16,-11 27 8 0,4-29 5 15,-4 29 5-15,0 0 5 0,0 0 3 16,0 0 0-16,0 0-2 0,0 0-3 0,0 0-6 16,0 0-4-16,0 0-2 15,0 0 0-15,0 0 6 0,11 29 1 0,-11-29-1 16,14 42-3-16,-14-42-6 0,22 49-2 16,-22-49 0-16,22 49 0 0,-22-49 0 15,27 42-1-15,-27-42-1 0,42 26-1 16,-42-26-3-16,46 5 0 0,-46-5 1 15,53-13-3-15,-53 13 3 0,31-31 4 16,-31 31 1-16,22-54 2 0,-2 17-1 16,-9-8-3-16,1-1-1 0,-12 8 6 15,-5 7 12-15,5 31 11 0,-2-37 12 16,2 37 2-16,0 0-2 0,0 0-11 0,0 0-12 16,0 0-7-16,0 0-10 0,0 0-1 15,0 0 0-15,0 0-1 0,-5 53 2 16,10-13-1-16,-3 2 0 0,7 4-3 15,9-6-2-15,-3-7-2 0,5-4 0 16,-20-29 4-16,42 31 0 0,-42-31-1 0,47 11 0 16,-47-11-1-16,37-6 2 15,-37 6 3-15,34-31 3 0,-34 31-1 0,37-58 1 16,-21 18-3-16,-7-6-5 0,-9-3-1 16,2 7 1-16,-4 4 4 0,-3 12 6 15,5 26 7-15,-15-29 0 0,15 29 0 16,0 0-3-16,0 0-8 0,0 0 0 15,0 0-1-15,0 0 2 0,8 44 0 16,6-6 0-16,-5 2-1 0,11 2-2 16,-14 4-4-16,16-4-10 0,-6-2-21 0,8-7-32 15,-2-6-29-15,-22-27-40 0,47 18-9 16,-47-18 26-16,29-25-176 0</inkml:trace>
  <inkml:trace contextRef="#ctx0" brushRef="#br0" timeOffset="107311.185">20355 14950 455 0,'0'0'44'0,"36"4"13"0,-36-4 1 15,37 9-4-15,-10 4 6 0,-1 7-9 0,-3 7-7 16,-3 8-21-16,-5 7-12 0,-8 9-3 16,-7 11-5-16,-11 7-1 0,-7 4 0 15,-11-7-3-15,-4-6 1 0,-9-11-13 16,4-12-17-16,1-10-43 0,-10-7-32 15,1-11-2-15,-8-9-194 0</inkml:trace>
  <inkml:trace contextRef="#ctx0" brushRef="#br0" timeOffset="107560.791">19651 14950 596 0,'0'0'140'0,"0"0"10"0,-9-29-55 15,9 29-47-15,0 0-19 0,0 0-18 16,0 0-44-16,0 0-67 0,0 0-51 0,0 0-10 16,0 0 33-16,-17 38-152 15</inkml:trace>
  <inkml:trace contextRef="#ctx0" brushRef="#br0" timeOffset="108292.819">20001 14808 452 0,'0'0'58'0,"15"-27"7"0,-15 27-4 16,0 0-30-16,27-28-16 0,-27 28 1 15,27-14 6-15,-1 10-2 0,1 2-3 16,8 2-3-16,3 2 1 0,-5 7 0 0,7 2 3 16,-2-2 3-16,-1 0-1 15,-6-3-2-15,-2-4 0 0,-29-2 1 0,46-2-6 16,-19-4-1-16,0-10-6 0,-1-2-3 16,-26 18-1-16,42-46-6 0,-42 46-8 15,27-47-14-15,-27 47-12 0,13-31-16 16,-13 31-23-16,0 0-27 0,0 0 5 15,0 0 19-15,0 0-179 0</inkml:trace>
  <inkml:trace contextRef="#ctx0" brushRef="#br0" timeOffset="108851.939">21423 15178 442 0,'0'0'47'16,"0"0"10"-16,0 0 7 0,-29-29-4 15,29 29 5-15,0 0 4 0,-36-35-4 0,36 35-16 16,-31-18-15-16,31 18-15 16,-33-2-10-16,33 2-4 0,0 0-3 0,-26 13-2 15,26-13-4-15,-25 38-3 0,14-5-3 16,0 0-2-16,7 0-6 0,8 3-3 15,7-5-3-15,-2-3-7 0,4-1 5 16,-13-27 3-16,25 31 3 0,-25-31 5 16,0 0 6-16,31 7 1 0,-31-7 5 15,0 0 5-15,0 0 5 0,0 0 6 16,0 0 0-16,0 0 3 0,0 0 2 16,0 0-1-16,28 24 1 0,-28-24-3 0,20 53-6 15,-13-20-2-15,8 5-2 0,-10 2-4 16,6-5-1-16,-7-4-2 0,-4-31-1 15,7 31 4-15,-7-31 8 0,0 0 5 16,0 0 3-16,-33-35-6 0,13 4-7 0,4-7-6 16,-6-6 1-16,11-5 3 15,2 0 0-15,-2 1 2 0,20-1-5 0,-2 3 6 16,8 3 0-16,7 4-2 0,-2 5 2 16,2 3-10-16,9 7-5 0,0 0-1 15,7 4-3-15,-7 2 0 0,2 9 3 16,3 5-1-16,-10 10 1 0,1 5 2 15,-1 7 2-15,-26-18 3 0,43 56 6 16,-24-23 2-16,-7 4 3 0,-10-1-2 16,7 1-2-16,-3 3-1 0,-1-2-9 15,6 2-18-15,-11 0-36 0,4-3-50 16,3 1-9-16,-7-38-117 0</inkml:trace>
  <inkml:trace contextRef="#ctx0" brushRef="#br0" timeOffset="109307.227">21998 15220 392 0,'0'0'26'16,"0"0"23"-16,0-36 24 0,0 36 13 15,0 0-6-15,0 0-8 0,0 0-18 0,-26-15-18 16,26 15-17-16,0 0-13 16,0 0-6-16,-38 42-2 0,34-9-6 0,-7 7-1 15,11 7 1-15,-5 1 0 0,3-1 7 16,4-1 1-16,-2-4-1 0,16-4 0 15,8-7-5-15,-24-31-1 0,49 44-1 16,-49-44 3-16,42 16 2 0,-42-16 0 16,42-11 0-16,-42 11-5 0,44-47 3 15,-24 12-4-15,-4-7-1 0,-10 0 6 16,-1 0 7-16,-5 8 13 0,-7 8 10 0,7 26 18 16,-20-27 8-16,20 27-1 0,0 0-4 15,0 0-18-15,-31-2-14 0,31 2-5 16,-11 44-2-16,4-4 3 0,3 15 5 15,13 10 1-15,-3 12-1 0,5 7 1 16,1 0-4-16,-1 5-1 0,9-3-2 16,-1-6-3-16,8-7-3 0,-9-15 1 15,-3-9 1-15,-6-14 3 0,-9-35 4 0,-4 35 2 16,4-35-5-16,-42 5-5 0,8-1-11 16,-10-4-9-16,0-4-4 0,6-9 0 15,-2-7-4-15,7-5-2 0,11-1-4 16,6-5-17-16,1-3-13 0,11 1-22 15,-1-7-25-15,10-2-20 0,17-6-5 16,6-1 21-16,10-2-172 0</inkml:trace>
  <inkml:trace contextRef="#ctx0" brushRef="#br0" timeOffset="110151.899">22421 15401 452 0,'0'0'78'0,"0"0"8"15,0 0-9-15,0 0-31 0,0 0-13 16,0 0 4-16,0 0 4 0,0 0-6 0,0 0-10 16,16 51-8-16,-12-22-8 15,7 2-2-15,5 2 1 0,-7 3-3 0,4-1 0 16,-2 1-2-16,-7-5-1 0,12-5-2 16,-16-26-1-16,31 36 1 0,-31-36-1 15,33 13 1-15,-33-13 1 0,47-9-2 16,-47 9 2-16,37-27 1 0,-37 27-2 15,27-50-3-15,-7 12-7 0,-14-11-7 16,8 3 4-16,-8 10 11 0,-6 5 10 16,0 31 14-16,0-37 13 0,0 37 11 0,0 0 3 15,-9-29-1-15,9 29-15 16,0 0-15-16,0 0-10 0,0 0-8 0,0 0-1 16,0 0 0-16,0 0 0 0,9 37 0 15,-4-10-2-15,6 2 0 0,-5 2 0 16,3 2 1-16,-2 2 0 0,4 1-4 15,9-7-3-15,-20-29-1 0,42 40 1 16,-11-29 3-16,-2-7-2 0,2-2 0 16,0-6-6-16,-5-5 0 0,1-7 4 15,-27 16 2-15,38-44 5 0,-23 15 3 0,1 3 1 16,-12-7-4-16,7 2 2 0,-15 2 0 16,8 2 3-16,-4 27 12 0,0-37 3 15,0 37 5-15,0 0 1 0,-11-27-5 16,11 27-5-16,0 0-4 0,0 0-5 15,0 0-2-15,0 0-5 0,0 0 1 16,0 0 0-16,-4 29-1 0,8 0 1 16,0 6-1-16,3 5 2 0,0 4-3 0,-3 0 1 15,7-1-1-15,3-1-2 0,-1-5-5 16,7-6-7-16,0-4-3 0,-20-27-5 16,40 33 2-16,-40-33 2 0,44 4-3 15,-15-15-7-15,-29 11-14 0,57-53 0 16,-30 16 2-16,-3-5 11 0,-2-5 19 15,-6 1 5-15,-10 1 5 0,-6 3 6 16,0 9 8-16,-6 4 6 0,1 3 8 16,5 26 7-16,-11-45 6 0,11 45 9 15,-11-28 4-15,11 28-9 0,0 0-14 0,0 0-15 16,0 0-12-16,0 0 5 0,0 42 2 16,7-5 3-16,4 14 4 0,4 9-1 15,5 9-1-15,-4 8-1 0,2 1-2 16,-3 6-1-16,1 2-2 0,-1 7-1 15,1 0-1-15,-1-6-2 0,-8-8 1 16,-3-15-1-16,-4-13-2 0,-9-13 0 16,9-38 1-16,-26 38-2 0,26-38 3 0,-42 11 0 15,4-11-4-15,7-7 2 16,-7-2-1-16,-4-6-3 0,11-5 0 0,-2-5-5 16,6-3-6-16,16-6-8 0,0-1-4 15,2-3-24-15,14-4-42 0,-10-4-51 16,14-5-23-16,5-2-185 0</inkml:trace>
  <inkml:trace contextRef="#ctx0" brushRef="#br0" timeOffset="110746.961">23681 15782 419 0,'29'-2'30'16,"-29"2"1"-16,42-20-19 0,-42 20-11 15,47-38-2-15,-47 38-6 0,42-50-4 16,-22 16-3-16,-3 1-3 0,-6-2 3 16,-2 6 12-16,-9 29 19 0,2-40 23 0,-2 40 23 15,0 0 14-15,0 0 10 16,-17-31 4-16,17 31-9 0,0 0-15 0,0 0-22 16,-31-11-24-16,31 11-12 0,0 0-9 15,0 0-2-15,0 0-4 0,-5 38-1 16,5-38 1-16,-6 48-1 0,1-12 4 15,10 1 0-15,-5 1 1 0,6-3 1 16,8-6 0-16,-14-29-1 0,26 47 1 16,-26-47-3-16,13 31-2 0,-13-31 1 15,0 0-1-15,0 0 0 0,36 11 6 0,-36-11 2 16,33-27 6-16,-33 27 3 16,42-53-3-16,-15 20 1 0,-7-7-6 0,0 9 1 15,-3 2 0-15,-17 29 3 0,31-44 4 16,-31 44 3-16,16-29 3 0,-16 29 2 15,0 0-1-15,0 0 0 0,26-9-1 16,-26 9-5-16,0 0-1 0,27 31 1 16,-27-31-4-16,26 47 0 0,-14-21 0 0,-12-26-3 15,15 47 1-15,-15-47 1 16,11 31-1-16,-11-31-2 0,0 0-2 0,0 0-1 16,0 0 2-16,31 9 1 0,-31-9 1 15,31-16 2-15,-31 16-1 0,38-26 0 16,-12 1-1-16,5-1-1 0,0-1-2 15,-31 27-1-15,42-37 1 0,-42 37-3 16,0 0 1-16,0 0 0 0,0 0 1 16,0 0-1-16,29 15 0 0,-29-15 0 15,16 35-3-15,-7-8-9 0,-7 6-13 0,-4 0-23 16,2-2-36-16,-5-2-45 0,5-29-48 16,-15 31 4-16,15-31-172 0</inkml:trace>
  <inkml:trace contextRef="#ctx0" brushRef="#br0" timeOffset="110955.635">23836 14998 639 0,'9'-66'138'16,"4"33"-4"-16,3 6-87 0,15 7-11 0,0 5 10 16,6 4 6-16,-1 4-13 0,2 14-14 15,-1 4-11-15,1 9-13 0,-1 11-14 16,-6 6-21-16,-4 12-28 0,-16 9-36 15,-11 6-47-15,-11 11-20 0,-7 9-181 16</inkml:trace>
  <inkml:trace contextRef="#ctx0" brushRef="#br0" timeOffset="114142.784">3726 16785 374 0,'0'0'31'16,"0"0"27"-16,-36 3 28 0,36-3 13 0,0 0-18 15,0 0-27-15,0 0-23 16,0 0-9-16,-15 35 16 0,19 5 12 0,3 17 5 15,4 17-8-15,-2 7-18 0,6 1-10 16,1-6-5-16,-5 1-2 0,7-10-3 16,-3-5-1-16,-6 0-4 0,9-11-1 15,-10 2-1-15,4 0-3 0,-1-13-8 16,-7-5-19-16,-4-35-23 0,11 31-20 16,-11-31-11-16,0 0-19 0,0 0-23 15,-22-31 6-15,11-4 18 0,-2-18 39 16,-5-14-160-16</inkml:trace>
  <inkml:trace contextRef="#ctx0" brushRef="#br0" timeOffset="114364.431">3743 16870 374 0,'-2'-76'16'15,"2"32"8"-15,2 6 7 0,9 10 0 16,-11 28 5-16,27-45 1 0,-27 45-2 16,51-29-8-16,-20 23-5 0,2 6-3 0,5 11-6 15,-3 7-2-15,-4 6-6 16,-4 3-5-16,-1 1-1 0,-8 1 2 0,-7 4 4 15,-2-2 8-15,-9 3 11 0,-4 5 11 16,-12-1 2-16,-6 4-6 0,-5 2-10 16,-4-6-19-16,0 2-19 0,5-7-37 15,-3-4-38-15,2-7-17 0,27-22 4 16,-39 31-169-16</inkml:trace>
  <inkml:trace contextRef="#ctx0" brushRef="#br0" timeOffset="114758.814">4370 17100 444 0,'0'0'61'0,"0"0"17"0,11 35-19 16,-11-35-4-16,18 53 3 0,-3-17-4 15,1 6-11-15,6 7-9 0,-7-1-14 16,5-1-16-16,-4-5-1 0,-5-2 0 0,0-3 7 15,-7-3 0-15,1-3-2 0,-5-31 3 16,-5 39-5-16,5-39 0 0,0 0 13 16,0 0 4-16,0 0 0 0,-31 3 1 15,31-3-13-15,-37-36-5 0,17 7-2 16,4-6 1-16,5-5-2 0,5-9-3 16,-3-1-1-16,13-1-1 0,3-3-4 15,6 4-10-15,3 5 0 0,1 3 2 0,8 7 3 16,-3 6 21-16,4 5 0 15,1 4 0-15,6 4 1 0,-2 10-7 0,0 1-2 16,2 7 0-16,-33-2 0 0,47 20-1 16,-47-20 0-16,31 36 2 0,-31-36 2 15,22 48 0-15,-22-48 0 0,16 47-1 16,-16-47-1-16,4 42-5 0,-4-42-27 16,7 38-37-16,-7-38-46 0,4 37-43 15,-4-37 2-15,7 38-168 0</inkml:trace>
  <inkml:trace contextRef="#ctx0" brushRef="#br0" timeOffset="115123.779">5630 16934 934 0,'0'0'205'0,"0"0"-136"16,0 0-60-16,31-22 0 0,-4 11 2 16,4-1-2-16,0 6-2 0,13-1-8 15,-2 5-11-15,4 2-14 0,-4 2-27 16,-4 5-48-16,-7 2-47 0,-31-9-34 16,42 24 19-16,-42-24-160 0</inkml:trace>
  <inkml:trace contextRef="#ctx0" brushRef="#br0" timeOffset="115369.393">5688 17270 887 0,'0'0'203'16,"0"0"-113"-16,0 0-72 0,26-22 8 0,-26 22 13 15,58-11-5-15,-21 7-8 16,5-1-14-16,12 3-14 0,3-5-18 0,1 1-41 15,4-5-94-15,-9 0-68 0,-9 2 8 16,-2 2-173-16</inkml:trace>
  <inkml:trace contextRef="#ctx0" brushRef="#br0" timeOffset="115703.865">7103 16597 692 0,'-47'-11'147'0,"47"11"-23"0,-33-4-62 16,33 4-16-16,0 0-8 0,-22 26-17 15,13 1-14-15,-2 6-4 0,6 7-2 16,5 4-1-16,0 9 0 0,0 0-1 0,5 5 1 15,6-5 0-15,4-4-2 0,-4-5 0 16,9-8-2-16,-2-10 1 0,-18-26-1 16,42 29 1-16,-42-29 3 0,53 7 3 15,-22-18 1-15,9-5-1 0,0-11 1 16,-5-10 0-16,-1-1-2 0,-8-8 1 16,-6-5-2-16,-4-2 0 0,-5 2 1 15,-7 6 5-15,-4 10 2 0,0 6 7 0,0 29-3 16,-24-42-3-16,24 42-3 0,-45-33-12 15,14 22-4-15,0 2-9 0,5 5-15 16,-1 6-31-16,1 2-46 0,26-4-29 16,-42 31-21-16,42-31 24 0,-27 44-157 15</inkml:trace>
  <inkml:trace contextRef="#ctx0" brushRef="#br0" timeOffset="116124.569">7959 17180 923 0,'0'0'226'0,"0"0"-86"0,0 0-84 0,0 0 4 16,-17-27 6-16,17 27-9 0,0 0-23 15,0 0-27-15,0 0-19 0,0 0-19 16,0 0-25-16,0 0-34 0,0 0-82 16,0 0-80-16,-95-29 13 0,95 29-170 15</inkml:trace>
  <inkml:trace contextRef="#ctx0" brushRef="#br0" timeOffset="116724.959">8825 16679 399 0,'0'0'5'0,"0"0"4"16,11-35 11-16,-11 35 14 0,-11-31 14 15,11 31 15-15,0 0 10 0,-13-27 7 16,13 27 9-16,0 0 3 0,0 0-4 16,0 0-16-16,-31-15-23 0,31 15-18 15,0 0-15-15,0 0-6 0,0 0-6 16,-24 39-2-16,13-8-1 0,4 9-1 0,-2 5 0 15,7 3 0-15,4-1-1 16,-2-1 0-16,4 1 1 0,8-7 0 0,-1-5-2 16,4-2-1-16,-15-33-1 0,42 45 0 15,-42-45 4-15,47 24 0 0,-21-15 0 16,5-5 1-16,-2-4-2 0,2-9-1 16,0-6-5-16,2-9-1 0,-4-7-1 15,-7-5 0-15,-4-6 4 0,-9 0 2 0,-5-7 2 16,-8 1 3-16,-1-1 4 15,-6 5 10-15,0 6 15 0,-4 9 1 0,15 29-3 16,-47-40-7-16,47 40-14 0,-26-22-6 16,26 22-9-16,0 0-18 0,0 0-32 15,-34-7-56-15,34 7-54 0,-20 29-27 16,9-2-179-16</inkml:trace>
  <inkml:trace contextRef="#ctx0" brushRef="#br0" timeOffset="117773.033">9691 16557 409 0,'0'0'39'0,"0"0"9"16,0 0 3-16,0 0-11 0,0 0-25 15,0 0-1-15,27-22 4 0,-27 22 5 16,0 0 2-16,31-15-7 0,-31 15-7 16,0 0-1-16,37-14-1 0,-37 14 1 15,31-6-1-15,-31 6-2 0,33-2-1 16,-33 2-1-16,29 8 2 0,-29-8-2 0,33 14 0 15,-33-14-1-15,27 15-1 16,-27-15-2-16,0 0-1 0,27 27 0 0,-27-27 0 16,0 0-1-16,15 37-1 0,-15-37-2 15,0 0 0-15,5 36 1 0,-5-36 3 16,-9 26 5-16,9-26 2 0,-11 34 6 16,11-34 7-16,-11 33 8 0,11-33 7 15,-23 35 1-15,23-35-2 0,-24 36-5 0,24-36-7 16,0 0-4-16,-33 35-6 15,33-35-3-15,0 0 2 0,-36 24 0 0,36-24 0 16,0 0 0-16,0 0 3 0,0 0 1 16,-26 5 5-16,26-5 0 0,0 0-1 15,0 0-5-15,0 0-2 0,0 0-2 16,0 0-3-16,0 0 0 0,0 0-4 16,0 0-1-16,0 0-1 0,26-29-1 0,-26 29 2 15,27-13 0-15,-27 13-1 16,40-18-4-16,-40 18-1 0,37-11-4 0,-37 11 1 15,45-4 0-15,-21 6 1 0,-24-2 3 16,49 11 0-16,-49-11 3 0,42 29-1 16,-42-29 0-16,46 37 0 0,-46-37 0 15,34 47 2-15,-34-47-2 0,24 46 3 16,-24-46-1-16,15 42-1 0,-15-42 0 16,7 38 0-16,-7-38 2 0,0 0 3 15,0 31 4-15,0-31 11 0,0 0 4 0,0 0 0 16,-31 7-3-16,31-7-9 15,-49 6-2-15,25-1 2 0,-3-3 2 0,1 0 3 16,26-2 2-16,-53 0 0 0,53 0-2 16,-42 2-5-16,42-2-6 0,-42 3-2 15,42-3-4-15,-27-3 2 0,27 3 0 16,0 0-2-16,-27-2 0 0,27 2-3 16,0 0-5-16,0 0-6 0,0 0-11 15,0 0-17-15,-26-6-22 0,26 6-63 16,0 0-89-16,-29-31-207 0</inkml:trace>
  <inkml:trace contextRef="#ctx0" brushRef="#br0" timeOffset="170575.205">12654 12600 438 0,'0'0'3'16,"0"0"7"-16,0 0 2 0,0 0 7 16,0 0 2-16,0 0 3 0,0 0 6 15,0 0 2-15,0 0-3 0,0 0-6 16,0 0-4-16,0 0-2 0,0 0 3 15,0 0 5-15,0 0 3 0,0 0 2 0,0 0-2 16,0 0-3-16,26-26 1 16,-26 26 2-16,36-18 4 0,-10 3-1 0,5-1-3 15,-2-6-7-15,9 2-4 0,2-2-2 16,4-3-5-16,7-1-2 0,-2-1-2 16,-1-1 0-16,3 3-1 0,-13 5-1 15,-3 3-2-15,-35 17-2 0,38-18-1 16,-38 18-2-16,27-7-2 0,-27 7-1 15,0 0-6-15,26-11-6 0,-26 11-13 16,0 0-19-16,0 0-22 0,0 0-29 0,0 0-15 16,0 0 14-16,0 0-183 15</inkml:trace>
  <inkml:trace contextRef="#ctx0" brushRef="#br0" timeOffset="170826.805">12738 12698 495 0,'0'0'42'0,"0"0"2"0,0 0-13 16,35-31-26-16,-35 31 6 0,49-31 5 16,-11 9 0-16,8-9-1 0,12-3-9 15,2-1-12-15,2 2-21 0,-7 4-24 16,-4 5-11-16,-13 1 9 0,-7 6-192 15</inkml:trace>
  <inkml:trace contextRef="#ctx0" brushRef="#br0" timeOffset="171071.422">13360 11892 586 0,'0'0'57'0,"0"0"-23"0,0 0-33 15,33 17 6-15,-2-1 8 0,-4 4 2 0,11 2 6 16,-3 2 0-16,-6 7-3 16,2 3-3-16,-11-6-15 0,-5 3-1 0,-4 3 0 15,-11 1-1-15,-4 12 3 0,-7 6 0 16,-16-2-1-16,1-3-4 0,1-3-21 16,-1-6-33-16,4-5-26 0,6-6-9 15,1-1 19-15,15-27-178 0</inkml:trace>
  <inkml:trace contextRef="#ctx0" brushRef="#br0" timeOffset="171440.841">14640 11575 432 0,'0'0'14'16,"0"0"13"-16,0 0 8 0,-18-29 8 16,18 29 7-16,0 0 11 0,-35-20 6 15,35 20-7-15,-31-9-15 0,31 9-15 16,-31-2-15-16,31 2-2 0,-29 9-3 15,29-9-7-15,-42 27-2 0,42-27 0 16,-51 44 0-16,29-17 4 0,-5 1 4 0,7 6 0 16,5-1 1-16,4 2-2 15,0-2-1-15,9 3-2 0,2-1-2 0,0 3 1 16,6 0-3-16,5-1 3 0,0 1 4 16,9-3-2-16,7-6 5 0,-5 0-4 15,9-9-3-15,-4-5 0 0,-1-1-3 16,1-6-1-16,-27-8 3 0,53 9-1 15,-53-9-3-15,53-2-11 0,-17-5-33 16,-3 1-40-16,2-5-42 0,3-5-8 16,-1 3-179-16</inkml:trace>
  <inkml:trace contextRef="#ctx0" brushRef="#br0" timeOffset="171786.298">15216 11801 491 0,'0'0'57'0,"0"0"2"0,0 0-17 0,0 0-24 15,26-22 7-15,-26 22 9 0,31-11 4 16,-31 11-7-16,38-14-15 0,-7 10-12 16,4-3-1-16,5 1-1 0,0 1-10 15,-7 3-16-15,-2 2-28 0,-31 0-32 16,42 4-6-16,-42-4 16 0,27 12-183 15</inkml:trace>
  <inkml:trace contextRef="#ctx0" brushRef="#br0" timeOffset="172033.909">15169 12076 457 0,'27'-9'40'0,"-27"9"7"16,0 0 7-16,24-18-12 0,-24 18 2 0,0 0 3 15,0 0 0-15,38-13-12 16,-38 13-14-16,38-3-5 0,-38 3-7 0,53 3-2 16,-22-1-5-16,4 0-14 0,-2-2-21 15,-2 0-35-15,0 0-31 0,-2 0 0 16,-2-2-189-16</inkml:trace>
  <inkml:trace contextRef="#ctx0" brushRef="#br0" timeOffset="173090.847">16505 11351 405 0,'35'-8'6'16,"-35"8"6"-16,0 0 5 0,27-29 8 15,-27 29 2-15,0 0 3 0,26-33 4 16,-26 33-3-16,0 0-6 0,0 0-7 16,0 0-7-16,33-14-3 0,-33 14 0 15,31-2-2-15,-31 2-5 0,0 0 0 16,38 4 0-16,-38-4 0 0,31 16 1 15,-31-16-1-15,38 22-1 0,-38-22-1 16,42 31 0-16,-42-31 1 0,35 47 0 16,-35-47 3-16,22 46-2 0,-22-46-2 0,5 40 2 15,-5-40-3-15,-9 38 2 0,9-38 6 16,-11 42 1-16,11-42 4 0,-38 44 3 16,38-44 2-16,-49 35-3 0,49-35 0 15,-51 31-3-15,25-13 1 0,26-18 4 16,-47 31 6-16,47-31 6 0,-42 11-1 15,42-11 2-15,0 0 1 0,-26-2 0 16,26 2-3-16,0 0-8 0,0 0-6 0,0 0-6 16,0 0-4-16,0 0-2 15,35-31-7-15,-35 31-5 0,49-29-10 0,-18 14-8 16,7 4-5-16,-12 2-3 0,12 4 4 16,-7 5 8-16,-5 7 8 0,1 4 6 15,2 5 8-15,-29-16 2 0,44 46 1 16,-44-46 3-16,35 51 1 0,-21-22 2 15,-5-3 3-15,-3 1 2 0,-1 2 2 16,-1 0-1-16,-8-1 0 0,-1-1 9 16,3-1 13-16,2-26 7 0,-20 49 0 0,20-49-3 15,-22 36-10-15,22-36-2 16,-36 28 2-16,36-28-4 0,-48 27-3 0,48-27 1 16,-49 15-2-16,49-15-2 0,-40 5-2 15,40-5-3-15,-37 2-2 0,37-2 0 16,-31-11-3-16,31 11-1 0,-27-18-3 15,27 18-3-15,-27-20-1 0,27 20-6 16,0 0-8-16,0 0-15 0,-31-35-21 0,31 35-24 16,0 0-23-16,0 0-32 0,-15-31-18 15,15 31 19-15,0 0-176 0</inkml:trace>
  <inkml:trace contextRef="#ctx0" brushRef="#br0" timeOffset="173692.9">17412 11367 429 0,'0'0'20'0,"18"-27"4"0,-18 27 2 16,0 0-5-16,36-26-2 0,-36 26-2 15,42-20-2-15,-42 20-6 0,48-11-4 16,-48 11-2-16,40 6-2 0,-40-6 1 16,38 27-1-16,-38-27-2 0,22 35 2 15,-22-35 2-15,11 47 2 0,-11-47 10 16,-11 51 6-16,-5-22 7 0,5 2 3 15,0-3-2-15,0 1-2 0,11-29-4 16,-46 44 2-16,46-44 0 0,-53 40-3 16,53-40-3-16,-34 25-4 0,34-25-1 0,0 0 0 15,0 0-1-15,-28 15-3 16,28-15-2-16,0 0-3 0,0 0-2 0,0 0 0 16,0 0 0-16,0 0 1 0,35-15-1 15,-8 8-1-15,-1-2-1 0,-26 9 0 16,53-9-1-16,-26 7 0 0,-27 2-2 15,57 2-2-15,-30 5-2 0,0 2 0 16,-1 4 2-16,5 5 0 0,-31-18 3 0,47 49 2 16,-30-21 0-16,-1-1 3 15,-5 0 5-15,0-1 4 0,-7 1 8 0,-8-1 5 16,4-26 3-16,-22 38 6 0,22-38 0 16,0 0 0-16,-33 26-5 0,33-26-8 15,-40 25-9-15,40-25-4 0,-49 26-3 16,49-26-3-16,-42 16-2 0,42-16-5 15,-42 2-16-15,42-2-25 0,-42 2-43 16,42-2-53-16,0 0-41 0,-27 7 23 16,27-7-167-16</inkml:trace>
  <inkml:trace contextRef="#ctx0" brushRef="#br0" timeOffset="173921.543">18236 11956 458 0,'0'0'47'0,"16"27"16"0,-16-27 13 16,0 0-3-16,-14 44 1 0,14-44 0 15,-13 46-14-15,13-46-16 0,-20 45-11 16,20-45-13-16,-15 33-7 0,15-33-4 16,-16 42 1-16,1-16-9 0,15-26-23 15,-42 51-38-15,8-24-64 0,8-3-31 16,-21-92-197-16</inkml:trace>
  <inkml:trace contextRef="#ctx0" brushRef="#br0" timeOffset="174632.422">18602 11420 424 0,'0'0'19'0,"31"-31"5"0,-31 31 9 16,22-31-1-16,-22 31-5 0,0 0 1 15,37-35 0-15,-37 35 1 0,51-25-7 16,-51 25-6-16,49-20-4 0,-18 16-5 15,-4-1 0-15,6 5 3 0,-33 0 0 0,42 9 6 16,-42-9 2-16,0 0 2 16,26 40 2-16,-26-40-2 0,9 31 1 0,-9-31 1 15,11 33 2-15,-11-33 3 0,0 42 1 16,0-42-2-16,-15 49-5 0,15-49 0 16,-18 44 2-16,18-44-2 0,-24 29 2 15,24-29-6-15,-38 27-5 0,38-27-3 16,-42 26-3-16,42-26-1 0,-44 18-1 15,44-18-1-15,-51 7 2 0,51-7-1 16,-38-2 0-16,38 2 2 0,0 0 0 0,-24-5 2 16,24 5 1-16,0 0-3 0,0 0-3 15,0 0-3-15,0 0-1 0,0 0 1 16,29-11 1-16,-29 11-3 0,33-9-1 16,-33 9-1-16,51-6-1 0,-22 3 1 15,2 6-1-15,6-1-3 0,3 4-1 16,-11 8 1-16,6-1 4 0,-6 9 2 15,0-2 0-15,0 4 2 0,-3 3-1 16,1 0 2-16,-3 1 1 0,-6 1 0 16,-18-29 2-16,31 51 1 0,-31-51-2 0,11 44 4 15,-11-44 2-15,-7 38 4 0,7-38 1 16,-15 33 1-16,15-33-3 0,-9 36 3 16,9-36 3-16,-24 26-2 0,24-26 3 15,-29 22-5-15,29-22-2 0,-45 31 0 16,19-20-1-16,-5-2 0 0,0 0-3 15,-7-4-2-15,7 1-2 0,5-1-1 16,26-5 1-16,-38 6-1 0,38-6-1 0,-42 3-1 16,15-3 0-16,27 0 0 15,-37 4-1-15,37-4-5 0,0 0-3 0,0 0-3 16,0 0-4-16,-27 4-8 0,27-4-16 16,0 0-51-16,0 0-98 0,0 0-26 15,0 0-195-15</inkml:trace>
  <inkml:trace contextRef="#ctx0" brushRef="#br0" timeOffset="175313.601">18628 11378 426 0,'0'0'28'0,"31"-4"16"15,-31 4 18-15,0 0 14 0,0 0 3 16,0 0 0-16,0 0 1 0,11-27-7 15,-11 27-12-15,0 0-10 0,0 0-13 16,0 0-6-16,0-27-4 0,0 27-5 16,0 0-2-16,0 0-5 0,11-33-7 0,-11 33-4 15,0 0-4-15,0 0-3 0,20-29-1 16,-20 29-1-16,0 0-2 0,0 0-2 16,0 0-1-16,0 0 2 0,31-17 1 15,-31 17-1-15,0 0-4 0,29-7-3 16,-29 7-5-16,35 2-9 0,-1 0-17 15,-6 3-16-15,-1-3-20 0,-27-2-27 16,29 11-17-16,-29-11 7 0,37 20 25 16,-37-20-171-16</inkml:trace>
</inkml:ink>
</file>

<file path=ppt/ink/ink19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42:33.346"/>
    </inkml:context>
    <inkml:brush xml:id="br0">
      <inkml:brushProperty name="width" value="0.05292" units="cm"/>
      <inkml:brushProperty name="height" value="0.05292" units="cm"/>
    </inkml:brush>
  </inkml:definitions>
  <inkml:trace contextRef="#ctx0" brushRef="#br0">5612 1934 460 0,'0'0'0'0,"0"0"1"16,0 0-1-16,0 0 2 0,22-27-3 16,-22 27 0-16,0 0-211 0</inkml:trace>
  <inkml:trace contextRef="#ctx0" brushRef="#br0" timeOffset="782.699">5834 1799 464 0,'0'0'6'0,"0"0"6"0,0 0 10 15,0 0 2-15,-31-25 12 0,31 25 14 16,0 0 7-16,-34-22 12 0,34 22-4 16,0 0-8-16,0 0-8 0,0 0-15 15,0 0-11-15,0 0-11 0,0 0-9 16,0 0-1-16,0 0-1 0,0 0 0 0,0 0 4 15,0 0-1-15,0 0 2 0,0 0 0 16,0 0-7-16,0 0-2 0,0 0-2 16,0 0 1-16,0 0 3 15,0 0 0-15,0 0 3 0,0 0 0 0,-28-6 2 16,28 6 2-16,0 0 0 0,0 0 1 16,0 0-6-16,0 0 5 0,0 0 0 15,0 0 0-15,0 0 3 0,0 0-6 0,0 0 2 16,0 0-4-16,0 0 0 15,0 0 0-15,0 0 0 0,0 0 0 0,0 0-1 16,0 0 1-16,0 0-1 0,0 0 1 16,0 0 0-16,0 0-2 0,0 0 2 15,0 0-3-15,0 0 3 0,0 0-1 16,0 0-1-16,0 0 1 0,0 0 0 16,0 0-1-16,0 0 0 0,0 0 2 15,0 0-2-15,0 0 2 0,0 0 2 16,0 0-2-16,0 0 1 0,0 0 0 0,0 0 0 15,0 0-3-15,0 0 0 16,0 0 1-16,0 0 0 0,0 0 4 0,0 0-3 16,0 0-4-16,0 0-7 0,0-27-8 15,0 27-4-15,0 0-13 0,35-51-4 16,-4 14 9-16,2-3 1 0,-2 4 17 16,5 14 8-16,-10 9-4 0,-26 13-2 15,34 2-5-15,-34-2 5 0,0 0 0 16,26 35 8-16,-26-35 3 0,5 49-2 15,-10-9 11-15,-10 15 4 0,-3 10 6 0,-6 12-1 16,-3-13 1-16,0 7-5 0,10-13-1 16,3-7 2-16,3-7-7 0,5-11 2 15,-3 0-7-15,9-33 2 0,0 49-4 16,0-49-7-16,20 31-2 0,-20-31-6 16,33 33-10-16,-2-19-14 0,0-8-30 15,7-10-29-15,8-9-14 0,3-18 16 16,2-14 32-16,-82-57 37 0,84 20-186 0</inkml:trace>
  <inkml:trace contextRef="#ctx0" brushRef="#br0" timeOffset="1108.187">6602 1551 462 0,'0'0'32'0,"0"0"12"0,-38-9 9 16,38 9-1-16,0 0 1 0,-31 18-9 16,31-18-3-16,0 0-13 0,0 0-13 15,0 0-1-15,-6 31-10 0,21-5 4 16,12 14 3-16,6 4 2 0,3-4-3 15,6 0-2-15,4-4-6 0,-2-10-3 0,-2-4 2 16,-4 3 0-16,-38-25 1 0,40 26-2 16,-40-26-4-16,0 0 2 0,0 0-7 15,-42 27-18-15,-5-7-16 0,-12-5-14 16,-8-2-14-16,3-13-1 0,2-8 9 16,13-10 7-16,7-11 20 0,16-2 19 15,10-20 13-15,14 0 7 0,9 3-3 16,19-6 0-16,12 10 1 0,10 2 12 0,3 4 38 15,-4 1 46-15,-5 8 14 16,-2 0 0-16,-9 5-31 0,0 11-38 0,2-1-9 16,-4 3-14-16,0 0-1 0,10-2-23 15,-5 2-47-15,1 6-49 0,-2 1-43 16,3 2 8-16,-3-3-175 0</inkml:trace>
  <inkml:trace contextRef="#ctx0" brushRef="#br0" timeOffset="1670.101">7964 1427 442 0,'4'-40'5'15,"-4"40"22"-15,0 0 21 16,0 0 31-16,0 0 20 0,0 0-6 0,0 0-17 16,0 0-35-16,0 0-16 0,0 0-3 15,7 53 12-15,-3-13 8 0,1 6-7 16,1 14-7-16,6 4-14 0,-4 5-4 16,3-2-9-16,-2-10-18 0,-2-10-19 15,-7-1-35-15,0 1-34 0,0-8-24 16,-4-8 1-16,4-31 27 0,0 0 36 15,-23-37 40-15,15-7-197 0</inkml:trace>
  <inkml:trace contextRef="#ctx0" brushRef="#br0" timeOffset="1816.87">7880 1431 443 0,'0'0'26'0,"0"0"18"0,0 0 17 16,0 0 2-16,0 0-13 0,0 0-11 15,0 0-9-15,53-29-7 0,-18 7-4 16,7-2-8-16,5 4-18 0,-3 5-25 0,-2 6-27 15,-4 6-27-15,-7 6-3 0,-31-3 24 16,0 0 29-16,20 42-185 0</inkml:trace>
  <inkml:trace contextRef="#ctx0" brushRef="#br0" timeOffset="1955.649">7984 1715 479 0,'0'0'66'15,"18"-27"26"-15,-18 27-1 0,31-35-21 16,-5 19-29-16,5 10-16 0,7-6-3 15,-1 6-4-15,-1 1-6 0,-5 3-24 16,-31 2-31-16,42 0-45 0,-42 0-31 16,0 0 11-16,26 22 29 0,-34 14-167 0</inkml:trace>
  <inkml:trace contextRef="#ctx0" brushRef="#br0" timeOffset="2099.428">7933 2335 542 0,'0'0'124'0,"0"0"2"0,0 0-20 0,0 0-51 15,26-29-30-15,-26 29 2 0,56-7 2 16,-23-2-9-16,9-6-20 0,5-9-34 16,1-3-49-16,5-6-53 0,5 4-10 15,0 2 25-15,-1-10-165 0</inkml:trace>
  <inkml:trace contextRef="#ctx0" brushRef="#br0" timeOffset="2425.607">8814 1772 462 0,'0'0'16'15,"0"0"10"-15,0 0 5 0,0 0-8 16,0 0-9-16,0 0-9 0,11 29 3 16,-11-29 16-16,16 55 11 0,-5-21 2 15,-2 10-4-15,-3-2-13 0,3 4-12 16,-4-10-4-16,-5-36 0 0,6 40-3 0,-6-40 14 15,0 0 26-15,0 0 25 16,0 0 17-16,0 0-19 0,-6-33-28 0,-8-3-31 16,3-10-12-16,5-16 3 0,1 6 7 15,1-4 1-15,8 14 0 0,3 13 4 16,-7 33 1-16,15-45-2 0,-15 45-8 16,31-31 0-16,-31 31-12 0,42-11-5 15,-42 11-5-15,34 14-10 0,-34-14-5 16,39 33-8-16,-21-2-14 0,-2 9-31 15,-5 11-18-15,-7 2 9 0,-4-2 25 0,9-5-172 16</inkml:trace>
  <inkml:trace contextRef="#ctx0" brushRef="#br0" timeOffset="2718.32">9611 900 447 0,'0'0'2'0,"11"26"7"0,-11-26 16 16,0 0 16-16,5 47 12 0,-5-9 6 16,11 12-2-16,-7 4-10 0,12 12-10 15,-5-4-17-15,0 2-6 0,4 9-8 0,-8-6-5 16,2 4 6-16,-2 2-4 15,-3 0-2-15,-4-7-5 0,0-4-16 0,-4-20-8 16,1-9-2-16,1-6-10 16,2-27-6-16,-6 29-16 0,6-29-2 0,0 0 12 15,0 0 20-15,0 0-188 0</inkml:trace>
  <inkml:trace contextRef="#ctx0" brushRef="#br0" timeOffset="3534.678">10331 1347 452 0,'0'0'9'0,"-18"27"12"16,18-27 10-16,-31 11 13 0,31-11 5 15,-26 2-2-15,26-2-11 0,0 0-8 16,-27 18-12-16,27-18-12 0,-20 40-6 16,7-3-10-16,-7 3 3 0,4 0-4 15,5 6 3-15,3 1-2 0,8-1-10 0,4 1 0 16,5-12-1-16,4-8 6 15,-13-27 5-15,42 26 7 0,-6-21 6 16,-3-10 4-16,2-14 1 0,-2-6 1 0,3-10-3 16,-9-7 1-16,-1 0 4 0,-6-3 2 15,-2-1 10-15,-7 8 8 0,0 5 9 16,-11 33 14-16,-2-35 9 0,2 35 5 16,0 0-16-16,0 0-11 0,0 0-23 15,0 0-15-15,-31-5 3 0,31 5-4 16,-11 36-2-16,2-10 1 0,2 12-4 0,-2 4-11 15,9-11-7-15,2 2-5 0,-2-33-4 16,14 42-3-16,-14-42 2 0,31 16-3 16,-31-16 0-16,42-9 0 0,-16-7-7 15,5 1 1-15,-4-12-9 0,8 1 12 16,-8 6 15-16,0 0 4 0,-27 20 12 16,44-29 6-16,-44 29 2 0,42-35 0 15,-42 35 4-15,24-29-2 0,-24 29 2 0,0 0 17 16,0 0 1-16,0 0 7 15,0 0 6-15,0 0 7 0,0 0 13 0,0 0 9 16,0 0-10-16,0 0-18 0,0 0-21 16,0 0-14-16,0 0-9 0,0 0-3 15,0 0-3-15,0 0-4 0,-9 42 1 16,9-42-2-16,11 51-7 0,1-20-1 16,3-5-5-16,-15-26 2 0,42 42 10 15,-11-35 5-15,2-5 7 0,-2-8 8 16,0-5 1-16,0-5 2 0,-31 16 5 0,45-38 7 15,-45 38 9-15,24-48 10 16,-17 21 0-16,1 1-1 0,-8 26-2 0,-4-45 5 16,4 45 1-16,0 0-3 0,0 0-16 15,0 0-30-15,0 0-5 0,0 0-1 16,-7 49 7-16,10 9 18 0,1 12 1 16,7 12-2-16,11 5 3 0,9-1-4 15,0-2 0-15,2 14-1 0,-2 6-5 0,-11 9 0 16,3 6-6-16,-12-15 0 15,-7-26-1-15,-4-21 6 0,-11-28 21 0,11-29 18 16,-31 29 7-16,-2-29-5 0,-9 2-5 16,-16-11-17-16,-6-6-3 0,-3-10 5 15,-1-10-3-15,4-9 6 0,10-1 0 16,17-3-6-16,10-14-22 0,12 6-8 16,19-8-45-16,7-5-18 0,20 7-39 15,11-13-35-15,7 9 20 0,11 6 19 16,-3 9 51-16,10 11 36 0,1 5-191 0</inkml:trace>
  <inkml:trace contextRef="#ctx0" brushRef="#br0" timeOffset="3824.227">11640 1608 459 0,'20'-44'-9'0,"-14"18"14"16,-6 26 19-16,11-40 23 0,-11 40 23 16,-11-31 8-16,11 31 11 0,-17-34 8 15,17 34-9-15,-25-26-10 0,25 26-25 16,-37-18-25-16,37 18-18 0,-31-13-8 15,31 13-3-15,0 0-7 0,0 0-12 0,0 0 0 16,0 0-2-16,-27 53 3 0,23-15 14 16,8 4 2-16,5 6 3 0,4-10 0 15,11-5 0-15,10-2 1 0,-3-6 0 16,6-1 3-16,-10 0 1 0,-27-24-3 16,40 25 2-16,-40-25 9 0,0 0 13 15,0 0 11-15,0 0 3 0,0 0-8 16,0 0-23-16,-47 17-20 0,5-14-27 15,-4-1-25-15,4-2 2 0,0 0-22 16,15 0-17-16,27 0-16 0,0 0-9 0,-33-44 34 16,50 13-171-16</inkml:trace>
  <inkml:trace contextRef="#ctx0" brushRef="#br0" timeOffset="4096.086">12417 822 465 0,'0'0'-5'0,"0"0"19"16,26-31 26-16,-26 31 33 0,0 0 32 15,0 0 8-15,0 0-15 0,0 0-33 16,0 0-28-16,0 0-27 0,0 0-6 16,0 0 11-16,-2 58 13 0,4-3 13 15,3 27 4-15,-5 9-7 0,0 11-8 16,-5 13-13-16,-1 2-4 0,1 14-4 15,-10 4-2-15,4-7-2 0,-5 3-3 16,1-14 0-16,-1-6-6 0,5-20-7 0,5-20-5 16,6-11-20-16,0-23-51 0,0-37-59 15,-9 42-42-15,9-42 15 0,0 0-155 16</inkml:trace>
  <inkml:trace contextRef="#ctx0" brushRef="#br0" timeOffset="4823.958">13511 1440 457 0,'15'-46'3'0,"-15"46"18"16,9-27 23-16,-9 27 28 15,-15-29 28-15,15 29 8 0,-20-31-14 0,20 31-16 16,0 0-27-16,0 0-20 16,-38-13-11-16,38 13-11 0,0 0-9 0,-42 20-8 15,42-20-1-15,-20 46-4 0,13-6 2 16,7 18 2-16,9 4-11 0,5 4 0 16,12 3-6-16,-2-9-5 0,3-9 7 15,-5-14 3-15,0-6 5 0,-22-31 4 16,16 29 5-16,-16-29 4 0,0 0 5 15,0 0 7-15,0 0 0 0,-33 7-27 16,33-7-46-16,-58 2-36 0,25-13-12 0,4-5 27 16,7-15-170-16</inkml:trace>
  <inkml:trace contextRef="#ctx0" brushRef="#br0" timeOffset="5087.554">13794 1732 469 0,'11'47'41'0,"-11"-47"17"15,0 0 2-15,0 0-9 0,0 0-19 0,0 0-3 16,27 4 12-16,-27-4-4 0,35-15-2 16,-35 15-14-16,45-42-18 0,-19 0-19 15,5-7-23-15,0-11-2 0,-9 3 8 16,-11 21 17-16,-13 10 16 0,2 26 15 16,0 0 5-16,-35-20 7 0,35 20-1 15,-27 4-5-15,27-4-3 0,-42 20 2 16,42-20 8-16,-27 49-1 0,27-49 2 0,-17 62-9 15,15-29-9-15,4 13-2 16,4 3-13-16,14-2-26 0,-2-1-28 0,13-8-52 16,7-1-25-16,8-10 24 0,14-16 30 15,9-13-155-15</inkml:trace>
  <inkml:trace contextRef="#ctx0" brushRef="#br0" timeOffset="5353.137">14740 1524 463 0,'-42'0'33'0,"42"0"40"15,-47-4 20-15,21-3 7 0,-1-2-19 0,27 9-25 16,-44-11-10-16,44 11-10 16,-40 5-7-16,40-5-14 0,0 0-12 0,-27 17-8 15,27-17 0-15,5 42 1 0,1-4-1 16,3 6-2-16,7 5-7 0,6-5-11 16,9-10 2-16,7-10 5 0,-1-11 7 15,3-6 10-15,0-9 4 0,-5-5 1 16,-4-6-1-16,-31 13 1 0,38-38-1 15,-38 38-3-15,11-49 5 0,-11 49-8 16,-15-51-4-16,15 51-5 0,-43-44-15 0,43 44-2 16,-42-37-13-16,42 37-29 0,-37-14-20 15,37 14 1-15,-27 9 15 0,27-9 36 16,0 0-180-16</inkml:trace>
  <inkml:trace contextRef="#ctx0" brushRef="#br0" timeOffset="5673.632">15231 1476 447 0,'11'46'3'0,"-11"-46"23"0,-4 42 17 16,4-42 7-16,-18 29 1 0,14 2-3 15,-1 4-12-15,5 5-2 0,-2-2-8 16,4-5-16-16,-2-4 3 0,0-29-2 16,5 46-2-16,-5-46 2 0,0 0-8 15,11 29 9-15,-11-29 19 0,0 0 21 16,0 0 11-16,0 0-10 0,4-46-20 0,3 15-23 15,-5-14-13-15,5-8 5 16,-1-2-3-16,6 2 5 0,1 6-1 0,2 5-3 16,7 4-3-16,5-4-6 0,4 14-2 15,2 5-3-15,-6 12 5 0,-1 14 2 16,1 3 0-16,-27-6 1 0,40 38 4 16,-40-38 1-16,37 55 1 0,-19-26 0 15,-2 4 1-15,-5 9-12 0,-7-6-21 16,5 6-32-16,-9-7-39 0,0 1-27 15,2-5 18-15,-81-84 34 0,90 81-171 0</inkml:trace>
  <inkml:trace contextRef="#ctx0" brushRef="#br0" timeOffset="6295.146">14323 1121 473 0,'-2'-68'-10'0,"4"30"6"0,-2 38 4 0,-6-47 14 16,6 47 27-16,0 0 24 0,0 0 30 16,0 0 7-16,0 0-19 0,0 0-25 15,0 0-25-15,0 0-7 0,-16 45 1 16,21 8 6-16,-3 11-8 0,2 7-14 16,5 9-3-16,-2 10-5 0,-1-1-8 15,3 6-17-15,-4 3-35 0,1-12-47 16,-6 3-35-16,5-7 0 0,-5-29 32 0,0-5 47 15,0-48 46-15,0 0-197 0</inkml:trace>
  <inkml:trace contextRef="#ctx0" brushRef="#br0" timeOffset="6418.952">14164 1352 459 0,'33'17'18'0,"-33"-17"24"15,31 16 15-15,-31-16 0 0,62 2-21 16,-13-4-43-16,15 2-46 0,5 4-15 15,-1-17-206-15</inkml:trace>
  <inkml:trace contextRef="#ctx0" brushRef="#br0" timeOffset="8447.123">5597 3592 450 0,'0'0'7'16,"0"0"12"-16,0 0 15 0,0 0 12 16,0 0-1-16,0 0-6 0,0 0-11 15,0 0-9-15,0 0-1 0,26 9 5 16,-26-9 4-16,65-11-1 0,-15 0-10 0,8-4-8 15,2-3-6-15,-3 2-2 0,-3 3-2 16,-6 4 1-16,-12 3-6 0,-3 8-1 16,-33-2 2-16,46 26-2 0,-30 10 8 15,2 13 10-15,-10 15 5 0,-1 16 7 16,-7 8 5-16,-2 12-2 0,-9-7 1 16,-2 2-2-16,6-11-1 0,-2-13-8 0,2-5-2 15,3-15-6-15,4-13-10 0,-7-5-8 16,7-33-27-16,-9 38-29 0,9-38-26 15,0 0-5-15,0 0-2 0,0 0 27 16,0 0 31-16,-37-69 12 0,21 12 31 16,1-14-213-16</inkml:trace>
  <inkml:trace contextRef="#ctx0" brushRef="#br0" timeOffset="8747.653">6035 4170 440 0,'-57'-146'9'0,"57"146"28"0,0 0 29 0,0 0 21 16,0 0 0-16,0 0-21 15,0 0-29-15,0 0-16 0,0 0-20 0,0 0 5 16,53-17-18-16,-2 1-33 15,6-4-34-15,12-9-23 0,-5 3 8 0,-4-5 27 16,-7-5 42-16,-2-4 20 0,-7-4 9 16,-2 0 1-16,-6-5-5 0,6 7-2 15,-9-4-1-15,-2 3-1 0,-4 12 5 16,-27 31 4-16,24-26 12 0,-24 26 22 16,0 0 13-16,0 0 16 0,0 0 3 0,-20 40-7 15,11-11-1-15,7 15 0 0,2 7-7 16,7 17-12-16,4 3-13 0,4-2-19 15,7 11-4-15,-2-12-2 0,5-8-6 16,-3-9 0-16,4-13-6 0,1-12-6 16,-27-26-11-16,33 33-17 0,-33-33-14 15,0 0-1-15,0 0-19 0,0 0-20 16,-29-11 0-16,-6-15 10 0,-9-18 32 16,-3-10-174-16</inkml:trace>
  <inkml:trace contextRef="#ctx0" brushRef="#br0" timeOffset="8863.472">6549 3641 462 0,'20'-29'35'0,"-20"29"23"0,26-24 20 16,-26 24 2-16,43-31-19 0,-17 13-24 16,12 1-25-16,8 1-12 0,1 1-25 15,1 6-29-15,1 0-30 0,-2 9-12 16,10-5 18-16,-4 1 29 0,12 0-180 16</inkml:trace>
  <inkml:trace contextRef="#ctx0" brushRef="#br0" timeOffset="9229.909">8139 4002 430 0,'0'0'4'0,"31"29"14"0,-31-29 20 15,0 0 21-15,0 0 7 0,0 0 4 0,37 11 7 16,-6-7-14-16,16-1-4 15,13-8-11-15,17 3-20 0,18-9-1 0,12-5 3 16,3-4 0-16,21-2 5 0,9 0-1 16,6 0-7-16,9 4-1 0,-2-4-7 15,-5 4-7-15,-6 7-5 0,-5 3-3 16,-11-4-2-16,-11 6 1 0,-6-5-1 16,-10-3 5-16,-10 6-8 0,-5-3 4 0,-4-5 0 15,-7 3-3-15,-4-3 11 0,-10-1-5 16,-1 1 1-16,-9 1 0 0,-9 1 2 15,-14 5-4-15,-26 9 3 0,29-6-4 16,-29 6-5-16,0 0 2 0,0 0-7 16,0 0-11-16,0 0-42 0,0 0-78 15,-42-16-65-15,13 5 4 0,-6-4 45 16,4 6-133-16</inkml:trace>
  <inkml:trace contextRef="#ctx0" brushRef="#br0" timeOffset="9586.548">12246 2775 449 0,'0'0'10'15,"-15"31"30"-15,15-31 36 0,0 0 20 16,-38 22-6-16,38-22-20 0,-37 45-11 0,17 3-7 16,0 23 10-16,2 22 2 15,-2 18-17-15,9 6-10 0,4 3-16 0,3 0-4 16,4-10-8-16,0 3-3 0,0-4-3 15,-4-12-5-15,4-10 3 0,0-19-7 16,0-12-13-16,-5-12-32 0,5-18-52 16,0-26-55-16,0 0-22 0,-26-2 36 15,10-24-162-15</inkml:trace>
  <inkml:trace contextRef="#ctx0" brushRef="#br0" timeOffset="10007.735">13156 2977 508 0,'0'0'83'0,"27"-5"19"0,-27 5-8 16,0 0-36-16,29-11-28 0,0 5-14 16,2 1-2-16,4 3-4 0,-6 2-6 15,-29 0-5-15,46 16-2 0,-46-16-3 16,27 17 2-16,-27-17 0 0,7 33 0 16,-7-33 3-16,-23 62-2 0,-3-15 0 0,-7 11 5 15,-14 6-1-15,1-2 3 0,8-11 8 16,3-9-3-16,17-9 1 0,11-4-4 15,14 4-3-15,11 9 1 0,10 2 0 16,1-4 2-16,7 2 1 0,-3-2 2 16,2-7 5-16,-13 1-1 0,-22-34 2 15,31 39 2-15,-31-39 4 0,0 0 0 16,0 0-5-16,-35 34-34 0,-3-19-78 0,-15 1-49 16,-4-7-20-16,1-12 25 15,12-19-141-15</inkml:trace>
  <inkml:trace contextRef="#ctx0" brushRef="#br0" timeOffset="10322.762">13980 3260 489 0,'27'-9'78'0,"-27"9"22"16,0 0 5-16,9-44-38 0,-9 44-29 0,-9-29-15 15,9 29-6-15,-11-31 3 16,11 31 1-16,0 0-1 0,-34-24-6 0,34 24-10 15,-35 4-4-15,35-4 1 0,-31 11 2 16,31-11 2-16,-27 38 0 0,16-2 1 16,7 3-2-16,-3 8-1 0,7 6 2 15,11-11-4-15,5 7 0 0,6-5 0 16,9-6-4-16,-4 2 1 0,4-9 0 0,4 2-1 16,-35-33-5-16,44 42 1 15,-44-42-5-15,0 0 4 0,0 0 14 0,0 0 3 16,0 0 2-16,-33 33-6 0,-7-22-12 15,-8 3-4-15,-6-3-15 0,6-7-39 16,12-4-22-16,5-4-42 0,31 4 11 16,-33-69-110-16</inkml:trace>
  <inkml:trace contextRef="#ctx0" brushRef="#br0" timeOffset="10652.243">14423 3510 428 0,'36'18'-2'0,"-36"-18"10"0,28 11 8 16,-28-11 11-16,0 0 9 15,0 0 7-15,0 0 3 0,0 0-6 0,0 0-11 16,0 0-11-16,0-29 1 0,0 29 8 16,0 0 6-16,0 0 3 0,0 0-9 15,0 0-2-15,-6-26-4 0,6 26-2 16,0 0-6-16,0 0-11 0,0 0-14 16,0 0-19-16,0 0-26 0,0 0-32 0,0 0-13 15,0 0 9-15,0 0 27 0,0 0 36 16,0 0-186-16</inkml:trace>
  <inkml:trace contextRef="#ctx0" brushRef="#br0" timeOffset="11602.272">14534 3378 438 0,'0'0'-4'16,"37"-27"6"-16,-37 27 30 0,0 0 32 15,0 0 23-15,0 0 9 0,5-31-15 16,-5 31-17-16,0 0-14 0,-27-22-7 16,27 22-11-16,-26-18-15 0,26 18-2 15,-31-11-4-15,31 11-4 0,0 0 0 0,-27 2-4 16,27-2-11-16,0 0-8 0,-35 14-4 15,35-14 0-15,-27 17 0 0,27-17-3 16,0 0-12-16,-15 31-7 0,15-31-2 16,0 0-1-16,4 31-3 0,-4-31-13 15,0 0-11-15,0 0 2 0,0 0 21 0,27 11-191 16</inkml:trace>
  <inkml:trace contextRef="#ctx0" brushRef="#br0" timeOffset="12110.164">14217 3309 438 0,'0'0'-1'15,"0"0"2"-15,0 0 0 0,0 0 0 0,0 0 1 16,0 0-2-16,0 0-2 15,0 0 5-15,0 0 8 0,0 0 14 0,0 0 8 16,0 0 6-16,0 0-3 0,0 0-3 16,-26-20-8-16,26 20-4 0,0 0-3 15,0 0-8-15,0 0 2 0,0 0-1 16,0 0 1-16,0 0 1 0,0 0 5 16,0 0 4-16,0 0 7 0,0 0-5 0,0 0-2 15,0 0-7-15,-20-27-7 16,20 27 1-16,0 0-3 0,-29-26-3 0,29 26 0 15,0 0 1-15,-31-31 12 0,31 31 5 16,0 0-1-16,0 0-1 0,0 0-10 16,-25-31-6-16,25 31 2 0,0 0 2 15,0 0-2-15,0 0 1 0,0 0-2 16,-33-9-5-16,33 9-3 0,0 0-2 16,-35 7 1-16,35-7-2 0,-38 31 7 15,38-31 1-15,-42 62 0 0,20-18 5 0,2 14-1 16,9-3 3-16,11-2-2 0,4-4 0 15,7-7 2-15,5 4 0 0,4-6 2 16,-2 2-2-16,6-6-2 0,3-12-6 16,-1 0 1-16,1-8-1 0,4-5-5 15,2 5-14-15,5-12-41 0,-1-8-61 16,5-10-30-16,5-17 11 0,-5-9-170 16</inkml:trace>
  <inkml:trace contextRef="#ctx0" brushRef="#br0" timeOffset="12446.633">14815 3258 438 0,'0'0'0'0,"0"0"0"0,35-27 12 15,-35 27 20-15,0 0 14 0,-19-28 12 16,19 28 0-16,-43-18-6 0,43 18-4 16,-42-18 14-16,42 18 6 0,-42-6-8 15,42 6-7-15,-40 4-23 0,40-4-18 16,-39 33-3-16,23-2-4 0,1 16-3 16,4-1 1-16,4 16-3 0,-2-2 1 0,18-9-1 15,-2 4-1-15,12-8 3 16,8-1-1-16,4-4-14 0,2-4-28 0,9-7-33 15,0-11-30-15,0-13-18 16,16-21 12-16,-5-17 30 0,0-15 29 0,9-18-182 16</inkml:trace>
  <inkml:trace contextRef="#ctx0" brushRef="#br0" timeOffset="12610.374">15280 2853 446 0,'0'0'8'0,"-27"-22"50"0,27 22 50 0,-26-9 35 16,26 9-5-16,0 0-51 0,0 0-50 15,0 0-36-15,-27 31-3 0,23 9 2 16,-3 11 3-16,1 11 1 0,6 4-9 16,2 0-11-16,7 3-32 0,6-2-28 15,3 1-28-15,-3 1-20 0,1-3 19 0,-9-2 33 16,-7-64-109-16</inkml:trace>
  <inkml:trace contextRef="#ctx0" brushRef="#br0" timeOffset="13051.726">13985 3586 434 0,'0'0'10'0,"0"0"12"0,0 0 12 16,0 0 6-16,-27-22 0 0,27 22 0 15,0 0 1-15,0 0 6 0,-27-25 5 16,27 25 9-16,0 0 5 0,0 0-6 16,0 0-14-16,0 0-18 0,0 0-20 15,0 0-8-15,0 0-2 0,0 0-1 16,0 0 3-16,0 0 1 0,0 0 2 16,0 0-6-16,0 0-10 0,0 0-12 15,0 0-10-15,0 0-4 0,0 0-13 0,0 0-17 16,0 0-25-16,0 0-10 0,0 0 17 15,0 0 32-15,0 0 32 0,0 0-191 16</inkml:trace>
  <inkml:trace contextRef="#ctx0" brushRef="#br0" timeOffset="13260.623">14027 3367 448 0,'0'0'-213'0</inkml:trace>
  <inkml:trace contextRef="#ctx0" brushRef="#br0" timeOffset="13607.078">14086 3291 442 0,'40'-44'-1'0,"-40"44"1"16,38-44 0-16,-38 44 0 0,38-31 0 16,-38 31 6-16,31-20 19 0,-31 20 16 0,0 0 17 15,0 0 13-15,-20-29-2 16,20 29-6-16,0 0-12 0,-38-13-20 0,38 13-15 15,-38-14-14-15,14 14-1 0,24 0 3 16,-49 7 2-16,23 11 2 0,-5 4-1 16,-7 4-3-16,7 8 0 0,5 1-3 15,3 7 1-15,12 9-1 0,7 7 0 16,8 4 1-16,7 2-2 0,12-2 4 16,8 0-1-16,4-4-2 0,3-10 3 15,-1-1-2-15,5-10 2 0,-4-8 8 0,-3 2 1 16,-8-13 2-16,-27-18 0 15,0 0 20-15,0 0 19 0,0 0 4 0,0 0-2 16,0 0-29-16,-58-5-33 0,16-17-32 16,-6 2-18-16,-8-6 1 0,8 1-31 15,10 3-29-15,38 22-16 0,-42-44-4 16,42 44 35-16,0-46-149 0</inkml:trace>
  <inkml:trace contextRef="#ctx0" brushRef="#br0" timeOffset="13931.484">14401 3553 432 0,'7'31'17'0,"-7"-31"18"15,4 26 12-15,-4-26 12 0,0 0-6 16,0 0-10-16,27 25-6 0,-27-25-3 0,33 6-14 16,-33-6-1-16,31-13-5 15,-31 13-6-15,42-49-7 0,-20 11-12 0,-2-6-6 16,-5 0-2-16,-8 2 4 0,-7 9 13 15,0 33 12-15,-11-40 10 0,11 40 11 16,-27-9 0-16,27 9-5 0,-37-2-2 16,37 2 0-16,-49 11-1 0,49-11 2 15,-51 44-1-15,29-11-5 0,-2 9-1 16,1 0-2-16,8 7-5 0,4 0 3 16,11 0-4-16,9-1-3 0,4-3 0 0,7-6-11 15,13-1-10-15,9-7-14 16,5-2-18-16,6-5-15 0,9-15-43 0,-2-13-16 15,2-12-3-15,2-13 21 0,-6-6 55 16,-5-5-180-16</inkml:trace>
  <inkml:trace contextRef="#ctx0" brushRef="#br0" timeOffset="14831.324">15273 2795 459 0,'0'0'53'0,"0"0"46"0,0 0 12 0,0 0-3 16,11 38-24-16,-6-3-28 15,6 23-2-15,-2 8-1 0,-3 10-15 0,12 1-11 16,-9-2-7-16,13-2-6 0,-6-2-11 15,-5-4-8-15,4-5-15 0,-10 2-30 16,-1 5-37-16,-13-3-60 0,3-2-21 16,-10-11 32-16,-10-19-173 0</inkml:trace>
  <inkml:trace contextRef="#ctx0" brushRef="#br0" timeOffset="14971.104">15189 3395 517 0,'0'0'119'0,"0"0"13"15,0 0-23-15,0 0-70 0,0 0-43 16,38-6-11-16,-12 3 5 0,10-5-31 16,6-3-56-16,4-7-16 0,10-2 4 15,-3 0 35-15,5-2-157 0</inkml:trace>
  <inkml:trace contextRef="#ctx0" brushRef="#br0" timeOffset="15215.722">15940 3305 488 0,'-31'15'85'15,"31"-15"30"-15,-38 13 6 0,38-13-29 0,-37 11-41 16,37-11-25-16,-42 36-12 0,26 1-2 16,1 6-4-16,3 5-3 0,6 10-3 15,10-9-4-15,7 4-9 0,7-9-5 16,6 0-9-16,3-10-1 0,0-10 11 16,1-15 2-16,3-9 19 0,0-16 8 0,5-15 3 15,-3-11 3-15,-6-13-10 16,-1-5-3-16,-10-4-2 0,-12 0 15 0,-13 8 2 15,-13 5-2-15,-5 20-3 0,1 5-18 16,-5 4-14-16,0 6-16 0,4 5-31 16,-4 11-53-16,5 4-26 0,26-4 10 15,-38 27 32-15,38-27-152 0</inkml:trace>
  <inkml:trace contextRef="#ctx0" brushRef="#br0" timeOffset="15517.256">16208 3371 481 0,'22'27'77'0,"-22"-27"12"0,0 0 5 0,4 33-37 16,3-4-31-16,2 8-8 0,-2-1-8 16,-3 3-4-16,-4-1-1 0,4-5-8 15,-8-2-12-15,4-31-8 0,7 40-11 16,-7-40 2-16,0 0 10 0,0 0 9 16,0 0 10-16,0 0 1 0,0 0 2 0,-34-48-1 15,19 10 0-15,10-6 11 16,-1 1 20-16,1 4 21 0,12 3 3 0,-7 3-3 15,9 2-22-15,11 0-17 0,9 0-6 16,2 2-4-16,4 0-6 0,-6 12 1 16,-29 17-7-16,46-7-3 0,-46 7-3 15,42 24 0-15,-42-24 4 0,42 42 4 16,-30-8 4-16,3-1-8 0,-11 9-5 16,-12 7-32-16,1-1-22 0,-9 6-24 15,1-6 2-15,15-12 33 0,0-36-191 0</inkml:trace>
  <inkml:trace contextRef="#ctx0" brushRef="#br0" timeOffset="15766.854">17158 3291 525 0,'0'0'137'0,"-14"-46"22"0,14 46 7 16,-26-42-55-16,26 42-48 0,-31-25-15 16,31 25-15-16,-44-20-19 0,44 20-11 0,-47-8-7 15,47 8-7-15,0 0-18 16,-26 15-14-16,26-15-1 0,-16 49 2 0,9-3 16 15,7 7 17-15,7 3 3 16,6-1 3-16,14-4 4 0,11-13 6 0,-5 2 9 16,4-12 4-16,-6 1 4 0,-4-2 2 15,-27-27-9-15,38 33-1 0,-38-33-8 16,0 0-2-16,0 0 1 0,0 0-17 0,0 0-27 16,-49 22-94-16,0-20-44 15,-8 1-3-15,-5-6 32 0,2-8-127 0</inkml:trace>
  <inkml:trace contextRef="#ctx0" brushRef="#br0" timeOffset="16062.894">18396 3028 595 0,'0'0'229'0,"0"0"11"0,0 0-4 16,0 0-160-16,0 0-85 15,0 0-8-15,31 0 4 0,-31 0 8 0,33 11-1 16,2-5-24-16,3-3-39 0,8-8-56 15,-4-6-66-15,-4-7-6 0,-11 3 38 16,-32-14 62-16,5 29-144 0</inkml:trace>
  <inkml:trace contextRef="#ctx0" brushRef="#br0" timeOffset="16202.675">18274 3369 659 0,'0'0'261'0,"0"0"-52"0,0 0-68 16,0 0-149-16,53 20-12 0,-11-16-4 0,16-2-23 15,6-11-59-15,9-6-56 16,2-7-23-16,-13-5 30 0,-4-2 57 0,-21 5 62 16,-3 2-174-16</inkml:trace>
  <inkml:trace contextRef="#ctx0" brushRef="#br0" timeOffset="16609.036">19985 3260 434 0,'-4'49'48'0,"4"-49"67"0,4 29 28 16,-4-29 6-16,0 0-39 0,0 0-51 16,0 0-13-16,0 0-7 0,27-40-8 15,-11 4-17-15,15-19-25 0,11-22-1 16,6-12 2-16,-6-8-5 0,-4 6 15 16,-7 9-2-16,-22 11 5 0,-7 27 17 15,-2 13 0-15,0 31 4 0,0 0-5 0,0 0-11 16,0 0-3-16,0 0-4 0,0 0-2 15,-26 13 4-15,21 20-1 0,-6 23 11 16,-11 21 3-16,2 23 1 0,2 10 0 16,-2 6-8-16,9 5-7 0,7-12-12 15,4 6-22-15,0-4-60 0,-5-5-112 16,-1-6-7-16,6-16-186 0</inkml:trace>
  <inkml:trace contextRef="#ctx0" brushRef="#br0" timeOffset="17019.891">21407 2720 433 0,'0'0'23'0,"0"0"51"0,0 0 57 16,0 0 13-16,-27-24-24 0,27 24-48 16,-6 33-37-16,1 9 3 0,1 24 8 15,2 30-2-15,-3-3-14 0,1 6-18 16,8 5-9-16,-4-9-11 0,0 1-14 0,5-3-40 16,-3-11-48-16,-2-11-40 15,-2-3-22-15,-9-12 33 0,-9-19-159 0</inkml:trace>
  <inkml:trace contextRef="#ctx0" brushRef="#br0" timeOffset="17152.68">21073 3285 446 0,'0'0'103'0,"0"0"25"0,0 0-7 16,31 0-38-16,-31 0-77 0,33-9-27 16,-2 9 0-16,11-2-33 0,16-1-38 0,-5 3-19 15,4 0 10-15,-1 5 44 16,-10-5-172-16</inkml:trace>
  <inkml:trace contextRef="#ctx0" brushRef="#br0" timeOffset="17557.048">21560 3694 492 0,'0'0'86'16,"31"31"2"-16,-31-31-5 0,0 0-53 16,53-22-19-16,-22 7 7 0,2-10 0 15,-2-8-7-15,-4 0 7 0,-3-11-7 16,-11-1 0-16,3 8 15 0,-7 1-9 0,-7 10 4 15,-2 26 0-15,-18-47 3 0,18 47 4 16,-42-33 6-16,42 33-3 0,-46-9-11 16,46 9-12-16,-45 11-5 0,45-11-4 15,-46 42 1-15,24-6 0 0,13 12-2 0,4 3-2 16,10-4 0-16,10 2-6 16,8-5-10-16,12-13-3 0,7 4-5 0,5-10-7 15,-3-14-2-15,9-7-26 0,0-15-35 16,-2-16-10-16,-7-8 3 0,-13-14 21 15,-6-8 41-15,-14 4 20 0,-20-12 12 16,-7 8 10-16,-10 4 3 0,-12-5 3 16,-4-4-2-16,-7-4 0 0,-4-5-8 15,0 2 3-15,-2 18 25 0,6 9 57 16,7 7 75-16,9 6 35 0,33 29-19 16,-31-38-58-16,31 38-72 0,0 0-42 15,0 0-7-15,42-20 2 0,-9 9-8 0,9-4-29 16,16 6-35-16,6 0-52 0,-7 5-30 15,-3 10 12-15,-3-4 39 0,-14 10 52 16,-6-6-169-16</inkml:trace>
  <inkml:trace contextRef="#ctx0" brushRef="#br0" timeOffset="17703.816">22315 2503 467 0,'0'0'105'0,"0"0"45"0,-16-31 3 15,16 31-35-15,0 0-78 16,0 0-43-16,0 0 0 0,-26 64 2 0,8-6 7 15,-6 13-6-15,2 8-16 0,2-6-38 16,9 7-49-16,0-7-33 0,15 7 0 16,3 2 33-16,-7-5-162 0</inkml:trace>
  <inkml:trace contextRef="#ctx0" brushRef="#br0" timeOffset="18086.214">22800 2952 440 0,'15'-53'-10'0,"-12"25"18"15,-3 28 40-15,4-36 36 0,-4 36 21 16,-11-26-9-16,11 26-39 0,0 0-35 16,0 0-20-16,0 0 0 0,0 0 5 15,20 48 12-15,-2 1 8 0,6 15-2 16,5 9-2-16,-5 11-10 0,-2-6-6 16,5 2 0-16,-5-1-7 0,-2 3-1 0,-5-4-3 15,-4-14-1-15,-11-6 2 16,0-23-5-16,0-35 4 0,-11 38 6 0,11-38 2 15,0 0 1-15,-53-20 12 0,53 20 4 16,-57-56-5-16,26 17 11 0,15-4 2 16,1 10-3-16,12 0 2 0,3 2-6 15,0 0-15-15,12 2-5 0,-1 0-3 16,-11 29-1-16,46-48 0 0,-17 21 0 16,6 9-3-16,-1 5-2 0,-34 13-5 15,46 0-1-15,-46 0-1 0,42 16 0 0,-42-16-2 16,36 20-9-16,-36-20 2 0,0 0 3 15,13 42 4-15,-13-42 5 0,-16 48-10 16,-1-17-27-16,-10-9-25 0,0 5-34 16,-4-5-16-16,0-4 27 0,31-18 25 15,-33 31-171-15</inkml:trace>
  <inkml:trace contextRef="#ctx0" brushRef="#br0" timeOffset="18666.303">23531 3371 436 0,'0'0'80'0,"0"0"31"0,0 0 9 15,4-27-19-15,-4 27-38 0,-27-31-2 16,27 31 4-16,-31-35 2 0,31 35-19 16,-28-27-28-16,28 27-19 15,-36-17-10-15,36 17-5 0,-31-11-7 0,31 11-14 16,0 0 0-16,0 0-4 0,-37 62 8 0,17-9 18 16,4 7 7-16,3-3 5 15,4-8-1-15,18-9 1 0,-2 2 4 0,12-7 9 16,-1-4-3-16,-18-31 7 0,53 40 1 15,-53-40 0-15,51 13 10 0,-51-13 0 16,45-11-2-16,-45 11 1 0,42-44-4 16,-27 11-10-16,9-14-7 0,-6 12-3 15,-7-3 2-15,-2 12 12 0,-9 26 15 16,0 0 1-16,0 0-4 0,0 0-6 16,0 0-12-16,0 0-6 0,0 0-13 0,0 0-12 15,0 0-11-15,0 0-13 0,-26 26-15 16,21 7-11-16,5 9-22 0,7 1-36 15,8-4-9-15,5-3 11 0,13-5 23 16,9-9 51-16,9-9 30 0,3-13 15 16,-6-11 8-16,3-6 1 0,-7-8 3 15,-13-1 5-15,5 1 28 0,-36 25 45 16,29-37 30-16,-29 37 3 0,0-45-13 0,-7 19-10 16,3-1-14-16,4 27-8 15,-27-42-18-15,27 42-37 0,-38-29-19 0,38 29-1 16,-35-15 1-16,35 15 0 0,0 0-16 15,0 0-2-15,-29 22-4 0,20 9 7 16,9 13 14-16,0 5 6 0,16-3 11 16,8-3 8-16,5-6 9 0,13-6 4 15,9-11-4-15,4-7-3 0,3-10-7 16,-1-6-6-16,-10-12 0 0,-16-3-1 16,-31 18 6-16,33-44-13 0,-26 8-11 0,-7-10-28 15,-2-21-37-15,-12 3-31 0,-19 2-52 16,-9-4-22-16,-16 10 17 0,-10-8 41 15,-12 2-150-15</inkml:trace>
  <inkml:trace contextRef="#ctx0" brushRef="#br0" timeOffset="18813.072">23382 2257 475 0,'16'29'135'0,"-16"-29"16"0,0 0 11 15,48 29-28-15,-1-5-104 0,17 12-7 0,9-3-10 16,0 4-14-16,3 10-17 15,-3-7-30-15,0 4-32 0,2 0-58 0,5-8-20 16,-7-1 29-16,-5-2-176 0</inkml:trace>
  <inkml:trace contextRef="#ctx0" brushRef="#br0" timeOffset="18952.854">24740 3535 873 0,'0'0'238'0,"0"0"-29"0,0 0-209 16,11 31-93-16,-11-31-95 0,9 40-17 16,-9-40 10-16,0 0-173 0</inkml:trace>
  <inkml:trace contextRef="#ctx0" brushRef="#br0" timeOffset="23224.627">5657 6196 424 0,'0'0'-1'16,"4"-37"-2"-16,-4 37 3 0,-4-42 1 15,-3 15 0-15,7 27 3 0,-11-49 0 16,11 49 2-16,-9-39 2 0,9 39-1 16,-18-40 2-16,18 40 11 0,-11-40 8 0,11 40 8 15,-11-40 5-15,11 40-9 0,-9-33-9 16,9 33-9-16,0 0 0 0,-6-33 6 16,6 33 6-16,0 0 7 0,-16-34 0 15,16 34-2-15,0 0 2 0,0 0-3 16,0 0-5-16,0 0-7 0,0 0-7 0,0 0-7 15,0 0-10-15,0 0-19 16,0 0-26-16,0 0-28 0,0 0-14 0,0 0-4 16,0 0 17-16,-15 40 28 0,15-40 19 15,-16 51 22-15,16-51 10 0,-15 40-205 16</inkml:trace>
  <inkml:trace contextRef="#ctx0" brushRef="#br0" timeOffset="23844.591">5745 5652 488 0,'0'0'63'0,"0"0"11"16,0 0-10-16,0 0-25 0,0 0-19 16,0 0-8-16,-18 40 1 0,5 2 5 15,-9 20 7-15,-9 22-3 0,-7 18-4 16,-4 15-5-16,0 14-5 0,5-3 1 15,3-11-3-15,3-1-1 0,0-21-2 16,5-13-1-16,-5-3 0 0,11-21 0 16,-2-5-4-16,6-11-5 0,12-13-20 0,4-29-14 15,-7 29-3-15,7-29 1 0,0 0 14 16,0 0 3-16,20-40-1 0,-2 5-12 16,8-19-19-16,5-21 9 0,11-16 6 15,0-13 13-15,1-15 24 0,-6-5 2 16,-1-5 4-16,-10 12 3 0,-8 8 7 15,-3 19 16-15,-4 12 8 0,1 16 20 16,-8 20 23-16,-4 42 9 0,4-38 1 0,-4 38-21 16,0 0-32-16,0 0-28 0,0 0-10 15,0 0-2-15,20 42 3 0,-2-8 3 16,6 17 1-16,3 13 3 0,6 13 1 16,-2 7 1-16,7 1 0 0,4 3-2 15,-4-4 0-15,-3-11-2 0,-6-11 0 16,-9-13 1-16,0-11 0 0,-9-12 1 15,-11-26-2-15,20 38-2 0,-20-38-9 16,0 0-13-16,-3 31-20 0,3-31-29 16,-39 24-31-16,8-17-11 0,-12-11 19 0,-3-8 29 15,-3-7 38-15,-2-6-187 16</inkml:trace>
  <inkml:trace contextRef="#ctx0" brushRef="#br0" timeOffset="23975.387">5464 6444 476 0,'0'0'87'0,"0"0"18"15,0 0-12-15,0 0-31 0,0 0-33 16,38-6-15-16,-7-1-2 0,11-2-1 0,11-11 0 16,22-2-9-16,18-9-38 0,13-2-43 15,7 2-44-15,2 0-2 0,-8 7-173 16</inkml:trace>
  <inkml:trace contextRef="#ctx0" brushRef="#br0" timeOffset="24143.122">6886 6247 631 0,'0'0'128'0,"0"0"-23"15,0 0-61-15,0 0-35 0,0 0-14 0,0 0 2 16,37-6 5-16,-6 4-3 0,11-3-14 16,11-4-33-16,-6 3-40 0,-3 6-34 15,-4-9 11-15,-11 4-176 0</inkml:trace>
  <inkml:trace contextRef="#ctx0" brushRef="#br0" timeOffset="24302.875">6874 6591 641 0,'0'0'117'0,"0"0"-34"0,0 0-52 16,0 0-18-16,43-5 7 0,-15 5 3 15,8 2-3-15,12-2-10 0,10-2-13 16,8-7-20-16,10-6-52 0,-1-3-38 15,5-13-22-15,-7 2 19 16,-9-11-159-16</inkml:trace>
  <inkml:trace contextRef="#ctx0" brushRef="#br0" timeOffset="24740.182">7979 5840 427 0,'0'0'25'0,"-31"-4"25"0,31 4 26 15,0 0 17-15,0 0-8 0,0 0-22 16,0 0-25-16,0 0-24 0,0 0-3 16,-6 44 13-16,12-9 1 0,5 1 0 15,3 12 3-15,-3 3-11 0,11 5 0 0,-7 12 0 16,5-3-10-16,-2 5-2 0,2-10-2 16,0-7-2-16,2-4 0 0,-4-14-3 15,-3-6-5-15,-15-29-1 0,42 29 1 16,-42-29 0-16,47 9 2 0,-21-14 1 15,1-8 1-15,6-13 3 0,3-16-17 16,-3-14-8-16,-2-17-33 0,0-9-4 16,-5-6 11-16,1-3 9 0,-11 2 33 0,-1 10 4 15,-15 5 18-15,-4 15 10 0,-3 1 13 16,-2 18 24-16,-4 9 15 0,13 31 7 16,-16-31-2-16,16 31-27 0,0 0-25 15,0 0-17-15,0 0-11 0,0 0-2 16,-20 33 1-16,25 7 2 0,-3 11 0 15,11 16-1-15,-2 6 3 0,5 2-2 16,-1 0-1-16,-1 1 2 0,1-10-3 16,1-11-1-16,6-8 1 0,-7-12-9 15,5-1-15-15,0-1-25 0,-2-2-59 0,4-5-42 16,-22-26-24-16,47 20 26 0,-16-20-150 16</inkml:trace>
  <inkml:trace contextRef="#ctx0" brushRef="#br0" timeOffset="24908.918">9452 5909 635 0,'0'0'153'0,"0"0"-13"16,0 0-68-16,0 0-52 0,0 0-23 0,0 0 3 16,33-14 0-16,3 23-14 0,6-7-28 15,6-4-50-15,-1-2-47 0,-3-1 1 16,-2 3 29-16,-11-2-160 0</inkml:trace>
  <inkml:trace contextRef="#ctx0" brushRef="#br0" timeOffset="25054.691">9496 6261 693 0,'0'0'174'16,"-29"-14"-25"-16,29 14-86 0,0 0-50 15,0 0-21-15,0 0 4 0,27-4 4 16,-27 4-1-16,53-7-5 0,-11 7-29 15,7-4-49-15,8-9-64 0,5-7-15 16,-6-5-178-16</inkml:trace>
  <inkml:trace contextRef="#ctx0" brushRef="#br0" timeOffset="25753.459">9425 6557 447 0,'0'0'57'16,"0"0"16"-16,0 0 2 0,0 0-31 0,0 0-27 15,0 0-14-15,0 0-3 16,3 29-1-16,-3-29 1 0,24 29 2 0,-24-29 0 16,38 22 0-16,-38-22-1 0,42 5 3 15,-42-5 4-15,42-16 7 0,-42 16 8 16,26-29 6-16,-26 29 0 0,7-35-4 15,-7 35 3-15,-7-44 2 0,7 44 11 16,-22-36 6-16,22 36-8 0,-40-20-11 0,40 20-9 16,-42-11-6-16,42 11-2 0,-37-4-2 15,37 4-12-15,-31 11-19 0,31-11-34 16,0 0-39-16,0 0-32 0,-14 33-27 16,14-33 29-16,45 13-170 0</inkml:trace>
  <inkml:trace contextRef="#ctx0" brushRef="#br0" timeOffset="26160.536">9970 5860 424 0,'0'0'12'16,"-35"-42"11"-16,35 42 11 0,-34-44 4 0,34 44-1 16,-35-23-5-16,35 23-9 15,-49-2 1-15,23 7-1 0,-5 3-6 0,-3 17 0 16,-1 8-2-16,6 14-3 0,5 8 1 16,8 0 4-16,5 7 2 0,11 2 3 15,5-2 0-15,6-8 0 0,9-6-1 16,2-3 10-16,16-6 9 0,4-1 4 15,6-9-4-15,10-14-11 0,4-12-4 16,2-12-5-16,-2-9-5 0,-7-11-1 16,-8-4-8-16,-9-9-1 0,-7-7 1 0,-9-2-3 15,-13-2-1-15,-9 2-2 0,-11 3-3 16,-9 3-3-16,-7 1-6 0,-11 6 0 16,-8 10-7-16,-7 12-12 0,0 12-15 15,-1 8-23-15,1 14-44 0,2 4-19 16,9 7 4-16,9 8 24 0,13-3-153 15</inkml:trace>
  <inkml:trace contextRef="#ctx0" brushRef="#br0" timeOffset="26402.098">10595 6436 435 0,'0'0'50'0,"0"0"32"16,31 33 12-16,-31-33 0 0,0 0-24 0,26 40-26 15,-26-40-13-15,11 35-9 0,-11-35-6 16,11 33-6-16,-11-33-7 0,0 0-7 16,-11 31-30-16,11-31-37 0,0 0-42 15,0 0-16-15,-31 7 26 0,31-7-173 16</inkml:trace>
  <inkml:trace contextRef="#ctx0" brushRef="#br0" timeOffset="27103.387">11175 6292 432 0,'33'9'34'15,"-33"-9"17"-15,0 0 20 0,26-14 13 16,-26 14-14-16,5-40-7 0,6 9-19 16,-7-15-20-16,5-3-9 0,-2-15-6 15,0 0 1-15,1-3 0 0,-1-4 0 0,-7 3 2 16,0 1 5-16,-2 5 11 16,-7 11 1-16,7 12 4 0,-3 8 1 0,5 31-5 15,-9-31-2-15,9 31-11 0,0 0-11 16,0 0-8-16,-6 44 5 0,1 5 4 15,-1 17 2-15,1 16 0 0,5 7-4 16,7-1-3-16,6-2-1 0,3-8 2 16,-3-3-1-16,7-6-1 0,0-5-12 0,2-2-28 15,0-13-62-15,-2-16-67 0,7-6-13 16,-27-27-183-16</inkml:trace>
  <inkml:trace contextRef="#ctx0" brushRef="#br0" timeOffset="27303.709">12251 5962 428 0,'0'0'12'0,"44"-7"11"16,-17 0 14-16,4 1 4 0,6-1 2 15,3-8-6-15,0-3-15 0,7-2-8 16,3-2-19-16,-5 4-15 0,-3 3-22 15,-16 4-15-15,-26 11 5 0,36-11 11 16,-36 11-191-16</inkml:trace>
  <inkml:trace contextRef="#ctx0" brushRef="#br0" timeOffset="27446.479">12306 6181 515 0,'0'0'70'15,"0"0"0"-15,0 0-14 0,0 0-18 16,0 0 0-16,0 0 0 0,42 24-16 15,-11-21-11-15,5-3-16 0,8 0-28 16,7-12-38-16,2-5-37 0,7-10 5 0,-7-17-187 16</inkml:trace>
  <inkml:trace contextRef="#ctx0" brushRef="#br0" timeOffset="27650.155">12924 5506 537 0,'0'0'65'0,"0"0"6"15,0 0-47-15,9 42-7 0,6-7 16 16,1 7 5-16,2 9 5 0,8 4-7 16,-4-1-13-16,7 5-4 0,0-1-3 0,-3 4-6 15,3-4-4-15,-16 1-1 16,-4 3-2-16,-18-2 0 0,-17 13-10 0,-16 2-21 16,-14 1-24-16,-17 8-34 0,-11-7-40 15,-11 1 18-15,-5-1-185 0</inkml:trace>
  <inkml:trace contextRef="#ctx0" brushRef="#br0" timeOffset="29923.926">15169 5207 431 0,'0'0'-2'0,"0"0"2"0,-17-34 1 15,17 34-4-15,-23-28 7 0,23 28-4 16,0 0 3-16,-31-34 11 0,31 34 11 16,0 0 23-16,0 0 22 0,0 0 22 15,0 0 10-15,0 0-1 0,-26-8-15 16,26 8-23-16,0 0-25 0,0 0-14 15,0 0-13-15,0 0-8 0,0 0 0 16,33-3-6-16,-6 3 3 0,13-2 3 0,4-7 1 16,13 5-3-16,-3-3 2 15,-1-2-6-15,-11 3-9 0,-7-1 2 0,-35 7-3 16,38-7 0-16,-38 7-1 16,0 0-3-16,0 0-1 0,0 0 1 0,0 0 7 15,0 0 5-15,-20 38 3 0,-2-11 5 16,-3 10 2-16,-1 12 5 0,4 6 6 15,0 5 1-15,2 4-1 0,9 3-3 16,-1-1-2-16,6 1 1 0,6-3-3 16,2-7-2-16,-2-8-2 0,11-2 1 15,-6-7 0-15,1-3-2 0,-1-4-2 16,-5-6-1-16,0-27-1 0,0 29 0 0,0-29 1 16,0 0 0-16,0 0-4 0,0 0-11 15,0 0-23-15,0 0-36 0,-45 29-36 16,45-29-18-16,-46 4-10 0,46-4 29 15,-126-86-22-15,126 86-118 0</inkml:trace>
  <inkml:trace contextRef="#ctx0" brushRef="#br0" timeOffset="30084.674">15103 5561 449 0,'0'0'58'0,"0"0"32"15,0 0 30-15,0 0-11 0,-24-27-24 16,24 27-30-16,0 0-30 0,0 0-12 15,37-8-11-15,-1 3-3 0,12-4-14 16,17 3-34-16,3-5-41 0,3 6-44 16,-2 1-2-16,-5-1 32 0,-7-26-170 0</inkml:trace>
  <inkml:trace contextRef="#ctx0" brushRef="#br0" timeOffset="30463.078">16071 5286 423 0,'0'0'34'0,"0"0"32"0,-36 16 36 15,36-16 21-15,-33-18-6 0,33 18-19 16,0 0-35-16,0 0-27 0,0 0-18 0,0 0-13 16,0 0-3-16,-5 40-3 15,28 0 0-15,1 0 2 0,5 13 1 0,0-2 4 16,-1 2-4-16,-1-11-2 0,4-4-1 16,-5-12 0-16,-26-26 2 0,31 31 2 15,-31-31-1-15,0 0 2 0,0 0 0 16,0 31 1-16,0-31 2 0,-48 16 1 15,1-1-6-15,-10 1-1 0,-8-1-16 0,15-8-25 16,1-14-15-16,11-4-28 16,38 11-36-16,-37-55-7 0,32 15 5 0,10-9 23 15,1-11 51-15,19-2 29 0,-1 3 12 16,0 1 8-16,3 9 4 0,-12 10 27 16,3 8 37-16,-18 31 49 0,16-38 22 15,-16 38 0-15,-3-27-26 0,3 27-43 16,0 0-30-16,0 0-22 0,0 0-14 15,34-24-4-15,-34 24-14 0,68-20-35 16,-10 7-46-16,17-3-50 0,-2 3-27 0,5 6 26 16,-3 3 46-16,0 4 49 15,-2 0 40-15,7 0-204 0</inkml:trace>
  <inkml:trace contextRef="#ctx0" brushRef="#br0" timeOffset="30728.658">17032 5092 417 0,'0'0'33'0,"0"0"42"15,0 0 13-15,0 0 23 0,0 0 0 16,-36-23-21-16,36 23-2 0,-38-13-25 15,38 13-27-15,-53-13-5 0,53 13-15 0,-37-2-1 16,37 2-3-16,0 0-13 16,-31 35-2-16,22 0-7 0,-4 21 3 0,-3 8 0 15,7 9 1-15,9 5 6 0,5-3-3 16,17-2 0-16,4-7 0 0,14-12-1 16,4-15 2-16,10-12 2 0,-3-18 5 15,4-9-1-15,7-18 2 0,2-13 1 16,3-13-5-16,-10-14 0 0,-13 3-1 15,-17-7-3-15,-16 7 3 0,-18-1-2 16,-8 7-5-16,-12 7-1 0,-8 3-6 16,-7 5-21-16,-11 8-9 0,-12 6-25 15,-3 13-29-15,-12 16-17 0,0 13-27 0,1 14 28 16,1 6-175-16</inkml:trace>
  <inkml:trace contextRef="#ctx0" brushRef="#br0" timeOffset="31568.704">18513 5638 436 0,'-7'-39'2'15,"7"39"0"-15,-11-49-7 0,11 49 3 16,-4-40-4-16,4 40-1 0,4-33 9 15,-4 33-2-15,0 0 2 0,0 0 3 16,0 0-6-16,0 0 0 0,7-29-207 0</inkml:trace>
  <inkml:trace contextRef="#ctx0" brushRef="#br0" timeOffset="32333.322">18582 5233 429 0,'0'0'1'0,"0"0"10"16,0 0 9-16,0 0 4 0,20 29 1 0,-20-29 2 16,-5 33 7-16,-2 9 16 0,1 3 3 15,-3 8-1-15,4 7-11 0,5-3-12 16,9 5-2-16,2-7-2 0,1-8 1 16,3-5 0-16,-8-11-5 0,-7-31-4 15,28 38-8-15,-28-38-6 0,40 4-1 0,-40-4 0 16,47-18 0-16,-21 3 0 15,5-14-2-15,7-17-12 0,4-10-11 0,5-17-1 16,-10-2 1-16,-6 2 10 0,-13 9 11 16,-3 13 9-16,-10 17 17 0,-5 34 9 15,-5-28 5-15,5 28 1 0,0 0-6 16,0 0 2-16,-26-9-3 0,26 9-4 16,0 0-13-16,0 0-10 0,0 0-3 15,0 33-2-15,0-33 3 0,0 51-1 16,0-11-1-16,9 11 0 0,6-3-2 0,-8 1 4 15,4-2 0-15,-2-7-5 16,-3-1-13-16,3 1-35 0,5 0-60 0,-6-4-56 16,10-5-7-16,-82-58 7 0,91 38-124 15</inkml:trace>
  <inkml:trace contextRef="#ctx0" brushRef="#br0" timeOffset="32609.897">19627 5368 471 0,'0'0'60'0,"0"0"14"0,-16-31 3 0,16 31-6 16,0 0 2-16,0 0-3 0,0 0-22 16,-26-20-24-16,26 20-32 0,0 0-10 15,0 0-1-15,24 49 1 0,-13-11 4 16,0 6 2-16,5 3-1 0,-5 1 6 16,0 1 9-16,0-3 1 0,0-6 2 15,2-6-3-15,-13-34 0 0,22 42 0 16,-22-42 6-16,0 0 7 0,0 0 9 15,0 0 10-15,-11 26-1 0,11-26-8 16,-26 13-11-16,26-13-9 0,-58 20-7 0,27-20-12 16,-6 0-17-16,6-6-24 0,31 6-20 15,-45-18-27-15,45 18-13 0,-29-44 13 16,29 11 26-16,5-3-174 0</inkml:trace>
  <inkml:trace contextRef="#ctx0" brushRef="#br0" timeOffset="33256.872">19844 5428 406 0,'0'0'10'0,"35"36"15"16,-35-36 6-16,38 13 14 0,-38-13 9 15,31 13 9-15,-31-13 8 0,33-4-5 16,-33 4-14-16,51-25-19 0,-24 8-12 16,-1-6-1-16,-4-8-1 0,-2 5-3 15,-4-7-2-15,-5-3-4 0,-5 1-3 16,-1-5 11-16,-10 7 6 0,-10 4 2 0,15 29 1 15,-29-40-10-15,29 40-1 0,-35-20-3 16,35 20 0-16,-38-4-3 0,38 4-7 16,-38 13-3-16,38-13-2 0,-35 33 3 15,24 0 3-15,6 7-3 0,-1 9 1 16,6 13-4-16,6-2-1 0,3 0-2 16,9-1-3-16,9-8 0 0,4-2-13 15,0-2-18-15,17-19-20 0,-1-10-30 0,6-20-16 16,0-11-15-16,-6-12 11 15,6-12 25-15,-7-1 29 0,-8-11 35 0,4-2 11 16,-9 5 11-16,-6 1-5 0,-7 8 5 16,-9 8 1-16,-11 29 13 0,-11-42 20 15,11 42 18-15,-27-24 30 0,27 24 10 16,-26-20 5-16,26 20-11 0,0 0-21 16,0 0-29-16,0 0-22 0,0 0-9 15,0 0-6-15,-16 35 0 0,25-4 0 16,2 5 3-16,-9 1 1 0,3-1 2 15,3 1-3-15,-1-4-5 0,0-4-1 16,-3-2 5-16,-4-27-2 0,0 0 2 0,0 0 3 16,0 0 4-16,0 0 10 0,0 0 1 15,0 0-4-15,0 0-7 0,9-49-6 16,-13 16-9-16,-5-5 6 0,9-4-3 16,4 2 0-16,7-4 8 0,5 0-6 15,4 2 0-15,2 4 0 0,-7 9 0 0,-15 29 1 16,42-40 0-16,-42 40 1 15,54-31-4-15,-54 31 2 0,37-6-6 0,-37 6 3 16,31 20 2-16,-31-20-2 0,38 33 2 16,-38-33-6-16,26 38-3 0,-26-38-5 15,16 46-15-15,-5-19-9 0,0-1-26 16,-2 1-38-16,-9-27-24 0,26 44-2 16,-26-44 26-16,54 18 44 0,-101-109 10 15,94 75-163-15</inkml:trace>
  <inkml:trace contextRef="#ctx0" brushRef="#br0" timeOffset="33532.438">21462 5171 467 0,'0'0'77'0,"0"0"41"0,-8-35 15 16,8 35-12-16,-23-29-17 0,23 29-31 15,-35-31-26-15,35 31-21 0,-49-31-8 16,49 31-2-16,-51-27 1 0,51 27 0 16,-37-13-8-16,37 13-9 0,-38 13-8 15,38-13-8-15,-22 34 0 0,17-8 1 0,12 7 6 16,4 7 4-16,2 5 0 15,14 1 2-15,-5 1-6 0,14-1 1 0,3-6 3 16,-3 0 0-16,2-3 8 0,4-6-3 16,-11-4-2-16,-31-27 1 0,42 31-3 15,-42-31 2-15,0 0 2 0,0 0 6 16,0 0 2-16,0 0 2 0,-38 4 1 16,-2-8-8-16,-9 4 0 0,-4-2-10 15,0 0-29-15,-4-3-27 0,3-1-65 16,8 3-49-16,4 1 19 0,9-5-180 15</inkml:trace>
  <inkml:trace contextRef="#ctx0" brushRef="#br0" timeOffset="34356.744">21365 4793 421 0,'84'-11'-3'0,"-37"2"7"15,-16 4 2-15,-31 5 15 0,0 0 10 16,0 0-3-16,0 0 1 0,-25-29-4 16,-15 14 7-16,-15-1 21 0,-3 3-2 15,-17-5-5-15,2-4-13 0,-11 0-18 16,-9-2 6-16,-4-1-5 0,-5 3-2 0,-13-2-9 15,-3 4-9-15,-12 2-5 0,-14 5 3 16,-14 2 3-16,-12 9 1 0,-9 2 11 16,-1 9-7-16,7 2 18 0,12 4-1 15,-7 7-2-15,-5 5-2 0,9 6-7 16,-4 5 1-16,24 4 3 0,26-2 2 16,14 2-4-16,25 4-3 0,10 5-6 15,16 13 1-15,11 16-2 0,22 24 1 0,13 20 2 16,18 22 2-16,16 14-3 15,10 12 1-15,25 6-7 0,18 5-4 0,22-3-5 16,18-16-1-16,28-20 4 0,22-32 3 16,25-30 16-16,20-17 15 0,24-23 13 15,9-18 18-15,20-17 2 0,13-14-3 16,5-17-9-16,11-14-15 0,-9-8-10 16,-18-16-7-16,-27-5-1 0,-26-8-2 15,-22-14-1-15,-31-8-1 0,-31-12-4 16,-38-12-3-16,-33-15-3 0,-31-21-6 0,-40-27-8 15,-13-19-1-15,-24-1-2 16,-19 14 5-16,-14 28 14 0,-25 25-2 0,-18 22-1 16,-11 17-12-16,-20 14-26 0,-26 24-59 15,-23 23-42-15,-37 28-42 0,-38 31 12 16,-37 27-143-16</inkml:trace>
  <inkml:trace contextRef="#ctx0" brushRef="#br0" timeOffset="74485.018">1387 8276 415 0,'0'0'-4'0,"0"0"1"15,31-11 1-15,-31 11 3 0,0 0-2 0,27-7 1 16,-27 7 0-16,0 0-2 15,0 0 2-15,0 0 0 0,0 0-1 0,0 0 2 16,0 0-1-16,0 0 1 16,0 0-1-16,0 0 0 0,0 0 0 0,0 0-1 15,0 0 1-15,0 0-1 0,0 0 1 16,0 0 1-16,0 0-1 0,0 0 2 16,0 0 1-16,0 0-2 0,0 0 3 15,0 0-2-15,0 0 2 0,0 0 2 16,0 0-1-16,0 0 1 0,0 0-1 0,0 0-1 15,0 0 0-15,0 0-2 16,0 0-1-16,0 0 1 0,0 0 2 0,0 0 1 16,0 0 1-16,0 0 0 0,0 0 1 15,0 0 2-15,0 0 1 0,0 0 1 16,0 0 0-16,0 0-2 0,0 0-2 16,0 0-3-16,0 0-2 0,0 0 1 15,0 0-2-15,0 0 3 0,0 0 0 16,0 0-2-16,0 0 3 0,0 0-2 15,0 0-1-15,0 0 3 0,0 0 0 0,0 0 1 16,0 0 1-16,0 0-2 16,0 0-3-16,0 0-1 0,0 0-1 0,0 0-1 15,0 0 3-15,0 0-1 0,0 0-2 16,0 0 2-16,0 0-2 0,0 0 0 16,0 0 0-16,0 0 0 0,0 0 1 15,0 0 0-15,0 0 1 0,0 0-1 16,0 0 0-16,0 0-1 0,0 0 0 0,0 0 1 15,0 0 0-15,0 0 0 16,0 0-1-16,0 0-3 0,0 0-8 0,0 0-20 16,0 0-11-16,0 0-2 0,0 0 5 15,0 0 19-15,0 0 13 0,0 0 7 16,0 0 6-16,0 0-211 0</inkml:trace>
  <inkml:trace contextRef="#ctx0" brushRef="#br0" timeOffset="76113.847">1376 8495 401 0,'-15'29'5'0,"15"-29"9"0,0 0 7 0,0 0 5 15,0 0-4-15,0 0-6 0,0 0-1 16,0 0 4-16,0 0 9 0,0 0 10 16,42 17 10-16,-9-23 2 0,2-5-2 15,3-3-6-15,0-1-10 0,-3-5-9 16,-2 0-7-16,3-2-5 0,-10-2-5 0,-26 24-2 15,49-56-2-15,-36 21-1 16,1 2-4-16,-10-3-4 0,-4 1 2 0,0 4-2 16,0 31 3-16,-20-47 5 0,20 47 0 15,-33-26 3-15,33 26 3 0,-31-18 1 16,31 18-1-16,-27-4-2 0,27 4-4 16,-31 22-2-16,31-22 0 0,-37 57 1 15,19-15 0-15,3 7 2 0,6 2 0 16,4 2 0-16,-1 0 3 0,10-2 1 15,-2-4-2-15,7-10 1 0,2-6-3 0,-11-31 0 16,38 49 0-16,-38-49 0 0,46 33-2 16,-19-19-1-16,4-3 2 0,7-7-15 15,4-4-14-15,6-9-30 0,8-9-44 16,-1-8-17-16,3-14 10 0,-69-113-164 16</inkml:trace>
  <inkml:trace contextRef="#ctx0" brushRef="#br0" timeOffset="76362.455">2275 7618 470 0,'0'0'66'16,"0"0"-3"-16,0 0-38 0,0 0-28 16,0 0-9-16,25 38 2 0,-3-10 12 15,11 8 3-15,9 13 8 0,5 6-2 16,1 11-1-16,3 8 8 0,-6-1-3 15,-6 0 11-15,-5 0 4 0,-3 2-2 0,-16 0 3 16,-10 3 0-16,-19-1 0 16,-12 1-7-16,-12 2-15 0,-20-1-5 0,-6 5-16 15,-4-2-23-15,-12-4-17 0,7-7-36 16,0-12-21-16,4-10 12 0,5-20-179 16</inkml:trace>
  <inkml:trace contextRef="#ctx0" brushRef="#br0" timeOffset="97930.741">4383 8076 395 0,'0'0'-2'0,"0"0"2"0,0 0 4 16,0 0 4-16,-11-31 2 0,11 31 2 16,0 0-1-16,-15-31 1 0,15 31 5 15,0 0 4-15,0 0 5 0,-7-28 2 0,7 28 0 16,0 0-4-16,0 0-2 0,0 0-7 16,0 0-6-16,0 0-7 0,0 0-3 15,0 0-2-15,0 0-1 0,-9 40 2 16,3 2-1-16,1 11 4 0,-1 22 1 15,1 9 4-15,3 0 4 0,0 5-3 16,4-18 4-16,-2-7-2 0,2-13-2 16,3-7 0-16,1-6-5 0,-6-38-1 0,9 46-1 15,-9-46 1-15,0 0 5 16,0 0 20-16,0 0 16 0,0 0-2 0,0 0-11 16,7-46-30-16,-7-1-22 0,0-10 1 15,4-7 7-15,3-7 10 0,-7 2 8 16,4-2 1-16,-4 7-4 0,5 0-8 15,1 0-8-15,-1 10 1 0,4-8 2 16,2 16 10-16,2 2 1 0,2 4 1 16,5 11 2-16,-20 29 1 0,27-35 3 15,-27 35-2-15,0 0-5 0,38 6-2 0,-38-6 8 16,31 58 3-16,-9-10 5 0,4 17 1 16,-6 1-6-16,7 20 0 0,-12 3-1 15,1 6 3-15,-5-2-2 0,0-17-2 16,4-14-1-16,1-16-3 0,-1-17-3 15,-15-29 1-15,23 26-1 0,-23-26 4 16,0 0 6-16,31 0 4 0,-31 0 9 16,0 0 5-16,35-26 6 0,-35 26 2 0,29-56-6 15,-18 14-5-15,4-9-9 16,1-11-7-16,4-11-2 0,-3-6-1 0,-1-1-2 16,-5 5-1-16,2 10-4 15,-2 8 1-15,0 4-2 0,1 8-6 0,-1 10-4 16,-11 35-12-16,11-38-22 0,-11 38-53 15,0 0-32-15,0 0 4 0,-80-95-15 16,80 95-110-16</inkml:trace>
  <inkml:trace contextRef="#ctx0" brushRef="#br0" timeOffset="98609.673">5163 8754 392 0,'29'4'1'0,"-29"-4"4"0,31 3 5 0,-31-3 3 15,0 0 2-15,19-31 2 0,-19 31-4 16,38-47 0-16,-16 12 0 0,7-1-3 16,-7 1 1-16,-4-3-2 0,2 3 1 15,-11 4-1-15,-3 0-1 0,-6 31 9 16,5-36 8-16,-5 36 3 0,0 0-1 15,0 0-9-15,0 0-11 0,-31-11-1 16,31 11-1-16,0 0-2 0,0 0-1 16,-31 18-2-16,31-18-1 0,-27 49-2 15,16-14 1-15,2 3 0 0,7 2 0 0,2 2 2 16,7-5-1-16,-3-3 0 16,7-8 1-16,-11-26-3 0,31 36 1 0,-31-36 3 15,31 24 2-15,-31-24 7 0,40 9 5 16,-40-9 0-16,47-7 0 0,-47 7-6 15,42-22-1-15,-42 22 0 0,31-40-4 16,-16 11 3-16,1-4-4 0,1-7-1 16,-6-2 4-16,-6 9 4 0,-1 2 4 0,-4 31 8 15,0-38 10-15,0 38 7 16,0 0 1-16,0 0-7 0,0 0-14 0,0 0-12 16,0 0-11-16,0 0-11 0,0 0-10 15,0 0 0-15,0 0 4 0,0 0 9 16,-4 47 10-16,4-18-1 0,4 4-2 15,3 5-2-15,2-12-1 0,-9-26 2 16,22 42-1-16,-22-42 1 0,0 0 3 16,0 0 1-16,26 7 4 0,-26-7 7 15,0 0 8-15,31-33 4 0,-31 33 4 0,27-42 1 16,-27 42-7-16,16-47-3 0,-16 47 0 16,0-33 5-16,0 33 5 0,0 0 0 15,0 0-6-15,0 0-13 0,0 0-7 16,0 0-1-16,0 0-4 0,0 0-6 15,0 0 1-15,0 0-4 0,0 0 0 16,6 44 2-16,-6-44-8 0,16 51-15 16,-16-51 1-16,31 44-2 0,-31-44-17 0,37 22 1 15,-10-15-17-15,-1-11-15 16,1-1 1-16,4-8 7 0,-15-20-185 0</inkml:trace>
  <inkml:trace contextRef="#ctx0" brushRef="#br0" timeOffset="98801.371">5453 8150 400 0,'6'-36'5'0,"3"7"4"0,2-2 4 16,-4-2-3-16,-7 33-2 0,35-44-4 0,-35 44-3 15,34-25 0-15,-34 25-2 0,42-4-6 16,-42 4 0-16,46 20-3 0,-46-20-1 15,29 51 4-15,-20-9 0 0,-9 0-207 16</inkml:trace>
  <inkml:trace contextRef="#ctx0" brushRef="#br0" timeOffset="98993.073">6263 7405 442 0,'0'0'50'0,"0"0"5"15,0 0-6-15,-33-8-12 0,33 8-4 16,-31 11-6-16,31-11-4 0,-46 31-8 16,12-5-4-16,-8 16-2 0,0 16-4 15,-11 17-9-15,4 5-24 0,3 2-21 16,4 4-35-16,11-10-1 0,11-6 22 0,13-14-191 16</inkml:trace>
  <inkml:trace contextRef="#ctx0" brushRef="#br0" timeOffset="101310.666">6961 8692 406 0,'0'0'23'0,"0"0"24"16,0 0 21-16,0 0 18 0,0 0 1 0,0 0-3 16,0 0-12-16,0 0-20 15,31-27-21-15,-20-4-26 0,15-17-26 0,5-10 3 16,0-17 3-16,3-9 10 0,-8-3 16 15,-6-1-5-15,0 13 10 0,-13 19 4 16,2 10 1-16,-7 19 8 0,-2 27-2 16,-11-29-2-16,11 29-4 0,0 0-7 15,0 0-12-15,0 0-7 0,0 0 2 16,-11 51-1-16,6-13 2 0,3 6 2 16,-7 12 0-16,9 3 2 0,0 10-2 0,5-5 0 15,-3-6 0-15,0-3 0 0,0-13-23 16,3-6-19-16,1-3-34 0,3-7-42 15,-2 3-3-15,4 0-5 16,4 0 29-16,-94-80-154 0</inkml:trace>
  <inkml:trace contextRef="#ctx0" brushRef="#br0" timeOffset="101806.886">7742 8504 401 0,'0'0'10'0,"0"0"6"16,0 0 6-16,0 0 4 0,0 0-1 16,0 0 4-16,5-27 4 0,-5 27-1 15,0 0-4-15,0 0-11 0,-16-33-8 16,16 33-5-16,0 0-3 0,0 0-2 16,-31-11 0-16,31 11-2 0,0 0-1 0,-37 24-1 15,37-24 0-15,-38 49 2 0,18-18 2 16,5 11 0-16,-3 2 2 0,2 7-2 15,5 5-1-15,3-3 2 0,12-4-8 16,7-10 1-16,13-5 0 0,3-6 1 16,2-3 9-16,6-8 1 0,-2-5 3 15,3-8 7-15,6-8 3 0,-4-8 2 16,8-7-2-16,-2-10-10 0,3-11-9 16,-1-4-9-16,-4-5-6 0,-8-2-9 15,-3 0-5-15,-11 2-3 0,-9 5 4 0,-9 4 5 16,-4 7 10-16,2 33 8 0,-25-42 2 15,25 42 6-15,-33-18 4 0,33 18 2 16,-31-2 1-16,31 2 0 0,-31 13-1 16,31-13 0-16,-22 27 0 0,22-27-2 15,-16 40-1-15,12-14 1 0,4 7 4 16,4 5 1-16,-4 4 0 0,9 0 0 16,-2 0-4-16,8 0-2 0,5-6-1 0,-2-3-3 15,6-6 0-15,-24-27 1 0,51 37-1 16,-26-26-6-16,8 0-10 0,-7-11-15 15,5-6-13-15,7-10-2 0,-2-8 10 16,1-7-191-16</inkml:trace>
  <inkml:trace contextRef="#ctx0" brushRef="#br0" timeOffset="102160.896">8686 7609 433 0,'0'0'34'0,"0"0"18"0,0 0 11 16,0 0-12-16,0 0-19 0,0 0-17 15,0 0-11-15,0 0 3 0,0 42 5 16,-5-11 7-16,5 16 9 0,-4 8-4 16,2 12-1-16,-12 12-5 0,8 1-1 15,-3 13-3-15,2-9-3 0,-2 7 0 16,-2-5-8-16,9-13 1 0,-7 0-2 0,5-15-3 16,-3-5-8-16,3-6-14 15,2-14-32-15,2-7-29 0,0-26-12 0,-5 31 2 16,5-31 29-16,0 0 33 0,0 0-190 15</inkml:trace>
  <inkml:trace contextRef="#ctx0" brushRef="#br0" timeOffset="103046.709">9173 7771 426 0,'0'0'19'0,"0"0"9"15,0 0 0-15,0 0-7 0,0 0-10 16,0 40 11-16,-7-9 12 0,-6 13 10 16,6 11 0-16,-2 10-11 0,-2 8-5 15,5 6-7-15,-1 6-2 0,3 1-7 16,-1-9-5-16,5-4 1 0,0-4-1 16,-4-16 0-16,2-2-4 0,-3-9-1 0,5-13-4 15,-4 2-12-15,4-31-20 0,-5 35-16 16,5-35-12-16,-6 27-10 0,6-27 5 15,0 0 11-15,0 0-191 0</inkml:trace>
  <inkml:trace contextRef="#ctx0" brushRef="#br0" timeOffset="104851.19">10606 8577 416 0,'0'0'7'16,"28"-44"7"-16,-28 44 8 0,7-40 4 15,-7 40 2-15,-9-29-3 0,9 29 2 0,0 0 2 16,-26-24-5-16,26 24-2 16,-27-7-5-16,27 7-6 0,-33 9 4 15,33-9 0-15,-42 33-1 0,15-4 1 0,1 4-8 16,3 5 0-16,-1 4-2 0,13-2-2 15,0-1-1-15,11-3-3 0,4-1-1 16,-1-6-15-16,12-2-15 0,-15-27-9 16,42 37-5-16,-6-21 1 0,1-10 5 15,8-1 1-15,-1-10-1 0,5-8 16 16,-1-7-197-16</inkml:trace>
  <inkml:trace contextRef="#ctx0" brushRef="#br0" timeOffset="105101.795">11079 8504 424 0,'0'0'11'0,"0"0"4"15,0 0 4-15,-31-25 6 0,31 25 10 16,-31 5 9-16,31-5 3 0,-44 18-8 16,44-18-12-16,-35 31-12 0,35-31-9 15,-22 55-2-15,13-17 0 0,2 1-4 16,7-1-1-16,7-5-3 0,-7-33 1 16,35 42 2-16,-35-42 8 0,60 9 5 0,-25-15 3 15,7-10 4-15,1-13-2 16,-10-4 2-16,-4-7 0 0,-5-6-1 0,-11 1-2 15,-13-1-6-15,-4 6-8 0,-12 7-4 16,-6 2-1-16,22 31-6 0,-46-44-12 16,46 44-19-16,-49-29-25 0,49 29-17 15,-47 2-5-15,47-2 16 0,-26 33 23 16,26-4-185-16</inkml:trace>
  <inkml:trace contextRef="#ctx0" brushRef="#br0" timeOffset="105494.181">11571 8426 414 0,'0'0'4'15,"0"0"5"-15,0 0 0 0,0 0 0 16,0 0-4-16,-4 42 1 0,4-42 6 16,11 49 8-16,-7-22 0 0,1-1-4 0,1 3-6 15,-6-29-6-15,20 44 1 16,-20-44 1-16,0 0-2 0,16 31 9 0,-16-31 14 15,0 0 16-15,0 0 16 0,0 0 6 16,0 0-3-16,0 0-6 0,0 0-14 16,0 0-12-16,0 0-11 0,4-28-11 15,-4 28-5-15,0 0-5 0,22-38-4 16,-22 38-12-16,42-47-3 0,-15 21 5 0,-1-1 0 16,-3 1 12-16,-23 26 3 15,42-51-2-15,-27 24 1 0,-15 27-1 0,27-51 2 16,-27 51 1-16,22-42 3 0,-22 42 6 15,0 0 2-15,0 0 1 0,0 0-2 16,0 0-6-16,0 0-11 0,0 0-11 16,0 0-20-16,0 0-29 0,0 0-18 15,0 0-8-15,0 0 8 0,0 0 22 0,-11 33 22 16,11-33 20-16,-14 34 15 16,14-34-204-16</inkml:trace>
  <inkml:trace contextRef="#ctx0" brushRef="#br0" timeOffset="105935.003">11990 8612 416 0,'0'0'5'15,"15"31"11"-15,-15-31 6 0,0 0 9 0,0 0 1 16,27-6-5-16,-27 6-5 16,39-16-7-16,-12-2-8 0,4 1-5 0,-2-8-4 15,2-1-3-15,0-3-2 0,-9-4 0 16,2 2 0-16,-10-2 3 0,-1 6 4 15,-11 0 4-15,-2 27 0 0,-15-42 1 16,15 42-1-16,-27-24 1 0,27 24 1 16,-33-4 5-16,33 4 1 0,-36 4-3 15,36-4 2-15,-28 18-4 0,28-18 3 16,-27 53 5-16,14-15 2 0,-3 4 2 16,5-7-7-16,7 5-4 0,4 2-2 15,0-4-2-15,4 6 0 0,12-9-2 0,-1-6-2 16,5-2-6-16,-20-27-11 0,44 31-19 15,-17-25-22-15,0-3-12 0,8-12 2 16,-2-5 19-16,7-8-183 0</inkml:trace>
  <inkml:trace contextRef="#ctx0" brushRef="#br0" timeOffset="106382.299">12581 8404 409 0,'0'0'-2'0,"0"0"1"0,0 0 2 16,4 29 4-16,-4-29 2 0,0 0 2 15,0 0 2-15,0 0-1 0,0 0 4 16,0 0 5-16,0 0 1 0,0 0-1 0,7 27-7 16,-7-27-5-16,0 0-5 15,9 42-2-15,-9-42 1 0,0 42 0 0,0-42 3 16,0 48 1-16,0-48 1 0,0 40 0 15,0-40-2-15,0 0-2 0,0 0-2 16,0 0 0-16,0 0 2 0,0 0 8 16,0 0 11-16,0 0 6 0,0 0 4 15,0 0 0-15,0 0-9 0,0 0-5 16,0 0-6-16,-16-46-8 0,16 46-3 16,16-58-5-16,-5 25 2 0,4-5-4 0,7-6-3 15,-2-5-1-15,11 3-1 16,-2-1 2-16,0 10 1 0,-29 37 13 0,38-42 3 15,-38 42 2-15,0 0 4 0,33-16-8 16,-33 16-3-16,26 5-1 0,-26-5-1 16,31 13 1-16,-31-13 1 0,31 20-1 15,-31-20-1-15,31 20-2 0,-31-20-3 16,0 0-11-16,22 28-16 0,-22-28-20 16,7 29-15-16,-7-29 2 0,-11 42 18 15,11-42-192-15</inkml:trace>
  <inkml:trace contextRef="#ctx0" brushRef="#br0" timeOffset="109492.389">13389 8353 418 0,'0'0'7'0,"27"-6"7"0,-27 6 3 16,4-31 1-16,-4 31 0 15,0 0-3-15,-11-31 0 0,11 31-4 0,0 0-4 16,0 0-1-16,-31-31 0 0,31 31 6 16,0 0 4-16,-27-25 4 0,27 25-2 15,0 0-3-15,0 0-5 0,0 0-6 16,-33-26-1-16,33 26-2 0,0 0-2 15,-26 4 1-15,26-4-2 0,-31 18-1 0,31-18 0 16,-31 46 0-16,19-15 0 0,6 0 2 16,6 0 0-16,2-4 0 0,-2-27-1 15,16 46 0-15,-16-46-1 0,19 40 2 16,-19-40 2-16,31 38 1 0,-31-38 0 16,34 38 1-16,-34-38-2 0,26 28-2 15,-26-28 2-15,0 0-1 0,0 0 1 16,0 0 4-16,11 27 3 0,-11-27 12 0,0 0 7 15,0 0 1-15,-37 29-4 0,37-29-9 16,-49 20-8-16,49-20-1 0,-51 17-2 16,51-17 0-16,0 0 1 0,-27 9-3 15,27-9-6-15,0 0-19 0,0 0-32 16,0 0-31-16,0 0-6 0,0 0 18 16,47-29-178-16</inkml:trace>
  <inkml:trace contextRef="#ctx0" brushRef="#br0" timeOffset="110201.404">14963 7888 424 0,'25'-26'17'15,"-25"26"21"-15,22-29 17 0,-22 29 20 16,-5-27 4-16,5 27-2 0,0 0-6 16,0 0-18-16,0 0-17 0,0 0-19 15,0 0-11-15,0 0-5 0,0 0 0 16,-22 29 0-16,22 0 0 0,0 2-1 15,7 2-3-15,2 3-1 0,11-1-3 0,-7-8-1 16,7 4 2-16,7-7-1 0,-27-24 5 16,57 46 4-16,-26-23 0 0,-4 1 0 15,-5 2-2-15,-22-26-1 0,35 45 0 16,-35-45-1-16,11 33 3 0,-11-33-3 16,0 0-3-16,5 27 1 0,-5-27 0 15,0 0 3-15,-29 31 5 0,29-31 1 16,-53 28 1-16,11-12-3 0,0-1-4 0,-7-4-3 15,2-2-12-15,14-7-19 0,2-6-24 16,0-3-29-16,31 7-17 0,-33-44 9 16,33 4 31-16,7-15-182 0</inkml:trace>
  <inkml:trace contextRef="#ctx0" brushRef="#br0" timeOffset="110352.165">15242 7636 442 0,'0'0'54'0,"0"0"22"16,0 0 7-16,0 0-18 15,0 0-30-15,27-16-13 0,-27 16-1 0,31-6-3 16,0 1-2-16,13-1-8 0,3-1-23 16,17 0-38-16,5 3-44 0,-12 6-11 15,-6 7-191-15</inkml:trace>
  <inkml:trace contextRef="#ctx0" brushRef="#br0" timeOffset="111091.054">16234 8400 414 0,'31'6'27'0,"-31"-6"5"16,27-26 7-16,-5-3-7 0,5-9-12 15,4-4-2-15,-5-6-4 0,5-3-7 16,0-5-1-16,-4-1-3 0,-1-5-3 0,-3-5-4 15,-4 1-1-15,-5 4 1 16,-10 9 4-16,3 13 11 0,-3 13 22 0,-4 27 11 16,-2-29 5-16,2 29-3 0,0 0-20 15,0 0-14-15,0 0-11 0,0 0-4 16,-35 27-1-16,19 4 0 0,-2 18 2 16,-2 13 4-16,5 9 0 0,4 8 2 15,0 1 0-15,0 0-2 0,-3-16 0 16,8-6 1-16,6-10-2 0,0-14 1 15,6-3 0-15,-6-31 0 0,5 31-1 0,-5-31 1 16,0 0-1-16,0 0 7 16,0 0 17-16,0 0 9 0,0 0 0 0,0 0-8 15,0 0-18-15,-5-47-11 0,-1 14-2 16,6-7-5-16,11 0 3 0,0 2 2 16,9 5 1-16,0 4 1 0,-2 3-8 15,13 2-5-15,6 8-3 0,-6 1 3 16,2 3 4-16,-2 10 3 0,-4 2-1 0,4 7-2 15,-4 4 2-15,-27-11 1 0,35 33 3 16,-35-33 3-16,27 31 0 0,-27-31-1 16,0 0 0-16,2 31-1 0,-2-31 0 15,0 0 0-15,0 0 4 0,-42 33 3 16,42-33 4-16,-49 34-1 0,22-19 2 16,27-15 2-16,-42 31 0 0,42-31 0 15,0 0-3-15,-11 31-3 0,11-31-2 0,0 0-2 16,7 27-2-16,-7-27-2 15,0 0 0-15,42 28-2 0,-42-28-2 0,31 18-8 16,-4-9-23-16,4-7-9 0,0-2-17 16,-3-6-10-16,3-1 11 0,7-6 12 15,4-3-187-15</inkml:trace>
  <inkml:trace contextRef="#ctx0" brushRef="#br0" timeOffset="111583.286">17180 8088 416 0,'0'0'20'0,"0"0"6"15,0 0 4-15,0 0-7 16,-11 33-5-16,11-33 2 0,-5 33 0 0,5-33 0 16,0 42-3-16,0-42-3 15,0 42-5-15,0-42-1 0,11 36-4 0,-11-36-1 16,0 0-1-16,0 0 1 0,0 0 3 16,0 0 12-16,0 0 16 0,0 0 4 15,0 0-2-15,0 0-10 0,12-36-15 0,-8 10-3 16,7-1 5-16,-2-2 2 15,9 3-1-15,-7-3-4 0,-11 29-9 16,42-51-6-16,-42 51-1 0,46-40 3 16,-46 40 0-16,27-15 2 0,-27 15-3 0,0 0-3 15,37 13 0-15,-37-13 1 0,31 37 2 16,-31-37 3-16,12 49 2 0,-4-22 3 16,-5 2 1-16,-3-29 6 0,-7 48 5 15,7-48 2-15,-16 33 3 0,16-33 1 16,0 0 7-16,0 0 12 0,0 0 10 0,0 0-2 15,0 0-15-15,0 0-17 0,0-42-14 16,9 9-8-16,9-7-4 0,6-8-1 16,5-1 1-16,9-2-8 0,2 4 3 15,-3 8 4-15,5 8-6 0,-15 11 12 16,-27 20 1-16,42-14 1 0,-42 14 3 16,0 0 0-16,33 38-1 0,-33-38-1 15,25 53 3-15,-14-22 3 0,-5 7 1 16,-1-3 4-16,1 1-3 0,-6-3 1 15,0 0-3-15,0-6-1 0,0-1-4 0,0-26-4 16,14 36-15-16,-14-36-33 16,6 28-66-16,-6-28-51 0,0 0 11 0,36 18-175 15</inkml:trace>
  <inkml:trace contextRef="#ctx0" brushRef="#br0" timeOffset="111998.631">18453 7060 457 0,'0'0'55'0,"0"0"20"0,27-22 5 0,-27 22-23 16,0 0-21-16,0 0-14 0,31-16-9 16,-31 16-2-16,31 3-1 0,-31-3-3 15,28 8-4-15,-28-8-3 0,36 18-1 16,-36-18-2-16,38 29-2 0,-38-29 0 16,6 31 3-16,-6-31 9 0,0 0 10 15,-48 38 11-15,16-25 10 0,-10 5 2 16,3 2-4-16,-4-3 0 0,-3 3-4 0,46-20-3 15,-47 18-2-15,47-18-7 16,0 0-9-16,0 0-8 0,0 0-2 0,0 0 2 16,38 20 6-16,2-5 2 0,18 1 1 15,6-1-5-15,0-1-7 0,11-8-13 16,-6-1-27-16,0-1-55 0,-1-4-48 16,-6 2-35-16,2 3-184 0</inkml:trace>
  <inkml:trace contextRef="#ctx0" brushRef="#br0" timeOffset="123898.079">3965 9886 364 0,'0'0'2'0,"0"0"1"0,0 0 1 16,0 0 2-16,-31-20 0 15,31 20 2-15,0 0 5 0,0 0 6 0,0 0 5 16,0 0 4-16,0 0 4 0,0 0-3 16,0 0 2-16,0 0 2 0,0 0-2 15,0 0 0-15,0 0-4 0,0 0-7 16,-18-27-4-16,18 27-4 0,0 0-4 16,0 0-2-16,0 0-2 0,0 0-4 0,11-33-4 15,-11 33-10-15,18-40-3 16,2 13 1-16,-20 27 8 0,22-37 11 0,-22 37 0 15,0 0-1-15,0 0-19 0,0 0-13 16,0 0-1-16,0 0 3 0,0 0 12 16,0 0 12-16,0 0 0 0,35 26 0 15,-35-26 0-15,0 0 1 0,27 42 3 16,-27-42-1-16,15 42 1 0,-15-42 0 16,12 49-2-16,-12-49 2 0,11 40 1 15,-11-40 0-15,0 29 2 0,0-29-2 0,-5 29 1 16,5-29 1-16,-6 31 0 0,6-31-1 15,-7 28 1-15,7-28 0 0,0 0-2 16,0 0-1-16,-16 27 0 0,16-27 0 16,0 0 1-16,0 0 0 0,0 0-1 15,-20 29 0-15,20-29-4 0,0 0-5 16,0 0-8-16,0 0-11 0,0 0-12 16,-4 31-2-16,4-31 4 0,0 0 10 0,11 37 13 15,-11-37 8-15,-7 45 5 16,1-19-202-16</inkml:trace>
  <inkml:trace contextRef="#ctx0" brushRef="#br0" timeOffset="124160.711">4040 10886 469 0,'0'0'88'16,"0"0"17"-16,0 0-14 0,0 0-6 15,0 0-4-15,0 0-15 0,0 0-20 16,0 0-21-16,0 0-13 0,-18-28-4 16,18 28-4-16,0 0-6 0,0 0-13 0,0 0-22 15,0 0-35-15,0 0-49 16,0 0-39-16,0 0 15 0,0 0-170 0</inkml:trace>
  <inkml:trace contextRef="#ctx0" brushRef="#br0" timeOffset="124918.14">4906 10592 405 0,'0'0'36'15,"0"0"9"-15,4-31-3 0,-4 31-19 16,11-42-25-16,0 9-11 0,14-12-1 16,1-10 9-16,3-9 5 0,-4-9-1 0,-3-5-1 15,0 1-7-15,-13 6-2 16,6 7 8-16,-8 6 6 0,-3 12 6 0,-4 3 14 15,-11 15 4-15,11 28 2 0,-15-34 1 16,15 34-10-16,0 0-8 0,-31-13-8 16,31 13-2-16,-27 18-2 0,12 8-2 15,-1 8 1-15,1 14 1 0,-8 14-1 16,6 11 2-16,-3 7 1 0,4 11 1 16,10 0-1-16,6-5 3 0,6 0-3 15,5-15-1-15,9-13-2 0,-2-12-3 16,2-10 2-16,7-16 0 0,4-7 2 15,0-9 2-15,-3-6 4 0,8-7 0 0,-3-8 0 16,-2-5-1-16,0-7-1 0,-11-7-2 16,-2-4-1-16,-7-2-1 0,-7 3-1 15,-8 1 4-15,-3 11 4 0,7 27 0 16,-22-35-2-16,22 35-1 0,-27-13-4 16,27 13 1-16,0 0 1 0,-26 0-9 0,26 0-18 15,0 0-22-15,0 0-11 0,-25 35-5 16,30-8 7-16,1 6 20 0,14 4 10 15,14-1-191-15</inkml:trace>
  <inkml:trace contextRef="#ctx0" brushRef="#br0" timeOffset="125496.228">5701 10390 389 0,'0'0'13'0,"0"0"1"15,0 0 1-15,-40 23-3 0,40-23-4 0,-44 26-2 16,44-26-2-16,-36 36-4 0,36-36-5 15,-15 44 1-15,13-13 0 0,4 2-1 16,9 0 1-16,9-4-3 0,-20-29 0 16,35 38 1-16,-35-38 4 0,38 11 5 15,-38-11 3-15,37-7 4 0,-37 7 0 16,38-29-4-16,-22 3-1 0,-5-5-1 16,0 0 5-16,0 0 15 0,-9 4 11 0,-2 27 6 15,0-42 1-15,0 42 0 16,-4-26 10-16,4 26 9 0,0 0-5 0,0 0-14 15,0 0-24-15,0 0-21 0,0 0-16 16,0 0-8-16,0 0-4 0,0 0 3 16,0 0 5-16,11 44 0 0,0-13-11 15,0 0-20-15,9 0-8 0,2-5 2 16,4-1 13-16,1-8 14 0,4-8 12 0,0-6 7 16,2-12 1-16,3-11 9 15,1-7 2-15,1-8 1 0,2-1 0 0,-7 1 1 16,-11-3 2-16,-6 9 5 0,-16 29 10 15,0-39 12-15,0 39 7 0,0 0 3 16,-31-20-2-16,31 20-9 0,-38-3-5 16,38 3-7-16,-42 16-6 0,42-16-4 15,-27 33-5-15,27-33-2 0,-11 49-1 16,18-14-1-16,2-1 1 0,2 1 1 16,13-2-3-16,-24-33 1 0,49 44 2 0,-11-30 4 15,-3-12 6-15,5-4 5 16,-5-9 7-16,3-9-4 0,-3-5 4 0,-4-6-2 15,-8-4 1-15,-8 2 19 0,-13 4-6 16,-8 0-9-16,6 29-15 0,-38-46-17 16,7 24-11-16,-7 6-4 0,1 9 7 15,-10 3-21-15,10 6-8 0,-1 5-21 16,2 4-22-16,10 9 11 0,26-20 21 16,-31 46-178-16</inkml:trace>
  <inkml:trace contextRef="#ctx0" brushRef="#br0" timeOffset="127650.515">7497 10426 416 0,'0'0'-5'0,"0"0"18"15,-5-36 24-15,5 36 17 0,0 0 7 16,0 0-11-16,0 0-26 0,0 0-21 16,0 0-8-16,0 0-1 0,0 0 5 15,-4 36 0-15,4-36 1 0,15 60 4 16,-8-23 1-16,4 1 2 0,-7-3 0 16,-4-35-4-16,12 34 0 0,-12-34 1 15,0 0 11-15,0 0 16 0,0 0 5 0,0 0-2 16,0 0-16-16,0-45-20 0,4 10-11 15,0-3-5-15,3-4 4 0,4-2 6 16,-6 8 8-16,6 3 1 0,-11 33 3 16,20-40-5-16,-20 40-3 0,26-22-5 15,-26 22-2-15,27 5-3 0,-27-5 0 16,33 31 2-16,-33-31 3 0,24 53 4 16,-13-24 1-16,0-3 3 0,0 1 3 0,-11-27-2 15,16 35 2-15,-16-35-1 16,0 0-1-16,27 24 4 0,-27-24 4 0,35-6 2 15,-35 6 3-15,53-33-2 0,-15 6-5 16,-7-8-1-16,11-10-5 0,-9-12-4 16,-2-12-10-16,4-8-5 0,-12-5-7 15,-3-2-6-15,-7-1 5 0,-4 3 6 16,-9 7 7-16,0 11 16 0,-9 13 4 0,-7 7 5 16,-1 15 15-16,17 29-1 15,-36-35 0-15,36 35-4 0,-29-5-14 0,29 5-6 16,0 0 1-16,-26 47-2 0,17-8 3 15,5 19 2-15,1 13-2 0,6 9 1 16,5 2-2-16,3-1 1 0,12-1 2 16,-3 0 0-16,-1-7-2 0,4-13-2 15,-1-14-1-15,-2-13-2 0,-20-33 4 16,26 40-3-16,-26-40 1 0,0 0 2 16,0 0-1-16,38 9 3 0,-38-9 3 0,0 0 4 15,35-29 2-15,-35 29-2 16,29-44-3-16,-13 18-3 0,-5-5-3 0,2 2-1 15,-13 29 0-15,18-33-1 16,-18 33-3-16,0 0-5 0,0 0-1 0,0 0 0 16,0 0 1-16,20 28 5 0,-20-28 1 15,17 42 2-15,-17-42 1 0,16 47-1 16,-16-47 0-16,26 46-1 0,-26-46 1 0,31 31 3 16,-31-31 0-16,47 11 2 15,-21-11 0-15,1-4-3 0,0-5-1 0,-1-4-1 16,-26 13 0-16,47-38 1 0,-47 38 0 15,33-44-1-15,-33 44 1 0,15-44 3 16,-15 44 1-16,5-29 2 0,-5 29 3 16,0 0-1-16,0 0-1 0,0 0-3 15,0 0-3-15,0 0-4 0,0 0-5 16,0 0-3-16,-27 0-3 0,27 0 3 16,-4 40 4-16,10-9 3 0,-1 0 2 0,4-2-6 15,-9-29-5-15,29 42-1 0,-29-42 0 16,46 22 6-16,-46-22 5 0,51 4 2 15,-24-8 2-15,-27 4-1 0,42-20 1 16,-42 20-1-16,33-36-1 0,-33 36 1 16,26-51 0-16,-19 27 1 0,-7 24-1 15,-2-46 2-15,2 46 7 0,-16-38 4 16,16 38 7-16,0 0-1 0,-31-29-3 16,31 29-6-16,0 0-7 0,0 0 0 15,0 0-11-15,-31 5-5 0,31-5-1 0,0 28-2 16,0-28 4-16,0 51-6 0,9-20 1 15,-2 0 2-15,8-2 3 0,1-2 5 16,-16-27-1-16,37 40 0 0,-37-40-2 16,47 19 9-16,-47-19 4 0,49 5 4 15,-49-5 3-15,37-9 1 0,-37 9-1 16,0 0-1-16,31-31-2 0,-31 31-1 16,16-40-1-16,-16 40 0 0,15-49 5 0,-15 49 2 15,0-42 2-15,0 42 4 0,-6-31 1 16,6 31 1-16,0 0-1 0,0 0-6 15,0 0-9-15,0 0-14 0,0 0-7 16,0 0-3-16,0 0 3 0,0 34 10 16,2-6 4-16,-2-1 1 0,0-27 0 15,9 51-3-15,-9-51-1 0,22 42-1 16,-22-42 2-16,38 15 3 0,-38-15 5 16,42-4 2-16,-16-3 3 0,1-6 6 15,-27 13 3-15,42-38-1 0,-27 12-3 0,-4-5-5 16,3 0 4-16,-12 2 3 0,-2 3 0 15,0 26 0-15,-5-38-2 0,5 38 6 16,0 0 2-16,0 0-1 0,0 0-9 16,0 0-18-16,0 0-8 0,0 0 0 15,0 0 2-15,-17 31 8 0,17 2-2 16,4 0-3-16,3 1-10 0,2-6-13 16,2-1-8-16,-11-27-5 0,33 38-7 0,-33-38-15 15,58 11-17-15,-25-16-11 16,-2-4 14-16,-5-8-180 0</inkml:trace>
  <inkml:trace contextRef="#ctx0" brushRef="#br0" timeOffset="127822.252">8989 9932 356 0,'31'-46'109'0,"-9"8"-85"0,-2-2 6 0,11 0-7 16,2 9-4-16,3 5 0 0,-5 10-8 15,-5 5-7-15,-26 11-13 0,38 11-20 16,-38-11-13-16,42 42-4 0,-24-6 11 16,-14 8-188-16</inkml:trace>
  <inkml:trace contextRef="#ctx0" brushRef="#br0" timeOffset="128011.951">8529 9879 596 0,'-18'-55'83'0,"9"26"-18"0,9 29-44 0,0-29-12 16,0 29-13-16,0 0-29 0,35-7-30 16,-6 10-20-16,7 5 5 0,1 10 21 15,5 11-182-15</inkml:trace>
  <inkml:trace contextRef="#ctx0" brushRef="#br0" timeOffset="128690.421">10838 9589 449 0,'0'0'22'0,"16"-38"11"16,-16 38 0-16,0 0-10 0,0 0-10 15,0 0-5-15,-27 29 15 0,12 9 13 16,-8 17 8-16,-3 9 3 0,-5 7-11 16,4 9-6-16,1 2-6 0,4-3-8 0,-1 8-4 15,-1-1-7-15,-3-4-2 16,-4 0-1-16,-2-7-17 0,9-17-18 0,0-9-32 15,10-21-27-15,14-28 7 0,0 0 10 16,0 0 31-16,0 0-181 0</inkml:trace>
  <inkml:trace contextRef="#ctx0" brushRef="#br0" timeOffset="128880.125">10588 10191 481 0,'11'-38'71'0,"-11"38"23"0,0 0-4 15,9-28-24-15,-9 28-34 0,0 0-21 0,0 0-2 16,0 0 3-16,37 20 2 0,-37-20-2 15,49 35 1-15,-13-11-3 0,8 7 2 16,2 5-2-16,8-1-8 0,-1-4-2 16,0 2-8-16,-2 1-14 0,-9-6-36 15,-2 1-24-15,-12-4-26 0,-28-25 0 16,-46-62-55-16,46 62-92 0</inkml:trace>
  <inkml:trace contextRef="#ctx0" brushRef="#br0" timeOffset="130061.355">12570 10282 433 0,'0'0'18'0,"-16"-47"12"15,10 16 12-15,-3-6 7 0,-2-1 12 16,0 3 18-16,4 1-4 0,-4 8-9 16,11 26-17-16,-13-40-23 0,13 40-4 0,0 0-1 15,0 0-13-15,0 0-9 16,0 0-12-16,-29-15-10 0,29 15-2 0,0 0 2 15,-25 46 9-15,25-13 10 0,5 14 5 16,6 1-2-16,11 8 3 0,5 1-1 16,4-3-1-16,4-6 2 0,-2-8-1 15,-2-11 1-15,-4-5 0 0,-27-24 0 16,37 31 1-16,-37-31 2 0,0 0 17 0,0 0 14 16,0 0 4-16,0 0-4 15,-48-4-34-15,6-9-17 0,-7-3-17 0,-2-2-3 16,2 1-13-16,7-3-25 15,42 20-11-15,-31-45-27 0,31 45 18 0,27-51 27 16,8 16-186-16</inkml:trace>
  <inkml:trace contextRef="#ctx0" brushRef="#br0" timeOffset="130242.069">13245 9631 450 0,'0'0'33'15,"0"0"8"-15,-38-5 6 0,38 5-13 16,-31 9-5-16,31-9-9 0,-26 25-8 15,26-25-1-15,-20 48 0 0,20-8 8 16,4 13 7-16,7 12-1 0,0 3-7 16,5 12-8-16,-7 0-7 0,-3 4-13 15,6-4-19-15,-4-12-23 0,3-10-23 16,1-14-3-16,-1-13 16 0,-11-31 21 0,42 31-185 16</inkml:trace>
  <inkml:trace contextRef="#ctx0" brushRef="#br0" timeOffset="130657.415">13816 10038 461 0,'0'0'35'0,"-4"-28"11"15,4 28 4-15,0 0-7 0,-38-36-7 16,38 36-6-16,-33-13-9 0,33 13-7 16,-38 6-4-16,38-6-5 0,-51 43-4 15,29-6-1-15,-9 14-2 0,9 7 0 16,2-3-1-16,9 7-1 0,11-9-7 0,0-6-3 15,7-10 1-15,-7-37 3 0,31 42 10 16,-31-42 8-16,53 9 4 0,-22-18-2 16,11-13 0-16,0-9-4 0,0-15-4 15,-4-7-2-15,-3-14-5 0,-8-8-5 16,-9-3-7-16,-3-8-13 0,-6-3-7 0,-2-4 0 16,-3 0 7-16,-8 9 20 15,-1 7 11-15,-10 15 8 0,8 9 14 0,-9 13 13 16,5 13 9-16,11 27 14 0,0 0-7 15,-26-26-15-15,26 26-11 0,0 0-14 16,0 0-10-16,-5 44-3 0,5-9 5 16,9 16 4-16,-2 16 11 15,0 4 4-15,-3 8-5 0,0 3 0 0,3-2-10 16,-7 6-1-16,-2-2-3 0,2-4-3 16,0-9-2-16,2-16-19 0,2-10-7 0,1-12-13 15,-5-33-29-15,4 40-19 16,-4-40-19-16,3 26 9 0,-3-26-179 0</inkml:trace>
  <inkml:trace contextRef="#ctx0" brushRef="#br0" timeOffset="130951.989">14744 9522 517 0,'0'0'78'0,"0"0"3"16,0 0-33-16,0 0-32 0,0 0 9 16,-20 38 14-16,16-7 3 0,-3 13-1 15,7 7-20-15,-4 11-12 0,-7 16 6 16,4 6 2-16,-6 9-2 0,2 2-3 0,-5-4-16 15,5-11-19-15,4-14-12 0,-1-13-22 16,5-13-43-16,3-11-13 0,0-29 7 16,0 35 22-16,0-35-159 0</inkml:trace>
  <inkml:trace contextRef="#ctx0" brushRef="#br0" timeOffset="132806.247">14797 9587 453 0,'0'0'41'15,"0"0"8"-15,0 0-1 0,0 0-21 16,5 31 8-16,-7-5 1 0,-1 14 6 16,-1 13 0-16,4 9-12 0,0 7 2 15,-5 8-2-15,5 1 0 0,-6-5-9 0,-3 2-8 16,2-8-7-16,3-10-2 0,4-8-3 15,0-11 0-15,0-38-2 0,-7 35-3 16,7-35 1-16,0 0 3 0,0 0 7 16,0 0 9-16,0 0 2 0,0 0-7 15,-20-49-16-15,16 9-12 0,-7-11-1 16,11-11 1-16,0-6 4 0,4-3 2 16,7-7 1-16,0 3-8 0,5-5-5 0,4 3-5 15,6 4 2-15,-3 4 6 16,3 14 17-16,5 6 1 0,0 12 2 0,2 10-4 15,-2 9 0-15,0 9 3 0,-4 9-2 16,11 11 6-16,8 9 1 0,-8 16-1 16,8 10 0-16,-13 16-3 0,-6 5 1 15,-7 4 5-15,-9 2 9 0,-7-5 2 16,-4-1 4-16,-4-7 1 0,-7-10-5 16,-5-5 9-16,-4-8 4 0,-6-3-2 15,-12 1-2-15,-10-2-10 0,-10-2-13 0,-4-2-23 16,2-11-16-16,7-7-4 0,11-9-17 15,7-4-17-15,35 2-25 0,-29-18-9 16,29 18-189-16</inkml:trace>
  <inkml:trace contextRef="#ctx0" brushRef="#br0" timeOffset="133137.715">15712 9633 441 0,'0'0'17'0,"0"0"11"15,0 0 0-15,0 0-6 0,0 0-7 16,0 0 2-16,0 0 3 0,4 60 0 16,-4-11 8-16,2 6 5 0,3 7 4 15,-1 4 6-15,3 1-9 0,4-5-8 16,2-11-8-16,5-5 9 0,2-4 4 0,2-8-5 16,-22-34 5-16,38 39-15 15,-38-39-3-15,29 14 3 0,-29-14 2 0,0 0 14 16,0 0 6-16,28-25-3 0,-12-8-9 15,6-9-16-15,5-11-7 0,-8-7-1 16,4-6-3-16,1-7-3 0,-2 0-1 16,0-1-15-16,9 1 1 0,-9 5 1 15,-2 1 0-15,2 10 7 0,-6 10 3 16,-3 7-16-16,-13 40-8 0,11-37-19 16,-11 37-56-16,0 0-28 0,0 0 0 0,-53-29 33 15,44 62-153-15</inkml:trace>
  <inkml:trace contextRef="#ctx0" brushRef="#br0" timeOffset="136525.793">17454 10007 425 0,'0'0'34'0,"-8"-31"17"0,8 31 14 15,-11-31 5-15,11 31-4 0,-16-33-6 16,16 33-10-16,0 0-15 0,-22-31-12 16,22 31-11-16,0 0-6 0,-27-4-2 15,27 4-5-15,-35 20-2 0,35-20 1 16,0 0-2-16,-29 39 2 0,20-12 2 0,-6 13 0 16,8 2-4-16,0-2-1 0,3-5-2 15,4-35-1-15,4 45 0 0,-4-45 1 16,0 0-3-16,0 0 4 0,0 0 4 15,38 24 4-15,-38-24 3 0,0 0 4 16,38-20 4-16,-38 20-1 0,37-44 0 16,-10 4-8-16,0-11-6 0,-1-11-3 15,1-7-7-15,-7-8 0 0,2-7-6 0,4-5-1 16,-10-6-2-16,-1-3 8 16,-8 10 11-16,-9 8 5 0,-3 16 27 0,-6 17 6 15,7 10-6-15,4 37 2 16,-18-40-9-16,18 40-6 0,0 0-2 0,0 0-7 15,0 0-8-15,0 0-3 0,-9 53 1 16,9-2 3-16,0 13-2 0,-4 9 3 16,8 7 0-16,-4 9 0 0,0-3-1 15,0 7-10-15,-4-7-6 0,4-13-6 16,-7-13-6-16,7-22-8 0,0-38-7 16,-4 31 5-16,4-31 6 0,0 0 1 15,-11-27-12-15,0-2-12 0,-12-10-4 0,4-6 1 16,3-6 29-16,5 3 14 0,2 6 24 15,2 4 20-15,3 7 7 0,4 31 13 16,4-40-9-16,-4 40-9 0,0 0-8 16,36-18-17-16,-10 18-7 0,17 5 1 15,1 4-8-15,9 4-7 0,0 7-15 16,0 6-7-16,-2 1-8 0,-2 6 4 16,-3-6 9-16,-8-7 10 0,4-7 13 0,-4-11 8 15,-7-2 5-15,-5-2-3 16,-26 2 6-16,0 0 4 0,0 0 17 0,0 0 24 15,0 0 10-15,0 0 5 0,0 0-11 16,0 0-18-16,-31 18-14 0,31-18-9 16,-33 26-6-16,33-26-5 0,-31 33-2 15,31-33-2-15,-15 47-2 0,15-20-2 16,11 1-3-16,-11-28 2 0,46 47 2 0,-10-25 3 16,1-4 3-16,5 2-9 15,3-5-27-15,-3-2-37 0,0-4-39 0,-5 0-4 16,-8-2-182-16</inkml:trace>
  <inkml:trace contextRef="#ctx0" brushRef="#br0" timeOffset="136701.517">17857 10439 746 0,'0'0'144'15,"0"0"-74"-15,-17-26-27 16,17 26-13-16,0 0-22 0,0 0-31 0,0 0-45 15,48-23-47-15,1 10-32 16,2-2 15-16,2-1-173 0</inkml:trace>
  <inkml:trace contextRef="#ctx0" brushRef="#br0" timeOffset="137666.289">19002 9919 492 0,'22'-33'61'15,"-22"33"2"-15,40-60-28 0,-11 20-12 0,7-4-6 16,6-7-4-16,-5 0-1 0,-4-7-9 15,-6-4-7-15,-11-2-7 0,3-2 0 16,-7-3-1-16,-12 2 2 0,-5 8 7 16,-6 8 12-16,-4 13 17 0,3 12 4 15,12 26 0-15,-33-25-10 0,33 25-15 0,-31 2-4 16,31-2-1-16,-15 31-2 16,8 5 0-16,-2 19 3 0,-2 16 0 0,7 18 2 15,-1 8 2-15,-1 5-2 0,1 4 1 16,10-8 0-16,1-10-3 0,3-10 1 15,-2-19 0-15,2-12-1 0,2-14 2 16,-11-33-2-16,11 29 2 0,-11-29 0 16,0 0 11-16,0 0 7 0,0 0 4 15,0 0 6-15,4-42-3 0,1 9-10 16,8-7-3-16,-4-11-13 0,11-2-4 0,-3 2 4 16,-1 7 4-16,-1 10 5 15,-15 34-3-15,34-37-4 0,-34 37-5 0,0 0 0 16,0 0-1-16,35 0 2 0,-35 0 0 15,33 26-5-15,-33-26 0 0,31 33-2 16,-31-33-2-16,25 40 3 0,-14-13-14 16,0 2-9-16,4 4-15 0,1-7-26 15,-16-26-3-15,44 45 7 0,-44-45 11 16,53 15 28-16,-26-15 17 0,8-11 5 16,-2-7 4-16,7-6 2 0,-6-5 0 0,-3 3 16 15,-31 26 12-15,33-49 15 0,-33 49 11 16,9-35-6-16,-9 35-4 0,-5-34-1 15,5 34 1-15,0 0 1 0,-11-31-5 16,11 31-15-16,0 0-13 0,-26 0-12 16,26 0-9-16,-20 27-6 0,20-27-1 15,-31 58 1-15,13-21 3 0,9 5 3 16,2 0-4-16,16 0-6 0,-7-4 0 0,14-9 1 16,-16-29 3-16,27 31 8 15,-27-31 4-15,31 2 2 0,-31-2 1 0,33-22-1 16,-33 22-10-16,35-51-17 0,-24 16-31 15,-11-5-3-15,-15-2-5 0,-7 2 9 16,-5 2 26-16,-8 0 4 0,4 7 12 16,-7 0 8-16,0 5 4 0,1 2 5 15,6 4 5-15,31 20 2 0,-31-42 2 0,31 42-1 16,4-49 2-16,7 20 1 16,16 2-1-16,-27 27-5 0,64-50-6 0,-29 32-2 15,-8 0-6-15,4 7-8 0,-31 11-14 16,33 0-15-16,-33 0 1 0,20 27 12 15,-27-1-194-15</inkml:trace>
  <inkml:trace contextRef="#ctx0" brushRef="#br0" timeOffset="137915.898">19828 9190 409 0,'29'-24'18'0,"-29"24"10"0,0 0 4 0,0 0-8 16,0 0-14-16,0 0-9 0,0 0-4 15,44 13 1-15,-44-13 2 0,51 51 3 16,-22-20 1-16,2-2 2 0,-4-3 6 16,4-6 4-16,-5-6 9 0,7-10 12 15,7-4 6-15,-7-9 0 0,7-6-8 0,-6-12-16 16,-8-6-16-16,7-9-14 16,-13-5-1-16,-9 8-2 0,-6 1 3 0,-12 7 0 15,7 31-14-15,-26-38-15 0,26 38-16 16,-36-20-10-16,36 20 8 0,-33 5 22 15,33-5-196-15</inkml:trace>
  <inkml:trace contextRef="#ctx0" brushRef="#br0" timeOffset="138281.322">20645 9082 423 0,'0'0'40'0,"0"0"27"15,-31-31 5-15,31 31-19 0,0 0-22 16,0 0-21-16,0 31-10 0,-2 0 2 16,0 13 0-16,6 9 5 0,1 9 4 15,1 7 5-15,3 8-1 0,-13 5-2 16,4 7-3-16,-11-3-5 0,2 1-5 16,2-12-6-16,3-18-3 0,4-17-16 0,0-40-15 15,4 29 5-15,-4-29-6 0,0 0-17 16,-20-33 4-16,3 0 1 0,-3-7 8 15,-2-9 34-15,-1-2 11 0,3 0 1 16,5 2 0-16,-1 12 0 0,10 1 8 16,1 8 21-16,5 1 16 0,0 27 24 15,16-46 20-15,-16 46-7 0,31-31-13 16,2 17-24-16,-2 1-26 0,7 0-17 16,8 4-18-16,-8 4-24 0,0 12-28 15,4 4-27-15,4 9-6 0,-13 4 19 0,9 3 28 16,-15 2 30-16,0-3-189 0</inkml:trace>
  <inkml:trace contextRef="#ctx0" brushRef="#br0" timeOffset="138549.902">21031 9560 409 0,'0'0'29'0,"0"0"9"15,0 0-1-15,0 0-7 0,0 0-18 0,0 0-1 16,0 0 12-16,33 40 1 16,-33-40 0-16,29 51-6 0,-23-22-5 0,1-1 0 15,-3 1 13-15,3 0 11 0,-7-29-5 16,4 35-3-16,-4-35 2 0,0 0 11 15,0 0 23-15,0 0 15 0,0 0-9 16,0 0-20-16,0 0-26 0,-26-48-13 16,24 17-7-16,-1-7-2 0,8 5 9 15,-1 6 3-15,-4 27 1 0,11-31-1 16,-11 31-12-16,31-33-6 0,-4 15-4 0,-1 3-6 16,8 8-1-16,-34 7-5 15,35 9-30-15,-35-9-14 0,38 33-12 0,-38-33-19 16,37 47-1-16,-28-16-25 0,-2 2-2 15,-3 2 24-15,3-1 30 0,13-6-160 16</inkml:trace>
  <inkml:trace contextRef="#ctx0" brushRef="#br0" timeOffset="138819.476">21713 9609 416 0,'0'0'35'0,"0"0"7"0,-16-40 9 15,16 40-7-15,0 0 2 0,-18-31-1 16,18 31-8-16,0 0-16 0,0 0-10 15,-31 11-8-15,31-11-3 0,-24 44 2 16,11-8-1-16,4 6 0 0,2 2-1 16,9 5 0-16,3-3-4 0,6-4 4 15,0-6-1-15,5-7 3 0,-16-29 5 16,53 33 4-16,-13-31 6 0,-7-9 3 0,4-4 3 16,-10-9-1-16,-27 20 5 15,31-55 2-15,-27 22-5 0,3-3-8 0,-3-6-14 16,-4 5-15-16,-11 3-13 0,-9 1-19 15,20 33-18-15,-53-46-22 0,53 46-13 16,-48-31 6-16,17 22 19 0,4 4 27 16,-6 5-182-16</inkml:trace>
  <inkml:trace contextRef="#ctx0" brushRef="#br0" timeOffset="138996.201">21600 9170 395 0,'33'-33'6'0,"-33"33"18"16,42-46 10-16,-42 46 8 0,38-36 11 15,-38 36 2-15,42-15-3 0,-11 17-11 16,-5 5-21-16,-26-7-24 0,42 39-9 16,-31-5-8-16,-4 10-7 0,-7 13-3 15,-7 8-14-15,-8 10-11 0,-7 9 2 16,-16 7 8-16,-13 11-189 0</inkml:trace>
  <inkml:trace contextRef="#ctx0" brushRef="#br0" timeOffset="139216.849">21571 10435 546 0,'0'0'115'0,"0"0"13"0,-33-14-32 15,33 14-29-15,0 0-10 0,0 0-16 16,0 0-35-16,0 0-56 0,0 0-65 16,0-28-48-16,0 28 5 0,15-29-168 0</inkml:trace>
  <inkml:trace contextRef="#ctx0" brushRef="#br0" timeOffset="140015.597">23024 8880 400 0,'28'-46'21'0,"-17"17"16"0,-11 29 15 16,7-35 11-16,-7 35-11 0,0 0-14 15,0 0-18-15,0 0-14 0,0 0 7 16,-7 42 5-16,14-5 10 0,-7 19 4 16,-7 8 0-16,3 9 5 0,-7 7-7 15,2-1 7-15,-6 3-9 0,-1-4-8 16,-2 1-1-16,-2-3-13 0,3-3-3 16,-3-7-6-16,9-19-7 0,6-14-4 0,5-33-18 15,5 27-10-15,-5-27-14 0,0 0-35 16,-31-16-17-16,31 16 3 0,-27-58 19 15,16 16 41-15,0-6 34 0,0-1 11 16,2 5 2-16,2 4-3 0,3 7 4 16,-3 6 14-16,7 27 30 0,3-42 33 15,-3 42 19-15,0-27-1 0,0 27-25 16,0 0-31-16,0 0-23 0,50-20-15 0,-16 16-9 16,12 0-18-16,1 4-23 15,-3 6-32-15,-2 3-20 0,-4 2 4 0,4 7 19 16,-2-3 29-16,-7 1 26 0,0 2 15 15,-33-18 3-15,42 15 3 0,-42-15 0 16,27 0 4-16,-27 0 17 0,0 0 28 16,0 0 27-16,0 0 21 0,0 0 9 15,0 0-11-15,0 0-22 0,0 0-23 16,0 0-27-16,0 0-18 0,0 0-9 16,0 0-1-16,-27 31 2 0,20 7 0 0,7 8 2 15,-4 3-1-15,8-3-4 0,-4-6-2 16,7-9 0-16,-7-31-1 0,20 36 3 15,-20-36 3-15,0 0 4 0,27 6 9 16,-27-6 6-16,0 0 3 0,15-44-2 16,-8 11-9-16,-3-5-6 0,1-4-3 15,1 0-1-15,-6 7 1 0,0 4 0 16,5 4-5-16,-5 27-8 0,-9-38-18 0,9 38-30 16,0 0-47-16,-13-26-34 0,13 26 10 15,0 0 32-15,0 0-158 0</inkml:trace>
  <inkml:trace contextRef="#ctx0" brushRef="#br0" timeOffset="140342.185">23641 9474 411 0,'0'0'38'16,"0"0"14"-16,0 0 17 0,0 0 4 15,0-27 2-15,0 27-2 0,0 0-19 16,0 0-24-16,0 0-18 0,0 0-13 16,0 0-1-16,0 0 1 0,0 0-2 0,0 0 1 15,0 0 1-15,5 33-1 0,-5-33 1 16,0 0 2-16,-5 36 0 0,5-36 1 15,0 0 0-15,5 29 1 0,-5-29 0 16,0 0-2-16,0 0-10 0,0 0-17 16,0 0-28-16,0 0-34 0,0 0-26 15,0 0 12-15,0 0-181 0</inkml:trace>
  <inkml:trace contextRef="#ctx0" brushRef="#br0" timeOffset="140759.422">22846 9863 446 0,'0'0'66'16,"0"0"13"-16,0 0 7 16,0 0-13-16,0 0-4 0,0 0-7 0,40-15-16 15,-9-3-21-15,11-6-14 0,7-12-6 16,-5-3-4-16,-4-8 0 0,-4-4-10 16,-3-2-2-16,2 0-2 0,-2 0-6 0,-13 2 7 15,-4 9 6-15,-9 8-1 16,-3 8 7-16,-4 26 1 0,-4-27 3 0,4 27 9 15,0 0 3-15,0 0 0 0,0 0-4 16,0 0-6-16,0 0-9 0,0 0 1 16,-27 14 1-16,27-14-1 0,-7 53 3 15,10-22-1-15,1 4-2 0,5-2-5 16,-3 1-18-16,3 1-16 0,-2 0-28 0,0-1-34 16,-3-3-14-16,7-5 14 15,-11-26-176-15</inkml:trace>
  <inkml:trace contextRef="#ctx0" brushRef="#br0" timeOffset="141582.93">23546 9429 402 0,'0'0'29'15,"0"0"14"-15,0 0 10 0,0 0-5 0,-26-11-14 16,26 11-11-16,0 0-5 16,-12 42 1-16,8-11 0 0,-7 5-5 0,9 1-7 15,0 1-4-15,2-5-1 0,-3 3 1 16,-1-5 0-16,4-31-2 0,-7 33 1 15,7-33 1-15,0 0 16 0,0 0 13 16,0 0 2-16,0 0 1 0,0-40-14 16,-4 11-4-16,4-4-2 0,6-5-5 15,3 3 1-15,-2 0-4 0,8 4-2 16,-3 2 2-16,12 2-5 0,-24 27-1 0,53-44-2 16,-20 26 0-16,-6 7 2 15,-1 2-6-15,5 9 0 0,-4 5-5 0,-27-5-14 16,35 20-2-16,-35-20-4 0,18 33-4 15,-18-33 3-15,11 51-9 0,-6-18-12 16,-5 0-17-16,-5 3-6 0,3-5 7 16,2-31 15-16,22 44 25 0,-22-44 19 15,60 9 8-15,-25-18 2 0,7-7 5 16,5-6 0-16,-9-6 2 0,4-1 4 16,-11 0 10-16,-9 0 14 0,-22 29 20 0,26-44 17 15,-26 44 5-15,5-38-1 16,-5 38-13-16,-5-26-16 0,5 26-17 0,0 0-16 15,0 0-8-15,0 0-12 0,-31-11-4 16,31 11-2-16,-33 35 0 0,18-8 7 16,-1 8-4-16,1 5-1 0,4 2-5 15,2 0-3-15,9-2 2 0,9-5 4 16,13-4 3-16,9-6 5 0,2-1 4 0,7-11 5 16,4-6 5-16,3-7 4 0,-5-9 3 15,6-2-1-15,-6-9-3 0,0-4-4 16,-4-3 8-16,-7-2 8 0,-31 29 8 15,31-46 9-15,-31 46-10 0,5-49-9 16,-5 23-10-16,0 26-9 0,-5-42-4 16,5 42 0-16,0 0-5 0,0 0-9 15,0 0-2-15,0 0 2 0,0 0 5 0,-31 46 6 16,24-2 2-16,3 9 2 16,4 14 3-16,0 4 9 0,7 11 5 0,-3 6-1 15,1 7 0-15,1 5-7 0,-12 4-3 16,1-2-4-16,-6-2-1 0,0-12-2 15,7-15 0-15,-3-15 2 0,2-18-1 16,5-40 2-16,-26 40 4 0,-5-36 1 16,-16-4 1-16,-12-4-3 0,-14-5-3 15,4-9-2-15,9-13 1 0,9-4 0 16,2-10-2-16,14 1 4 0,6 2 7 0,5 0 4 16,13 4 5-16,6 5-6 15,19-2-9-15,8-1 2 0,11-6-3 0,14 4 0 16,1 3 0-16,-1 8-6 0,17 5-5 15,-2 7-5-15,13-3-12 0,-6 7-16 16,0 4-13-16,-12 3-40 0,-10 2-39 16,1 2-39-16,-6 2 1 0,-15 2-164 15</inkml:trace>
  <inkml:trace contextRef="#ctx0" brushRef="#br0" timeOffset="143716.427">3535 11677 539 0,'-29'-13'93'0,"29"13"-19"0,0 0-39 16,0 0-25-16,0 0-7 0,-22 39 1 16,22-8 2-16,5 5-1 0,1 4-3 0,5 11 1 15,9 0 1-15,0 4-1 16,-2-6 0-16,2-5-1 0,0-6-3 0,-7-12 3 16,-13-26-3-16,27 33 1 15,-27-33 0-15,0 0 1 0,0 0 0 0,0 0 1 16,0 0-1-16,0 0-1 0,0 0 3 15,0 0 9-15,-22 38 6 0,22-38 4 16,-34 40-4-16,10-13-8 0,24-27-4 16,-44 44-3-16,44-44-3 0,-36 26-1 15,36-26-2-15,-26 11-12 0,26-11-28 16,-36-11-21-16,36 11-18 0,-33-31 1 16,33 31 10-16,-7-59 13 0,10 19 18 0,12-7 13 15,10-6 17-15,-3-2 11 0,4 2 0 16,1-1 3-16,-5 8 10 0,5 4 6 15,-8 4 4-15,4 5 2 0,3 0-6 16,1 6-5-16,4 1-7 0,6 1-8 16,3 5-20-16,2 7-16 0,-2 11-2 15,-4 6 2-15,1 14-188 0</inkml:trace>
  <inkml:trace contextRef="#ctx0" brushRef="#br0" timeOffset="143999.978">4328 11792 401 0,'0'0'55'15,"0"0"30"-15,0 0 11 0,0 0-15 16,0 0-18-16,-27-4-19 0,27 4-4 16,0 0-10-16,-35 0-11 0,35 0-10 15,0 0-11-15,-16 35-2 0,12-6 1 16,-7 13 1-16,4 11 1 0,3 2-1 16,8 3-5-16,3-5-1 0,2-11-4 0,6-6 2 15,-15-36 2-15,34 35 5 0,-34-35 5 16,42-2 10-16,-42 2 7 0,46-33 8 15,-28 2 5-15,-3-14-8 0,-4-8-5 16,-2-4-8-16,-4-1-6 0,-8 3 0 16,-3 10-1-16,-5 6-2 0,-9 8-4 15,20 31-16-15,-38-47-34 0,38 47-38 16,-46-22-29-16,46 22-8 0,-38 0 15 0,38 0 36 16,-29 42 35-16,16-9-183 15</inkml:trace>
  <inkml:trace contextRef="#ctx0" brushRef="#br0" timeOffset="144210.647">4837 11934 428 0,'42'13'38'0,"-42"-13"15"15,38 18-4-15,-38-18-10 0,40 33 1 16,-40-33-9-16,44 40 0 0,-44-40 11 15,47 49-10-15,-21-21-5 0,1 1-6 16,4 4-24-16,-5 3-26 0,-4-1-42 16,-2-4-32-16,-20-31 0 0,31 40 20 0,-31-40-163 15</inkml:trace>
  <inkml:trace contextRef="#ctx0" brushRef="#br0" timeOffset="144400.349">5242 11945 416 0,'0'0'58'0,"0"0"4"0,-35-18 13 16,35 18-16-16,-38-4-2 0,38 4-2 16,-31 2-11-16,31-2-11 0,0 0-13 15,-42 29-13-15,25 0-2 0,-3 10-2 16,-2 8-2-16,10-3-3 0,1 5-1 16,3-5-10-16,3 0-23 0,5-6-35 0,0-9-27 15,0-29-7-15,16 42 17 0,-16-42 36 16,26 24-179-16</inkml:trace>
  <inkml:trace contextRef="#ctx0" brushRef="#br0" timeOffset="144847.107">5887 11774 465 0,'0'0'90'0,"0"0"11"0,0 0-9 15,0 0-46-15,0 0-34 0,0 0-12 16,0 0-1-16,0 0 1 0,0 36 0 16,6-10 0-16,3 3 0 0,-2 7 4 15,4-1 3-15,0 0 0 0,2 3 7 16,3-9-2-16,2 2 0 0,-18-31 1 0,31 38-7 16,-31-38-1-16,0 0-2 0,26 26 2 15,-26-26 1-15,0 0 4 0,0 0-2 16,16 27 2-16,-16-27-4 0,0 0-4 15,0 0 1-15,0 0-2 0,0 0 0 16,-27 28 0-16,27-28-8 0,-42 23-19 16,15-12-31-16,-4-5-27 0,0-6-31 15,5-9 6-15,26 9 30 0,-42-37-180 0</inkml:trace>
  <inkml:trace contextRef="#ctx0" brushRef="#br0" timeOffset="145018.849">5865 11759 472 0,'26'-25'75'15,"-26"25"2"-15,33-33-19 0,-33 33-32 16,51-31-15-16,-51 31-1 0,51-24-4 16,-22 17-7-16,4 1-28 0,5 6-30 15,4 4-25-15,-2 3 2 0,0 6 26 16,2 5-179-16</inkml:trace>
  <inkml:trace contextRef="#ctx0" brushRef="#br0" timeOffset="145279.428">6739 11666 492 0,'0'0'96'0,"0"0"7"0,0 0 8 16,-37-9-26-16,37 9-3 0,0 0 2 16,-33-9-17-16,33 9-33 0,0 0-26 15,0 0-14-15,-31 13-3 0,19 14 0 16,-3 11 1-16,-1 6 5 0,1 14 0 16,4 1-1-16,11-3-9 0,0-1-5 0,15-8-1 15,3-12 0-15,-2-6 12 0,12-9 8 16,-1-14 3-16,2-6 10 0,6-4 1 15,-2-9 6-15,5-5 0 0,-7-11-6 16,7-9-3-16,-7-4-5 0,-11-6-3 16,-9-1 2-16,-7 5 2 0,-8 4 0 15,-3 0-3-15,-8 7-6 0,-5-3-6 16,-7 5-7-16,-4 5-16 0,0 6-29 0,-2 11-43 16,2 7-39-16,0 6-13 0,4 12 23 15,27-16 44-15,-42 48-160 0</inkml:trace>
  <inkml:trace contextRef="#ctx0" brushRef="#br0" timeOffset="146409.476">7727 12228 480 0,'0'0'41'16,"0"0"-2"-16,24-33-23 0,3 7-9 15,11-12 3-15,8-9 0 0,-2-6 3 16,3-4-6-16,-10-3-5 0,-6-2-3 0,-8 0-1 16,-8-2-3-16,1 2 3 15,-12 8 7-15,-4 6 5 0,-4 8 8 0,-7 11 7 16,11 29-1-16,-27-35 2 0,27 35 0 15,-31-9-7-15,31 9-4 0,-38 18-9 16,18 8-1-16,-2 7-1 0,7 14 0 16,4 13 1-16,0 6 0 0,6 9 1 15,1 5 2-15,8 0 0 0,1-3 0 16,1-1-1-16,5-12-2 0,3-7 0 16,-1-10-1-16,2-16-3 0,-15-31 1 15,16 33-1-15,-16-33 2 0,0 0 6 0,0 0 14 16,0 0 14-16,0 0 2 0,0 0-2 15,24-38-15-15,-13 5-13 0,0-15-6 16,12-8-2-16,8-4-1 0,0 9-2 16,0 9-1-16,-3 9-3 0,3 9-3 15,0 6 1-15,0 7-1 0,-2 4-2 16,-29 7-2-16,47 5-4 0,-47-5 0 0,37 15 2 16,-37-15 6-16,25 34 1 0,-25-34-2 15,6 33 2-15,-6-33 1 0,-4 29 1 16,4-29 5-16,-27 35 1 0,5-8-1 15,-13 1 0-15,-5 6 1 0,4-8-4 16,10-8 5-16,26-18 5 0,-27 15 1 16,27-15 1-16,0 0-3 0,0 0-2 15,0 0-2-15,0 0 1 0,22 38 2 16,-22-38 2-16,36 31 0 0,-36-31 1 16,49 20 0-16,-18-11-3 0,-5-3-2 0,1-3 0 15,-1 1-8-15,5-4-20 16,2 0-37-16,3 0-47 0,-3 0-18 0,-2-4-188 15</inkml:trace>
  <inkml:trace contextRef="#ctx0" brushRef="#br0" timeOffset="146905.696">8909 12005 595 0,'0'0'93'0,"0"0"-5"15,0 0-67-15,0 0-8 0,-15 31 7 16,15-31 7-16,4 48 1 0,3-21-8 15,-3 2-7-15,1 0-6 0,1-3-4 16,-6-26 0-16,5 47-1 0,-5-47-1 16,0 0 1-16,0 0 0 0,0 0 10 15,0 0 13-15,0 0 4 0,0 0 0 0,0 0-7 16,-20-31-11-16,18 2-3 16,-3-7-3-16,12-3-3 0,2-4 0 0,11 4-3 15,-3-1 2-15,8 7-3 0,1 6-6 16,-26 27-1-16,45-29-3 0,-45 29 2 15,42-2 4-15,-42 2 2 0,42 24 2 16,-42-24 0-16,49 51 1 0,-30-20 1 16,-3 0 5-16,-9 5 3 0,-3-1 4 15,0-4 0-15,-4-4-3 0,0-27-2 16,0 0 3-16,-4 26 7 0,4-26 8 0,0 0 5 16,0 0 3-16,0 0-3 15,0 0-8-15,-4-29-5 0,4 29-10 0,4-39-4 16,0 8-5-16,12-3-4 0,2-5 0 15,13-4-4-15,0 8 4 0,0 2 1 16,-31 33 2-16,42-29 2 0,-42 29-2 16,0 0 0-16,37 9-1 0,-37-9 2 15,34 31 2-15,-34-31-2 0,35 51 2 16,-24-20 1-16,5 0-1 0,-5-2 2 16,-2-1-2-16,-9-28-2 0,22 49-3 0,-22-49-12 15,11 42-35-15,-11-42-68 0,11 38-64 16,-11-38-2-16,0 0-170 0</inkml:trace>
  <inkml:trace contextRef="#ctx0" brushRef="#br0" timeOffset="147240.172">9921 11391 463 0,'0'0'63'0,"14"-29"18"16,-14 29 9-16,15-31-16 0,-15 31-23 16,31-24-16-16,-31 24-12 0,36-11-12 15,-36 11-7-15,44 0-2 0,-44 0 0 0,46 16-2 16,-46-16-3-16,38 28 1 16,-38-28-3-16,15 38 2 0,-15-38 5 0,-4 44 5 15,-11-15 9-15,-8 2 6 0,-3 2 1 16,-5 3-3-16,2-3-4 0,0-7-2 15,29-26-3-15,-33 38 0 0,33-38-5 16,-4 27-4-16,4-27 0 0,22 26-2 16,-22-26 0-16,42 27 2 0,-11-16-4 15,11-2 1-15,4-5-2 0,8 1-31 16,5-3-35-16,-3-4-61 0,-3 2-19 16,-53 0-180-16</inkml:trace>
  <inkml:trace contextRef="#ctx0" brushRef="#br0" timeOffset="173125.032">11945 11278 492 0,'-46'-17'38'0,"19"3"-2"0,27 14-13 16,-42-15 1-16,42 15 14 0,-31-16 14 15,31 16 6-15,-26-15-9 0,26 15-8 0,0 0-7 16,0 0-9-16,-34-13-2 16,34 13-5-16,0 0-5 0,0 0-4 0,0 0-3 15,0 0-4-15,0 0-2 0,0 0 0 16,0 0 1-16,-22 28-1 0,22-28 0 16,-13 40 0-16,13-40-2 0,-11 49 0 0,6-9 7 15,-6 13-1-15,5 11 4 16,-5 9 3-16,2 11-4 0,-2 0 1 0,0-2 0 15,6 3-4-15,3-10 1 0,4-6 0 16,3-5-2-16,1-4 1 0,3-14-2 16,-2-6-4-16,2-9-1 0,-9-31-2 15,26 40-6-15,-26-40-20 0,31 22-26 16,-31-22-34-16,33 13-28 0,-6-8-2 16,4-10 25-16,2-4-173 0</inkml:trace>
  <inkml:trace contextRef="#ctx0" brushRef="#br0" timeOffset="173559.228">13114 11615 428 0,'0'0'4'16,"0"0"3"-16,0 0 3 0,-26-18-3 16,26 18-2-16,0 0-2 0,0 0-1 0,0 0-5 15,0 0-3-15,0 0 0 16,0 0-1-16,0 0 1 0,0 0 1 0,0 0 0 15,0 0 2-15,0 0 2 0,0 0 1 16,-2 27-208-16</inkml:trace>
  <inkml:trace contextRef="#ctx0" brushRef="#br0" timeOffset="174985.479">13092 11739 430 0,'0'0'6'0,"27"-22"11"15,-27 22 11-15,0 0 5 0,0-31 3 16,0 31 1-16,-7-27 6 0,7 27 13 16,0 0 12-16,-13-33-4 0,13 33-8 15,0 0-14-15,0 0-15 0,-33-24-5 0,33 24-8 16,0 0-9-16,0 0-10 15,0 0-14-15,0 0-14 0,0 0-6 0,-27 2-3 16,27-2 9-16,-26 2 11 0,26-2 9 16,-27 4 9-16,27-4 4 0,0 0 3 15,0 0-1-15,0 0-1 0,0 0-2 16,0 0 0-16,0 0 0 0,0 0-2 16,0 0 1-16,0 0 1 0,0 0 0 15,-16 36 1-15,16-36-2 0,0 0 0 16,-6 33 2-16,6-33 5 0,0 0 1 0,0 0 4 15,0 0-1-15,-36 24-1 0,36-24 2 16,-26 20-2-16,26-20 1 0,-27 34 1 16,18-1 1-16,-4 5-2 0,0 6-1 15,2 11-1-15,0-2-3 0,6 7 0 16,3-2-1-16,9-14-4 0,4-13-1 16,-11-31 2-16,31 24 0 0,-31-24 8 15,46-11 11-15,-15-11 0 0,2-18 6 16,5-17-5-16,0-19-26 0,4-14-10 15,-7-12-17-15,-2-5-3 0,-6 1 15 0,-11 9 7 16,-1 8 10-16,-4 14 7 0,-6 8-2 16,-5 10 12-16,-7 10 12 0,-4 3 8 15,-2 11 23-15,13 33 2 0,-23-38-6 16,23 38-9-16,0 0-19 0,0 0-14 16,0 0-6-16,0 0-3 0,0 0-2 0,-26 40 0 15,21-2-2-15,5 6 1 16,5 18 1-16,1 4-1 0,8 10 1 0,-3 6-2 15,0-12-4-15,9 4-1 0,-2-12 3 16,1-12-1-16,-1 1 2 0,7-9 0 16,-8-8-5-16,10-3-4 0,-27-31-6 15,37 37-4-15,-37-37-3 0,0 0 0 16,27 18 9-16,-27-18 7 0,0 0 7 16,0 0 7-16,24-31 1 0,-13 5 1 15,5-10-4-15,-5-2 2 0,-4-1 12 16,-5 12 14-16,-2 27 8 0,-2-29-1 15,2 29-13-15,0 0-17 0,0 0-8 0,0 0-1 16,0 0-1-16,0 0 0 0,0 0-2 16,-11 40-3-16,11-40 1 0,13 55 0 15,-6-21 4-15,4 1 0 0,0-4-2 16,4-2 2-16,-15-29-2 0,42 40-1 16,-15-27 4-16,-1-6-1 0,5-3-2 15,-4-4 2-15,-27 0-3 0,46-13 5 16,-46 13 2-16,0 0 3 0,29-33 2 0,-29 33-1 15,16-54 2-15,-12 23 2 0,1 3 6 16,-5 28 3-16,-9-45 4 0,9 45-2 16,0 0-4-16,0 0-2 0,0 0-8 15,0 0-3-15,0 0-3 0,0 0-11 16,0 0-3-16,0 0-3 0,0 0-1 16,0 0 6-16,20 40-2 0,-20-40-6 15,37 49-2-15,-37-49-1 0,47 40 2 0,-21-22 11 16,-26-18 4-16,47 15 1 15,-47-15 3-15,29 2-1 0,-29-2 9 0,0 0 9 16,0 0 7-16,0 0 7 0,20-29-2 16,-20 29-6-16,0 0-4 0,-9-35-7 15,9 35-3-15,0 0-4 0,0 0-1 16,-22-27 0-16,22 27-5 0,0 0-6 16,0 0-5-16,0 0-2 0,0 0-2 15,11 43 3-15,-11-43-1 0,35 44 0 16,-8-20 1-16,6-4 2 0,-2-4 4 0,0-8 4 15,-5-5 2-15,8-8 6 0,-10-1-2 16,-24 6 2-16,42-23 4 0,-42 23 0 16,18-26 2-16,-18 26 6 0,0 0 2 15,0 0-1-15,0 0-3 0,0 0-10 16,0 0-10-16,0 0-5 0,0 0-1 16,0 0-1-16,15 51 9 0,-4 2-2 15,5 13 4-15,4 10 2 0,2-3-2 16,-2-5 5-16,2-12 0 0,-11-12 0 15,2-13-1-15,-10-4-2 0,-3-27 0 0,0 0 6 16,-27 35 2-16,0-26 2 0,-6 2 4 16,-18-4-27-16,-4-1-7 0,-3-4-24 15,1-6-32-15,6-7-13 0,13-7-45 16,12-8 17-16,15-8-186 0</inkml:trace>
  <inkml:trace contextRef="#ctx0" brushRef="#br0" timeOffset="175256.052">13695 11300 585 0,'0'0'111'0,"0"0"6"0,-27-17-58 16,27 17-42-16,0 0-12 0,0 0 1 15,27 17 3-15,-1-3 0 0,12 3 1 16,17 6-4-16,0 8-13 0,14 2-37 16,-2 7-45-16,-3 4-38 0,-38-42-12 0,34 51-155 15</inkml:trace>
  <inkml:trace contextRef="#ctx0" brushRef="#br0" timeOffset="175697.362">15484 11721 449 0,'0'0'45'0,"-9"-31"36"16,9 31 16-16,-22-26-6 16,22 26-23-16,0 0-36 0,-31-14-22 0,31 14-10 15,-31 9-3-15,31-9-1 0,-49 49 1 16,22-7-2-16,-4 9-2 0,5 4 0 16,4 1 1-16,2-3 0 0,13-4-1 0,7-12 1 15,7-8 0-15,-7-29-2 16,26 40 3-16,-26-40 2 0,38 13-1 0,-38-13 8 15,51-18 7-15,-18-6 3 0,5-11-1 16,2-5-5-16,-9-9-4 0,-5 3-1 16,-12-3 0-16,-6 5 4 0,-8 8 8 15,0 7 5-15,0 29 3 0,-11-35 1 16,11 35-3-16,0 0 2 0,0 0 1 16,-26-27-4-16,26 27-6 0,0 0-8 15,0 0-4-15,-16 42-1 0,18-15-1 16,-4 11-1-16,4 4 1 0,-2 6-14 15,5 8-12-15,6-1-25 0,4-4-28 0,12 0-24 16,0-13-20-16,8-7 16 16,3-11 29-16,-1-14-172 0</inkml:trace>
  <inkml:trace contextRef="#ctx0" brushRef="#br0" timeOffset="175975.922">15896 11883 447 0,'0'0'37'0,"0"0"15"0,0 0 13 16,0 0-7-16,-31-18-14 0,31 18-13 0,0 0-12 15,0 0-10-15,-5 29-4 0,5-29-1 16,5 35 0-16,-5-35-1 0,17 47-1 16,-17-47-2-16,14 40 0 0,-14-40-1 15,0 0 0-15,0 0 5 0,0 0 10 16,0 0 13-16,0 0 3 0,0 0-1 0,17-42-10 16,-6 6-12-16,3-8-3 15,3-3 4-15,10 3 0 0,-5 4 2 0,-2 11 2 16,-20 29-4-16,31-31-2 15,-31 31-3-15,0 0-4 0,33 5-2 0,-33-5 0 16,40 26 1-16,-40-26 0 0,29 45-1 16,-9-16-17-16,-5-1-18 0,-4 1-33 15,9 0-42-15,-9-2-7 0,-11-27 17 16,27 31-174-16</inkml:trace>
  <inkml:trace contextRef="#ctx0" brushRef="#br0" timeOffset="176158.635">16580 11223 560 0,'0'0'110'0,"-29"-13"-3"16,29 13-54-16,0 0-29 0,-24 40-5 15,17-7 7-15,3 7 1 0,-1 8-3 16,10 10-7-16,3 6-10 0,-1 11-5 16,4 5-5-16,-6 0-29 0,6 0-30 15,0-12-25-15,-2-12-39 0,-3-14 13 0,5-16 32 16,-11-26-186-16</inkml:trace>
  <inkml:trace contextRef="#ctx0" brushRef="#br0" timeOffset="176397.264">16383 11566 484 0,'0'0'44'0,"31"-31"-1"0,-5 20-28 16,8 2-3-16,8 5-7 0,11 4-23 0,-2 4-30 15,2 7-5-15,-4 3-203 16</inkml:trace>
  <inkml:trace contextRef="#ctx0" brushRef="#br0" timeOffset="176816.6">16910 11980 464 0,'0'0'46'0,"26"-9"14"0,-26 9-13 15,45-24-9-15,-19 6-4 0,1-6-14 0,4-5-21 16,-5-2-6-16,1-4-15 15,-12-1-6-15,1 3 3 0,-12 2-1 0,-8 5 10 16,4 26 9-16,-20-36 15 0,20 36 2 16,-33-18 2-16,33 18-2 0,-47 0 2 15,21 7 2-15,-1 11 1 0,1 4-1 16,-1 9-7-16,16 2-4 0,4 3 0 16,5 3-3-16,4-1 1 0,0 2 1 0,14 0-2 15,6-3 2-15,2 1-1 16,7-9 3-16,3-7 14 0,3-6 5 0,1-10 5 15,-3-4-3-15,-8-8-4 0,0-3-1 16,-27 9 1-16,42-42-3 0,-20 13-3 16,-7-4-11-16,1-5-1 0,-1 1-2 15,1 1-3-15,-5 7 1 0,0 3 0 16,-11 26 1-16,11-31 0 0,-11 31-1 16,0 0-2-16,0 0-3 0,27-16 0 15,-27 16-1-15,0 0 2 0,0 0 2 0,35 33 3 16,-35-33 1-16,11 27 0 0,-11-27 3 15,0 0 1-15,11 31 6 0,-11-31 6 16,0 0 5-16,0 0 8 0,0 0 5 16,31 0 0-16,-31 0-6 0,42-31-9 15,-15 4-11-15,8-4 1 0,-6 0 1 16,-5 3-1-16,-24 28 4 0,34-31-7 16,-34 31-3-16,0 0-3 0,31 0-2 15,-31 0 2-15,15 31 2 0,-8-3 6 16,2 1-1-16,2 4 0 0,0 3-3 0,4-1-3 15,7 3-3-15,5 2-21 16,4-3-49-16,7-1-80 0,8-7-34 0,3-12-192 16</inkml:trace>
  <inkml:trace contextRef="#ctx0" brushRef="#br0" timeOffset="178745.541">18830 11768 416 0,'35'-40'6'16,"-17"9"8"-16,-3-2 15 0,1 2 10 16,-7 2 33-16,-9 29 22 0,2-38 1 15,-2 38-8-15,0 0-31 0,0 0-26 16,-27-26-14-16,27 26-5 0,0 0-7 0,-29-3-4 15,29 3 0-15,-39 18 1 0,39-18-3 16,-60 55 3-16,33-12-2 0,1 5-2 16,1 8 3-16,3-1-3 0,11-4-2 15,7-11-2-15,13-9 0 0,-9-31-3 16,22 35 2-16,-22-35 4 0,0 0 4 16,46 14 6-16,-19-21 11 0,6-11 2 15,20-15-3-15,-2-14-3 0,7-17-9 0,6-16-5 16,-15-8-1-16,-3-12-7 15,-13-10-13-15,-13-8-6 0,-2-6-1 0,-9 7 10 16,-3 11 20-16,-6 17 37 0,-6 23 11 16,-3 19 3-16,9 47 1 0,-27-38-27 15,27 38-11-15,0 0-8 0,0 0-6 16,-2 29-3-16,-2 9 1 0,-1 13 2 16,-1 15 0-16,1 14 0 0,5 6 1 15,0 14-2-15,0 4 4 0,11 7-1 16,-17-1-5-16,1-3-10 0,1-19-15 0,-3-19-7 15,3-23-8-15,4-46-1 16,0 36 10-16,0-36-13 0,0 0-24 0,-27-40-20 16,9 0-18-16,-13-11 19 0,0-9 35 15,0-6 45-15,9 2 31 0,2 2 20 16,3 9 27-16,8 11 24 0,9 42 6 16,-11-38-14-16,11 38-26 0,0 0-37 15,57-9-16-15,-19 9-5 0,19 0-1 0,8 4 1 16,1 3-7-16,5 2-17 0,-7 4-17 15,-2 3-8-15,7-1-13 0,-7-1 4 16,-7-1 6-16,3 0 0 0,-16-2 12 16,-5-2 6-16,-1 2 7 0,-36-11 8 15,42 7 4-15,-42-7 7 0,0 0 11 16,0 0 21-16,0 0 16 0,0 0 16 16,0 0 1-16,-31 22-12 0,4-13-10 0,27-9-5 15,-35 22-4-15,35-22-5 16,-33 26-3-16,33-26-9 0,-36 43-6 0,19-17-2 15,10 5 1-15,3 0-2 16,-1 2 1-16,5-2-2 0,0-31-1 0,11 47-1 16,-11-47-1-16,25 31 1 0,-25-31-3 15,33 18 1-15,-33-18 0 0,53-5 1 16,-53 5 0-16,51-40 2 0,-25 11-3 16,1-8 1-16,-5-5-2 0,0-3-3 15,-8 3 7-15,-12 7 6 0,2 8 10 0,-4 27 10 16,-15-35 4-16,15 35-2 15,0 0-7-15,0 0-9 0,0 0-6 0,0 0-8 16,0 0-4-16,0 0-2 0,0 0 2 16,-5 40 1-16,10-11 1 0,-1 2 4 15,3 2-1-15,4-7 3 0,-11-26 0 16,4 38-1-16,-4-38 1 0,0 0-1 16,0 0-1-16,0 0-2 0,0 0-2 0,0 0 1 15,27 4 3-15,-27-4 3 16,31-31 3-16,-31 31-1 0,37-55-1 0,-12 29-1 15,-25 26-2-15,33-38 0 0,-33 38-1 16,0 0-3-16,0 0-2 0,0 0 1 16,0 0-1-16,33 0-2 0,-33 0-5 15,0 0-1-15,40 22 1 0,-40-22 3 16,44 13 2-16,-13-13 2 0,-4-4-1 16,11-5 3-16,-12 2 3 0,-26 7 1 15,42-11 3-15,-42 11 0 0,0 0 4 0,0 0 0 16,31-4-1-16,-31 4-3 15,0 0-3-15,0 0-2 0,0 0-3 0,0 0 0 16,0 0-5-16,27 33-6 0,-27-33-3 16,0 0-2-16,24 27 3 0,-24-27 0 15,0 0 2-15,29 9 2 0,-29-9 2 16,31-16 8-16,-31 16 7 0,31-20 6 16,-31 20 6-16,0 0 10 0,18-26 10 15,-18 26 8-15,0 0-2 0,0 0-10 16,0 0-14-16,0 0-12 0,0 0-5 0,20 31 1 15,-20-31-2-15,11 48 1 0,4-15-1 16,-4 3 1-16,5-3 4 0,-1 0-4 16,5-4 1-16,-20-29-1 0,33 40-2 15,-33-40-1-15,42 18 2 0,-11-23 0 16,7-8 0-16,-2-11 4 0,-3-7 0 16,-2-5 0-16,-5 3 12 0,-26 33 11 15,22-31 7-15,-22 31 0 0,0 0-13 0,0 0-14 16,0 0-7-16,0 0-3 15,-2 40 1-15,-2-5 12 0,-5 14 5 0,9 9 10 16,-11 10 3-16,6 3-8 0,-6-9-6 16,0-2-9-16,0-11-2 0,0-10-1 15,-9-1-2-15,-2-9-7 0,-13 0-37 16,-10-5-47-16,-6-8-69 0,-2-10-24 16,-11-15-173-16</inkml:trace>
  <inkml:trace contextRef="#ctx0" brushRef="#br0" timeOffset="178922.266">19848 10878 629 0,'-44'-36'75'16,"44"36"-40"-16,0 0-28 0,0 0-20 16,0 0-12-16,0 0-20 0,29 11-10 15,2 14-5-15,11 8-1 0,0 0 17 0,11-2-198 16</inkml:trace>
  <inkml:trace contextRef="#ctx0" brushRef="#br0" timeOffset="179139.922">20329 10685 474 0,'0'0'74'0,"0"0"4"0,0 0-21 16,37-24-29-16,-37 24-13 0,62 4 8 15,-9 5 0-15,9 4 0 0,-2 3-8 16,-2 8-12-16,-21 5-2 0,1 4-6 0,-18 0-1 15,-9 0-2-15,-6 1-2 0,-21 1 6 16,-6 3-2-16,-14 8-20 0,-10 3-22 16,-7 2-39-16,0 2-5 0,-12-4-187 15</inkml:trace>
  <inkml:trace contextRef="#ctx0" brushRef="#br0" timeOffset="179458.425">21640 10922 526 0,'0'0'59'0,"0"0"-20"16,-16 37-19-16,16-6 23 0,-7 16 8 15,18 6 1-15,-11 11-4 0,5 7-21 16,2-4-2-16,-3 8 0 0,5-2-3 0,-3-2-3 15,-6-5-8-15,0-6-7 0,0-11-2 16,0-12 0-16,0-37 1 0,-4 38 2 16,4-38 7-16,0 0 14 0,0 0 3 15,0 0-2-15,-18-33-9 0,14 2-16 16,-1-11-12-16,10-14-2 0,10-3-1 16,8-6-3-16,14 3-6 0,-1 3 3 15,8 10 2-15,2 11 1 0,-8 16 14 16,-3 13-1-16,-4 7-3 0,-31 2 3 15,49 24-2-15,-49-24-1 0,47 49-4 0,-32-16-7 16,-4 3-10-16,-9 8-23 0,-2 7-29 16,-11 7-41-16,0 4 8 0,7-12-184 15</inkml:trace>
  <inkml:trace contextRef="#ctx0" brushRef="#br0" timeOffset="179920.695">22590 11449 514 0,'-27'-36'88'0,"27"36"23"15,-31-46-4-15,31 46-9 0,-33-31-1 16,33 31-24-16,-47-20-36 0,47 20-26 16,-53-9-14-16,53 9-10 0,-46 27-12 15,23-1-2-15,1 14-11 0,7 4 0 16,6 5 11-16,9 2 4 0,0 4 11 16,11-1-7-16,2-4-4 0,14-5 0 15,10-12 0-15,6-11 18 0,5-11 6 0,-1-9 2 16,-10-8 0-16,1-10 0 15,-11-6 2-15,-7-11 2 0,6-5 5 0,-10-2 3 16,-10-4 1-16,-6 4 5 0,-11 0 2 16,5 12-2-16,6 28-4 0,-16-38-12 15,16 38-6-15,0 0-1 0,-31 9-1 16,31-9 3-16,-33 60 0 0,24-5 0 16,-7 14 0-16,10 10-1 0,6 14 4 15,-5 3 2-15,16 12 2 0,3 3 1 16,-1 0-3-16,0-5 0 0,-6-9-3 0,2-17-2 15,-7-16 0-15,-2-11-1 16,-11-13 2-16,-9-11 8 0,-9-5 7 0,-17-8 6 16,-3-10 5-16,-17-8-5 0,10-11-4 15,-10-11-3-15,8-5-10 0,-2-11-1 16,7-2-6-16,16-5-2 0,1-1 4 16,21-1-1-16,10-2 0 0,21 0-1 15,15 2-3-15,15-6-20 0,12 0-24 16,8-3-50-16,1 1-70 0,12 10 4 15,-3 7-182-15</inkml:trace>
  <inkml:trace contextRef="#ctx0" brushRef="#br0" timeOffset="181797.322">22643 10574 472 0,'0'0'50'16,"35"-11"-3"-16,-35 11-30 0,29 2-17 15,-29-2-1-15,31 5 4 0,-31-5 2 16,0 0 0-16,31 17 1 0,-31-17-1 16,0 0-3-16,0 0 5 0,0 0 6 15,26 18 9-15,-26-18 10 0,0 0 7 16,0 0 3-16,0 0-1 0,0 0 1 0,0 0-1 15,0 0-4-15,0 0-6 16,0 0-6-16,0 0-5 0,0 0-3 0,0 0 0 16,0 0-1-16,0 0-4 0,0 0-2 15,0 0-4-15,0 0-1 0,0 0 1 16,0 0-1-16,0 0 1 0,0 0-1 16,-26-11 0-16,26 11 1 0,0 0 0 15,0 0 0-15,0 0-1 0,0 0 1 0,0 0-2 16,0 0 0-16,0 0-2 0,0 0-3 15,0 0-1-15,0 0 0 0,0 0 1 16,0 0 0-16,0 0 0 0,-36 33 2 16,36-33 1-16,-33 36-2 0,33-36 2 15,-53 44-2-15,53-44-1 0,-42 42 2 16,42-42-1-16,-47 36 2 0,47-36 1 16,-37 28-4-16,37-28-6 0,0 0-13 15,0 0-9-15,-18 29-11 0,18-29-24 16,-20 27-36-16,20-27-31 0,-22 31-12 0,22-31 23 15,-13 28 46-15,13-28-167 0</inkml:trace>
  <inkml:trace contextRef="#ctx0" brushRef="#br0" timeOffset="182107.841">23382 10605 389 0,'0'0'10'0,"36"20"19"16,-36-20 7-16,37 36 10 0,-10-3 7 15,4 7 1-15,2 11 9 0,5 6 2 16,-7 12 1-16,4 8 1 0,-8 5-12 0,-1-2-14 15,1 0-13-15,-12-12-15 16,-8 1 4-16,-9 2 0 0,-23-3-1 0,-6 5-5 16,-17 3-5-16,-12-1-9 15,-9 5-18-15,-19 2-63 0,-12 2-71 0,-2 4-14 16,-6-3-193-16</inkml:trace>
  <inkml:trace contextRef="#ctx0" brushRef="#br0" timeOffset="-173942.889">3934 13048 392 0,'0'0'5'16,"0"0"1"-16,0 0 2 0,0 0-1 15,0 0-5-15,0 0-1 0,0 0 0 16,0 0 1-16,0 0 0 0,0 0 2 15,0 0 0-15,0 0-1 0,0 0-1 16,0 0-1-16,15-27-1 0,-15 27-1 16,0 0 1-16,36-7 1 0,-36 7 2 0,0 0-3 15,29 0 1-15,-29 0-2 0,0 0 0 16,31 0 5-16,-31 0 1 0,0 0 3 16,31 0 4-16,-31 0 3 0,33 0 2 15,-33 0-1-15,42 0-4 0,-42 0-5 16,42-6-4-16,-42 6 0 0,51-7-1 15,-25 3-1-15,-26 4 0 0,49-7-3 16,-18 5 2-16,0 2 0 0,2-5-3 0,3 3-1 16,-3 0 1-16,-2-2 8 0,0 4 1 15,-2-3 0-15,0 6-2 0,-3-6-6 16,3 1 1-16,2 0 2 0,-5-5-1 16,5 5-1-16,-4 0 1 0,8 2-8 15,-1 2-1-15,-3-4-5 0,2 2-7 16,-2 0-2-16,-5-2-1 0,5-3 4 15,-4 1 8-15,-27 4 8 0,7-64 4 0,-7 64-210 16</inkml:trace>
  <inkml:trace contextRef="#ctx0" brushRef="#br0" timeOffset="-172676.786">5643 13010 416 0,'0'0'0'0,"0"0"2"15,0 0 1-15,0 0-1 0,0 0-1 16,27-9 1-16,-27 9-3 0,0 0 5 16,0 0 0-16,33-4-1 0,-33 4 2 15,35-9-4-15,-35 9 0 0,45-9 0 16,-45 9-1-16,51-4 1 0,-23 4-1 15,3 2 0-15,0 0 0 0,7 0 0 0,-7 0 0 16,5 1 0-16,-3-1 0 0,2 2 0 16,7-2 0-16,-2 1 1 15,2-6-1-15,0 3 0 0,0 0-1 0,0-2-1 16,5 2 1-16,-5-4 6 0,5 2 3 16,3-3 2-16,-3 1 0 0,6 2-7 15,0-5-1-15,-2 2-2 0,7-1-1 16,-10 4 1-16,-1-3 1 0,-3 5-1 15,-2-2 1-15,9 0-1 0,2 2 0 16,1-2-1-16,-1-1 1 0,4 3 1 0,-4 0-1 16,5 0 1-16,-5 0-1 15,5-4 0-15,-5 2 0 0,-4-3 0 0,4 1-1 16,0-3 0-16,4-2 1 0,1 0 0 16,0 5 0-16,-5 0 1 0,0-1 1 15,4 3-2-15,-3 0-1 0,-6 2 1 16,5 0-1-16,-11 0 0 0,1 2 3 15,3 2-3-15,-4-4 2 0,11 0 1 16,0-4 0-16,1 2 2 0,3 0 0 16,1-3-2-16,-1 1-1 0,3-1-1 0,2-1 1 15,-2 1 0-15,-5 1-1 16,-2-1 0-16,0 3 1 0,-4-2-1 0,4 1 1 16,0 3 0-16,-6 3-1 0,2-1 0 15,-3 5-1-15,1-7 1 0,-3 0 0 16,2 0 0-16,3-3-1 0,2-3 1 15,7 3 1-15,1-5-1 0,6 1 0 16,1 0 0-16,-2-2 0 0,5-2 0 0,4 0 0 16,-2 2 0-16,-2 3-1 0,-3 1 1 15,-2 1 1-15,0 2-1 0,5 0 0 16,-5-1 1-16,-2 1-1 0,3 0 1 16,1-3 0-16,0 1 0 0,-4 2 0 15,7 0 0-15,-5-1 0 0,5 1 2 16,0-2-1-16,4 2 2 0,6-5 1 15,-6 2 1-15,3-1 1 0,-8 1-2 0,-6 3-1 16,3-2 0-16,1 4-2 16,-6-2 0-16,4 2 1 0,-11-3 0 0,5 3 1 15,-7-2 2-15,4 0 3 0,7 2 0 16,2-2 2-16,9-1 0 0,0-1-3 16,-2-3-3-16,11 1-2 0,0-3-2 15,-4 2-1-15,8 1 1 0,-9 1-1 16,3 1 1-16,-2-1-2 0,-8-1 1 15,-1 1 1-15,0-1-2 0,-1 1 0 16,-1-4 1-16,-3 0 0 0,-4 3 2 0,-3-1 2 16,8 1 0-16,-3-6 0 0,2 1-2 15,9 3-3-15,2 1 2 0,5 2-1 16,-3 5-1-16,3 0-1 0,-7 5-3 16,-2 2 1-16,-9-3-8 0,7 3 2 15,-5-3 0-15,-2-2 0 0,2 3 8 16,-11-1 2-16,0-4 1 0,-6-2 2 15,2 0 0-15,-9-3 1 0,-12 1-3 0,8-1 0 16,-10-1-15-16,1-1-25 0,-96-90-177 16</inkml:trace>
  <inkml:trace contextRef="#ctx0" brushRef="#br0" timeOffset="-167484.216">6004 13327 414 0,'0'0'-1'0,"0"0"0"16,0 0 0-16,0 0 0 0,0 0 1 15,0 0 2-15,0 0 4 0,0 0 1 0,0 0-1 16,0 0-1-16,0 0-3 16,0 0-3-16,0 0 2 0,0 0-1 0,0 0 0 15,0 0 0-15,0 0 0 0,0 0 0 16,0 0 1-16,0 0 2 0,0 0 3 16,0 0 2-16,0 0 1 0,0 31-1 15,0-31 0-15,0 37 3 0,0-6 10 16,5 2 1-16,-5 3-2 0,4 4 5 15,-2 2-10-15,-2 0-2 0,5-2 0 16,-1-5-10-16,1-2 5 0,1-4 2 0,-6-29 0 16,5 42 0-16,-5-42-8 15,0 0 1-15,0 0-2 0,0 0 1 0,0 0-1 16,0 0-7-16,0 0-11 0,0 0-16 16,0 0-19-16,0 0-5 0,0 0 7 15,-93-64-81-15,93 64-95 0</inkml:trace>
  <inkml:trace contextRef="#ctx0" brushRef="#br0" timeOffset="-167138.759">5865 13865 404 0,'0'0'8'16,"0"0"5"-16,0 0 0 0,0 0 1 0,0 0-9 16,0 0-4-16,0 0 1 15,0 0 6-15,17 37 15 0,-17-37-1 0,20 34 1 16,-20-34-6-16,18 35-12 0,-18-35 2 16,31 31 12-16,-31-31 4 0,42 29-2 15,-42-29-3-15,47 13-4 0,-21-11 0 16,5-2 3-16,9-4 0 0,0-1-7 15,-7-1-3-15,-6-1-5 0,-27 7 2 0,0 0-1 16,31-18 2-16,-31 18 4 0,0 0 1 16,0 0 1-16,15-28-4 0,-15 28-16 15,0 0-32-15,0-38-26 0,0 38-19 16,-6-33 4-16,6 33-180 0</inkml:trace>
  <inkml:trace contextRef="#ctx0" brushRef="#br0" timeOffset="-166282.302">5273 14582 469 0,'0'0'66'16,"0"0"5"-16,0 0-17 0,0 0-32 16,0 0-18-16,0 0-4 0,0 0 0 15,0 0 7-15,0 0 3 0,-13 40 0 16,18-11 0-16,-1 4-5 0,7 2-2 15,-2-1 2-15,2-6-3 0,-11-28-1 0,22 38-1 16,-22-38-4-16,0 0 1 16,36 31-2-16,-36-31 1 0,39 20 2 0,-39-20 0 15,51 15 1-15,-24-6 0 0,-27-9-1 16,49 25 2-16,-49-25-1 0,31 26-1 16,-31-26 2-16,15 29 2 0,-15-29 0 15,16 31 2-15,-16-31-2 0,0 27-1 16,0-27 5-16,-9 31 15 0,9-31 11 15,-16 44 2-15,16-44-4 0,-33 51-17 16,33-51-8-16,-53 46-17 0,18-24-26 0,-3-8-17 16,0-10-41-16,3-10-5 15,-32-68 25-15,43 41-193 0</inkml:trace>
  <inkml:trace contextRef="#ctx0" brushRef="#br0" timeOffset="-166093.596">5428 14540 587 0,'0'0'96'0,"0"0"-20"0,0 0-62 16,0 0-22-16,0 0 2 0,0 0 5 16,36-22-10-16,-3 15-32 0,9 1-37 0,16 3-9 15,6 6-199-15</inkml:trace>
  <inkml:trace contextRef="#ctx0" brushRef="#br0" timeOffset="-165833.993">6336 14593 480 0,'0'0'55'0,"0"0"24"16,0 0-9-16,-26-22 1 0,26 22 4 15,0 0-19-15,0 0-18 0,0 0-23 16,0 0-18-16,0 0-5 0,0 0-3 16,-11 27-3-16,11-27 2 0,-5 53 0 15,5-20 1-15,5 7 5 0,-1 2 1 16,3-4-11-16,8-7-7 0,-15-31-1 15,27 31 4-15,-27-31 5 0,46 6 8 0,-17-15 6 16,-2-6 5-16,4-7 3 16,-5-16-4-16,1-8-6 0,-7-8-2 0,-9-5 1 15,-7 1 8-15,-8 7 10 0,-7 7 1 16,0 6 1-16,-5 12-4 0,16 26-14 16,-42-38-4-16,42 38-6 0,-46-16-6 15,46 16-3-15,-42-2-24 0,42 2-27 16,0 0-14-16,-29 25 9 0,29-25-182 15</inkml:trace>
  <inkml:trace contextRef="#ctx0" brushRef="#br0" timeOffset="-164971.216">7207 14443 441 0,'0'0'34'0,"-29"-27"15"0,29 27 13 16,-33-22 0-16,33 22-4 0,0 0-7 16,-36-7-17-16,36 7-15 0,0 0-14 0,-26 20-4 15,26-20 0-15,-27 53-2 0,20-15 1 16,1 8-1-16,1 5 0 0,5-4 1 16,7-3 0-16,4-8-2 0,9-8 0 15,-20-28-1-15,42 40 1 0,-42-40 2 16,53 25-2-16,-22-19 1 0,11-8-2 0,-9-2 2 15,5-10-1-15,-2-8-5 16,-10-9 3-16,5-11 1 0,-9-4 2 0,-6-3 7 16,-5-2-1-16,-11 2 0 0,-7 3 0 15,-8 4 1-15,-1 6 1 0,-6 7-3 16,-5 5-1-16,-8 2-3 0,2 4-8 16,-3 5-8-16,3 4-13 0,33 9-36 15,-46-9-20-15,46 9-1 0,0 0 15 16,-27 31-177-16</inkml:trace>
  <inkml:trace contextRef="#ctx0" brushRef="#br0" timeOffset="-164365.119">8433 14527 445 0,'0'0'26'0,"0"0"14"15,0 0 8-15,-31-31-4 0,31 31-2 16,0 0-4-16,-31-14-4 0,31 14-8 16,0 0-11-16,-26 5-7 0,26-5-5 0,0 0-1 15,-40 38-2-15,27-12 0 0,2 5-1 16,-1 5-1-16,6 3 1 0,4-1-2 16,4-3 1-16,4-6 1 0,-6-29-1 15,31 42 2-15,-31-42-3 0,43 27 2 16,-15-16-1-16,-1-4 4 0,4-5 2 0,4-7-1 15,3-6 2-15,4-6-4 16,-4-8-6-16,-1-6-10 0,-6-2-3 0,-4-5-7 16,-3-1 2-16,-6 3 8 15,-7 1 2-15,-7 4 6 0,-8 2 1 0,-3 2 3 16,7 27 4-16,-31-44 2 0,31 44 2 16,-37-29 7-16,37 29 7 0,-38-17 0 15,38 17 1-15,-35 0-4 0,35 0-9 16,-27 13 0-16,27-13-2 0,0 0 1 15,-22 37 1-15,18-10-1 0,-1 4 1 16,3 4-2-16,4 1-4 0,11-3 1 16,5 0-2-16,2-6-2 0,-20-27 0 0,49 44-4 15,-14-31-7-15,7-4-10 0,3-6-8 16,1-10-14-16,3-6-12 0,4-10-5 16,-2-8 7-16,2-8 17 0,-4-6-194 15</inkml:trace>
  <inkml:trace contextRef="#ctx0" brushRef="#br0" timeOffset="-164150.458">9184 13803 479 0,'0'0'62'15,"0"0"12"-15,-31-5-4 0,31 5-40 16,0 0-15-16,0 0-1 0,-13 42 7 16,8-4 8-16,1 17 2 0,-1 5-8 15,5 15-1-15,0 3-4 0,5-3 2 16,-1 3-1-16,1-12-4 0,1-6-4 15,1-9-7-15,-3-9-2 0,7-7-1 0,-6-4-13 16,2-4-13-16,-7-27-25 16,15 38-38-16,-15-38-24 0,0 0 3 0,27 17-182 15</inkml:trace>
  <inkml:trace contextRef="#ctx0" brushRef="#br0" timeOffset="-163813.984">9563 13816 430 0,'0'0'11'0,"0"0"17"0,0 0 18 16,0 0 17-16,0 0 10 0,0 0 3 15,0 0 0-15,0 0-8 0,0 0-16 0,0 0-20 16,0 0-17-16,0 0-9 16,0 0 1-16,-11 31 2 0,11-31 4 0,2 60 7 15,-4-12 8-15,2 6 3 16,-3 10 1-16,-3 0-8 0,6-13-11 0,-5-5-5 16,5-6-3-16,0-2 0 15,-2 4-1-15,-2 0-2 0,4 2-2 0,0-6-10 16,0-5-7-16,0-2-12 0,0-31-42 15,4 42-44-15,-4-42-37 0,2 29-6 16,-2-29 41-16,0 0-157 0</inkml:trace>
  <inkml:trace contextRef="#ctx0" brushRef="#br0" timeOffset="-163354.274">10076 14215 462 0,'0'0'42'0,"0"0"11"16,-4-40 11-16,4 40-5 0,0 0 5 0,-11-34 2 16,11 34-6-16,0 0-18 0,0 0-21 15,0 0-16-15,0 0-12 0,0 0-3 16,0 0 1-16,-31 27 0 0,31-27 3 16,-22 55 2-16,11-24 1 0,11 3-1 15,0-3 2-15,6-3-1 0,8 3 0 16,-14-31 2-16,33 47 1 0,-7-23 2 15,-26-24 0-15,53 49 1 0,-53-49-2 0,43 42-1 16,-43-42-1-16,26 29 1 16,-26-29 2-16,0 0 15 0,0 0 20 0,0 0 4 15,0 0-2-15,0 0-12 0,-53 4-18 16,15-8-5-16,3-3 1 0,-7-2-8 16,2 5-6-16,5-1-31 0,4 3-55 15,31 2-48-15,-38-2-7 0,38 2-181 16</inkml:trace>
  <inkml:trace contextRef="#ctx0" brushRef="#br0" timeOffset="-151830.014">11175 14029 434 0,'26'15'2'0,"-26"-15"-1"0,0 0 1 15,0 0 2-15,0 0-1 0,0 0 4 16,0 0 6-16,0 0 7 0,0 0 6 0,0 0 2 16,0 0-1-16,27 29 0 15,-27-29 6-15,0 0 3 0,9 35-2 0,-9-35-1 16,13 42-11-16,-13-42-9 0,15 42-5 15,-15-42-5-15,16 29 2 0,-16-29 0 16,31 36 5-16,-31-36-1 0,38 39 1 16,-38-39 5-16,42 43-5 0,-42-43 1 15,42 37-4-15,-42-37-6 0,31 31 0 16,-31-31-1-16,31 25-1 0,-31-25 2 16,0 0 0-16,26 26 0 0,-26-26-1 0,0 0-7 15,0 0-12-15,0 0-19 0,0 0-25 16,0 0-24-16,0 0 0 0,0 0 16 15,0 0-181-15</inkml:trace>
  <inkml:trace contextRef="#ctx0" brushRef="#br0" timeOffset="-151526.487">11502 13984 437 0,'0'0'4'0,"0"0"3"0,0 0 1 16,0 0 0-16,0 0-4 16,0 0 1-16,-31 31 8 0,9-4 9 0,0 8 6 15,-2 5 2-15,-3 2-3 16,5 5 1-16,-5 1 3 0,3 3-1 0,0-4-6 15,-1-1-8-15,10-6-4 0,-3-4-5 16,3-1 0-16,-1-4-8 0,1 4-17 16,-1 1-17-16,1-3-27 0,8-2-10 15,3-4 11-15,4-27 18 0,0 37-185 16</inkml:trace>
  <inkml:trace contextRef="#ctx0" brushRef="#br0" timeOffset="-150769.99">13055 13714 441 0,'0'-26'9'0,"0"26"6"0,-16-47 9 15,16 47 4-15,-22-35 4 0,22 35-1 0,-31-27-4 16,31 27-5-16,-24-15-9 16,24 15-6-16,-34-9-4 0,34 9-2 0,-31 2 0 15,31-2 1-15,-37 20-1 0,37-20-1 16,-42 51 0-16,26-18 1 0,5 7-1 15,4-5 1-15,3-2-2 0,4 1-3 16,7-8 1-16,4 1 1 0,2-1 0 16,-13-26-1-16,42 36-11 0,-42-36 2 15,44 20 1-15,-17-16 2 0,-27-4 7 16,53-6-13-16,-53 6-7 0,42-29-2 0,-42 29-2 16,31-45 7-16,-22 19 4 15,-7-10 1-15,3-1 4 0,-1-3 4 0,-4 5 6 16,-9 1 2-16,3 8 5 15,6 26 6-15,-20-36 11 0,20 36 8 0,0 0-1 16,0 0-6-16,0 0-12 0,0 0-10 16,0 0-3-16,0 0 1 0,31 51 1 15,-9-13 2-15,4 8 0 0,-1 5 5 16,-10 7 6-16,3 6 5 0,-7 0 1 16,-2-4-3-16,-2-5-5 0,6-6-2 0,-15-2 1 15,-5-5-4-15,-4-11 7 0,-13-5-1 16,-10 1-2-16,-8-3-1 0,-6 5-12 15,-10 0-11-15,5-9-7 0,2-9-6 16,2-9 2-16,23-11 3 0,26 9 0 16,-42-24-2-16,42 24-9 0,-16-29-13 0,16 29-2 15,9-31 4-15,-9 31 11 16,33-42-193-16</inkml:trace>
  <inkml:trace contextRef="#ctx0" brushRef="#br0" timeOffset="-150354.649">13599 13710 434 0,'0'0'1'0,"16"-47"0"0,-16 47 4 0,6-44 4 15,-6 44 10-15,5-31 7 0,-5 31 7 16,0 0 8-16,0 0-1 0,0 0-5 15,0 0-10-15,0 0-10 0,0 0-1 16,0 0 3-16,-27 51 3 0,21-5 0 16,-10 10-4-16,-4 8-5 0,5 5-3 15,-1-3-5-15,10 0-1 0,1 1 0 16,14-10-1-16,7-8 0 0,1-11-2 0,5-12 0 16,-22-26 1-16,47 25 3 0,-9-21 2 15,1-11 2-15,6-6 0 0,1-9-3 16,-4-7 0-16,-4-4-1 0,-12 0 0 15,-3-5 1-15,-10-4 0 0,-6-9-3 16,-3 0-1-16,-8-4-1 0,-1 6 4 16,-13 7 0-16,-6 2 2 0,-3 5-3 15,1-3-3-15,4 5-2 0,-5 6 0 16,27 27 1-16,-46-42-3 0,46 42-3 16,-38-24-11-16,38 24-36 0,0 0-36 0,0 0-3 15,0 0 10-15,16 27-174 0</inkml:trace>
  <inkml:trace contextRef="#ctx0" brushRef="#br0" timeOffset="-149997.206">14492 13641 425 0,'0'0'11'15,"11"-40"13"-15,-11 40 12 0,-18-40 11 16,18 40 6-16,0 0-6 0,-29-24-10 16,29 24-12-16,-28 13-13 0,28-13-6 15,-38 53-2-15,18-13 3 0,4 9 6 16,-4 9 0-16,7 6 0 0,0 11-2 16,13-9-4-16,13-4-2 0,9-8 0 0,5-12 0 15,11 0 2-15,-3-11 3 0,5-9 6 16,11-11 3-16,2-13 2 0,5-16-2 15,1-11-3-15,-8-8-4 0,-6-8 0 16,-10-3 1-16,-13-6 3 0,-9-3-1 16,-6-3-4-16,-14-2-2 0,-6 2-6 15,-9 5 0-15,-11 6-5 0,-7 9-12 16,-9 9-20-16,-8 11-37 0,-8 12-42 0,-3 12-17 16,-10 14 16-16,3 15-169 0</inkml:trace>
  <inkml:trace contextRef="#ctx0" brushRef="#br0" timeOffset="-147016.178">16048 14097 517 0,'0'0'77'0,"-35"-35"5"0,35 35-28 16,0 0-12-16,0 0-12 0,0 0 7 15,0 0 9-15,0 0 1 0,0 0-7 16,0 0-14-16,0 0-13 0,0 0-7 16,0 0-4-16,0 0-1 0,0 0 0 15,0 0 1-15,0 0-2 0,0 0 0 0,0 0 0 16,0 0 1-16,0 0 1 0,0 0-1 15,0 0 1-15,0 0-1 0,0 0 1 16,0 0 1-16,0 0-2 0,0 0 1 16,38-14 1-16,-38 14 4 0,42 0 3 15,-42 0-2-15,51 5 0 0,-51-5-6 16,37 2-1-16,-37-2 0 0,29 2 0 16,-29-2-5-16,40 7 0 0,-40-7 0 0,38 2 0 15,-38-2 4-15,35-2 1 16,-35 2-1-16,0 0 0 0,0 0 1 0,0 0-1 15,0 0 1-15,0 0 2 0,0 0-2 16,0 0 1-16,0 0-2 0,0 0 1 16,0 0-3-16,0 0-15 0,0 0-38 15,0 0-62-15,0 0-48 0,0 0 12 16,0 0-170-16</inkml:trace>
  <inkml:trace contextRef="#ctx0" brushRef="#br0" timeOffset="-146517.231">15860 14445 455 0,'0'0'34'0,"0"0"14"16,-4-31 3-16,4 31 6 15,0 0 3-15,0 0-3 0,0 0-7 0,0 0-11 16,0 0-12-16,0 0-9 0,0 0-9 15,0 0-4-15,0 0-4 0,0 0 0 16,0 0 0-16,0 0-2 0,0 0 2 16,0 0 1-16,31-7 3 0,-31 7 6 15,37 5 7-15,-37-5 1 0,54 6 0 16,-23-4-5-16,6-4-3 0,5 2-1 16,0-9-2-16,0 1 2 0,5-1-6 0,-12 2-1 15,-6 3-3-15,2-3-1 16,-31 7 2-16,49-18 0 0,-49 18 1 0,40-9-2 15,-40 9 2-15,0 0-1 0,33-13-1 16,-33 13-1-16,0 0-1 0,0 0-3 16,0 0-5-16,0 0-6 0,26-9-16 15,-26 9-30-15,36-11-44 0,-36 11-36 16,29-9 11-16,-29 9-175 0</inkml:trace>
  <inkml:trace contextRef="#ctx0" brushRef="#br0" timeOffset="-146182.758">16520 13840 603 0,'0'0'88'0,"0"0"-48"0,0 0-44 0,0 0-9 16,0 0 0-16,0 0 9 0,49 0 4 16,-18 14 1-16,11 10 0 0,0 16 1 15,0 9 1-15,11 10-1 0,-11 1 1 16,-4-2-2-16,4-1-1 0,-11-8 2 0,-5-3 1 16,-10-10-1-16,-9-5 2 15,-14 0 3-15,-9-5 6 0,-15 5 3 0,-17 7 1 16,-21 6-5-16,-19 5-6 15,-10 0-16-15,1-5-23 0,-5-13-41 0,2-11-11 16,5-11 4-16,15-7-187 0</inkml:trace>
  <inkml:trace contextRef="#ctx0" brushRef="#br0" timeOffset="-142459.936">18568 13318 412 0,'0'0'5'0,"0"0"6"0,0 0 5 16,-20-27 5-16,20 27 5 0,0 0 2 16,0 0 1-16,0 0-5 0,0 0-4 15,0 0-5-15,0 0-4 0,0 0-2 16,0 0-1-16,0 0-4 0,0 0-3 16,0 0-1-16,0 0-1 0,0 0 2 0,0 0 1 15,-31 16-1-15,31-16 0 16,0 0 0-16,0 0-3 0,-31 28 3 0,31-28-1 15,-48 36 0-15,21-14 3 16,0 7-5-16,1 0 2 0,6-3-3 0,20-26 0 16,-31 40 4-16,31-40-2 0,-24 27 1 15,24-27 2-15,0 0-2 0,-25 39 1 16,25-39-1-16,-15 34 1 0,15-34 0 16,-22 37-1-16,22-37 2 0,0 0-7 15,-16 31 4-15,16-31 0 0,0 0 0 0,0 0 0 16,0 0-3-16,0 0 3 0,0 0-3 15,0 0 8-15,0 0-1 0,0 0-3 16,0 0 0-16,0 0 1 0,0 0-3 16,0 0 3-16,0 0 5 0,0 0-2 15,0 0 7-15,0 0-2 0,0 0 2 16,0 0-3-16,0 0 1 0,0 0 6 16,0 0 2-16,0 0 3 0,0 0-5 0,0 0-4 15,0 0-4-15,0 0-4 0,0 0 3 16,0 0-4-16,0 0-3 0,0 0 2 15,0 0 1-15,0 0 0 0,0 0-3 16,27 7 2-16,-27-7-5 0,31 0-1 16,-31 0 6-16,37-2-1 0,-6 2 1 15,-4-2 1-15,4 2-1 0,-4-3 2 16,3 3-2-16,-1-2-1 0,2 2 1 16,0-2 0-16,-31 2 1 0,53-5-6 15,-53 5-20-15,43-2-22 0,-43 2-20 0,0 0-18 16,37 7 10-16,-37-7 21 0,0 0-186 15</inkml:trace>
  <inkml:trace contextRef="#ctx0" brushRef="#br0" timeOffset="-142185.363">18785 13311 430 0,'0'0'30'0,"0"0"3"15,0 0-5-15,0 0-16 0,0 0-8 16,0 0-1-16,-15 31 6 0,15-31 4 16,-16 62 2-16,12-18 2 0,-1 7 1 15,-6 7 1-15,5-5-3 0,-1 2-1 16,3-4-8-16,-1-6-2 0,1-8-2 16,4-4-1-16,-7 1 1 0,7-3-1 15,-4 2 1-15,-1 0-2 0,-1-2-3 0,10 2-10 16,-13-4-6-16,9-29-12 0,0 44-21 15,0-44-6-15,5 29 3 0,-5-29 12 16,-27-37 27-16,27 37-197 0</inkml:trace>
  <inkml:trace contextRef="#ctx0" brushRef="#br0" timeOffset="-141859.878">19425 13353 504 0,'0'0'56'15,"0"0"-7"-15,0 0-37 0,0 0-16 16,0 0 1-16,-4 44 9 0,8-15 5 0,3 7 1 16,-3-1-2-16,12 1-6 15,-5-1-3-15,0 3 0 0,9 1-1 0,2 1 1 16,-2-2-2-16,2-5 5 15,-6-2 2-15,-8-2 0 0,-12 2 1 0,4-4-3 16,0-1 2-16,0-26-1 0,-7 47 2 16,7-47 2-16,-28 46 2 0,5-17-1 15,-3 4 1-15,-5 0-5 0,0-8-5 16,31-25-9-16,-53 20-30 0,26-18-16 16,-4-2-22-16,2-9-1 0,-2-4 28 15,11-16 16-15,9-4-186 0</inkml:trace>
  <inkml:trace contextRef="#ctx0" brushRef="#br0" timeOffset="-141644.222">19399 13413 413 0,'42'-55'15'0,"-20"19"11"15,-2 5 7-15,-2 5-5 0,-18 26-2 16,39-40-7-16,-39 40-7 0,38-25-1 0,-38 25-7 16,53-8 0-16,-15 10-5 15,4 7-21-15,-4 2-18 0,4 9-6 0,-5 2-1 16,-6 7-187-16</inkml:trace>
  <inkml:trace contextRef="#ctx0" brushRef="#br0" timeOffset="-140838.638">20592 13382 410 0,'0'0'6'16,"0"0"1"-16,-37-33 1 0,37 33-1 0,-36-18-4 15,36 18 1-15,-42-2 0 16,42 2-1-16,-42 11 2 0,42-11 1 0,-42 29-2 15,26-3 0-15,-6 3 3 0,7 11 0 16,-3 4 0-16,-2 7 2 0,5 2-4 16,4-2-2-16,4 2 7 0,-2 3 8 15,-6 6 2-15,3-3 2 0,8-1-5 16,4-5-7-16,11-11-1 0,-2-4 3 16,-2-7 8-16,-7-31-6 0,26 38-1 15,-26-38-5-15,27 15-7 0,-27-15 7 0,26 7 14 16,-26-7 7-16,47-9 5 15,-12-4-2-15,3-5-5 0,-7-7-1 0,2-6-5 16,-6-8-6-16,-1-17-7 0,1-8-6 16,-1-2 1-16,-6-3 1 0,-9 7-1 15,-6 7 0-15,-5 4-2 0,-9 6-1 16,-4 6 0-16,-7 8-2 0,0 2-3 16,20 29-8-16,-42-45-15 0,42 45-12 0,-33-31-14 15,33 31-22-15,0 0-18 0,-38 3 4 16,38-3 20-16,-36 44-180 0</inkml:trace>
  <inkml:trace contextRef="#ctx0" brushRef="#br0" timeOffset="-139214.439">21369 13823 398 0,'0'0'3'0,"9"-34"3"16,-9 34 6-16,2-51 9 0,-2 51 6 15,-6-42 3-15,6 42 1 0,-5-28-1 16,5 28-3-16,0 0 2 0,-4-27 2 0,4 27-2 16,0 0-5-16,0 0-6 15,0 0-6-15,0 0-5 0,0 0-4 0,0 0-2 16,0 0-3-16,0 0 0 0,0 0 2 15,0 0 0-15,0 0 1 0,0 0 0 16,-33 11-1-16,33-11-1 0,-27 44-1 16,18-10-1-16,3 5-2 0,-3 4 1 15,7 3 0-15,-3 3 2 0,5 4 1 16,5-2-1-16,-1-7-1 0,3-2 1 16,4-9 0-16,0-2 1 0,4-4 2 15,-15-27 1-15,36 35 4 0,-36-35 0 16,55 18 5-16,-26-18-1 0,11-4 2 0,0-12 4 15,-3-10 0-15,10-12-1 0,-3-11-3 16,-2-4-5-16,0-7-4 0,-11-2-2 16,-11-2 2-16,-7 2-5 0,-8 7 7 15,-10 6 4-15,-1 3-2 0,-14 10 4 16,-2 3-8-16,2 4-5 0,20 29-1 16,-42-44 1-16,42 44-10 0,-45-22-20 15,45 22-33-15,-26-9-40 0,26 9 0 0,0 0 21 16,-89 4 36-16,78 23-173 0</inkml:trace>
  <inkml:trace contextRef="#ctx0" brushRef="#br0" timeOffset="-138815.068">22503 13630 402 0,'0'0'15'0,"0"0"12"0,-31-31 10 0,31 31 2 16,0 0-2-16,0 0-10 0,-35-22-10 15,35 22-8-15,0 0-10 0,-29 33-4 16,9 0-1-16,0 14 1 0,9 8 4 0,-5 7 2 16,12 7-2-16,2-3 1 15,4 5-1-15,-2-2 0 0,2-10-5 0,12-8-1 16,-1-15 3-16,16-12-1 0,2-6 12 15,0-7 6-15,2-9 9 0,13-6 3 16,1-10 3-16,2-3 1 0,2-10-6 16,-12-6-2-16,8-7-6 0,-12-4-1 15,-6-5 1-15,-2-2-2 0,-7-2-1 16,-9-2-7-16,-7 2-2 0,-8-1-3 16,-7 6 2-16,-5-1 1 0,1 5 2 15,-8 6 2-15,1 5-2 0,2 6 3 16,20 27-8-16,-42-33-16 0,42 33-26 0,-31-15-41 15,31 15-23-15,-31 13 12 16,31-13 24-16,-33 46-173 0</inkml:trace>
  <inkml:trace contextRef="#ctx0" brushRef="#br0" timeOffset="-138459.629">23449 13714 395 0,'28'-4'15'0,"-28"4"20"0,0 0 20 16,-2-40 8-16,2 40 4 0,-4-29-11 16,4 29-8-16,0 0-7 0,-20-27-10 15,20 27-8-15,0 0-13 0,0 0-11 0,-27 23-4 16,16 3-2-16,0 10 2 16,2 10 3-16,-2 5 1 0,5 2-1 0,-5 9-2 15,6 2-1-15,10-4 1 0,1-4 0 16,16-10 1-16,7-13 4 15,4-6 0-15,3-9 7 0,8-14 12 0,5-8 2 16,-3-8 7-16,5-10-2 0,-7-6-9 16,3-12-3-16,-3-9-6 0,-8-4-4 15,-3-7 0-15,-9-2-6 0,-13-4 0 16,5-1-2-16,-12 1-2 0,-13 4 6 16,-2 6 0-16,-4 12 0 0,-5 4 0 15,-2 5-4-15,-5 6-12 0,-4 2-25 0,-2 5-26 16,2 9-61-16,-7 9 1 15,-8 10-184-15</inkml:trace>
  <inkml:trace contextRef="#ctx0" brushRef="#br0" timeOffset="-137701.813">21000 14334 532 0,'0'0'102'0,"0"0"6"16,0 0-38-16,0 0-59 15,0 0-5-15,0 0-4 0,0 0-13 0,0 0-38 16,0 0-34-16,0 0-26 0,0 0 12 15,0 0-171-15</inkml:trace>
  <inkml:trace contextRef="#ctx0" brushRef="#br0" timeOffset="-137113.408">23914 14378 616 0,'0'0'130'0,"0"0"6"15,0 0-101-15,0 0-41 0,0 0-6 16,0 0 3-16,0 0-7 0,0 0-26 16,26 7-34-16,-26-7-44 0,-66-29 7 0,77 62-181 15</inkml:trace>
</inkml:ink>
</file>

<file path=ppt/ink/ink2.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1:52:07.357"/>
    </inkml:context>
    <inkml:brush xml:id="br0">
      <inkml:brushProperty name="width" value="0.05292" units="cm"/>
      <inkml:brushProperty name="height" value="0.05292" units="cm"/>
      <inkml:brushProperty name="color" value="#0070C0"/>
    </inkml:brush>
  </inkml:definitions>
  <inkml:trace contextRef="#ctx0" brushRef="#br0">4932 15714 404 0,'0'0'23'16,"0"0"18"-16,0 0 13 0,0 0 1 15,0 0-13-15,0 0-9 0,0 0-4 16,0 0-7-16,0 0-1 0,0 0-5 0,0 0-20 16,0 0-10-16,0 0-16 0,0 0-17 15,0 0-6-15,0 0-16 0,0 0 2 16,0 0 18-16,0 0-187 0</inkml:trace>
  <inkml:trace contextRef="#ctx0" brushRef="#br0" timeOffset="4453.286">6622 13958 405 0,'-42'-42'0'16,"11"11"1"-16,13 0-207 0</inkml:trace>
  <inkml:trace contextRef="#ctx0" brushRef="#br0" timeOffset="4990.442">6469 13564 388 0,'0'-29'-9'0,"0"29"11"0,-11-49 9 15,0 20 12-15,11 29 27 0,-22-46 38 16,22 46 46-16,-31-36 13 0,31 36-2 15,0 0-27-15,-24-31-52 0,24 31-29 16,0 0-17-16,0 0-15 0,0 0-3 16,0 0-1-16,-7 42 0 0,11-2 2 15,3 18-1-15,4 15-5 0,-2 4 1 16,2 5-1-16,0 0 1 0,0-2 2 0,0-3 1 16,-6 8 0-16,-5 5-2 0,0-10-3 15,0-9-3-15,-3-22-5 0,1-23-6 16,2-26-5-16,-6 27-12 0,6-27-11 15,0 0-9-15,0 0 2 0,0 0 8 16,0 0 7-16,0 0-9 0,0 0-16 16,11-44-12-16,-11-10 1 0,4-23 11 15,3-32 17-15,6-17 10 0,-2-4 4 0,-4 1 12 16,2 12 12-16,-3 10 23 0,1 26 14 16,-3 14 7-16,7 21 1 0,-6 17-15 15,-5 29-9-15,22-33-8 0,-22 33-2 16,31-11 0-16,-31 11 0 0,42 13-1 15,-42-13 0-15,51 37 1 0,-33-8 3 16,4 4 5-16,-9 3-2 0,-6 6 2 16,-3 2 1-16,-8 3 1 0,-7-1 2 0,-9 1-6 15,-9 4-16-15,-6-3-6 16,1-1-3-16,-1-7 2 0,8-14 15 0,27-26-2 16,-46 38 5-16,46-38 1 0,0 0-2 15,-22 33 8-15,22-33 5 0,11 36 6 16,4-8 14-16,7 8 5 0,9 4-1 15,5-3-3-15,-3 3-18 0,9-4-7 16,-6-3-7-16,3-2-2 0,-3-7 2 16,1-2-3-16,1-2-6 0,-7-2-28 15,0-3-43-15,-4-6-33 0,-27-9-19 0,51 0-174 16</inkml:trace>
  <inkml:trace contextRef="#ctx0" brushRef="#br0" timeOffset="5265.992">7289 14084 609 0,'0'0'160'0,"0"0"-17"0,0 0-90 15,0 0-96-15,0 0-26 0,0 0-11 16,0 0-4-16,0 0 4 0,0 0 17 0,19-29 22 16,-19 29 20-16,31-53 12 0,-19 15 2 15,-12 3 7-15,0 6 26 0,0 29 36 16,0 0 19-16,-31-24 6 0,31 24-10 15,-38 9-22-15,38-9-8 0,-42 33 0 16,42-33-1-16,-38 53-9 0,29-22-7 16,7 4-12-16,4-1-9 0,7-1-8 15,13 2-15-15,0-2-16 0,9 1-21 0,5-6-31 16,6-10-27-16,2-5-13 0,7-8-9 16,2-14 34-16,0-13-165 0</inkml:trace>
  <inkml:trace contextRef="#ctx0" brushRef="#br0" timeOffset="5612.492">7891 13721 396 0,'0'0'40'0,"-11"-33"24"15,-3 2 0-15,-5-3-18 16,3-3-26-16,1-3-22 0,-1 0 2 0,5 0 6 16,-5 0 17-16,1 7 22 15,4 6 22-15,11 27 11 0,0 0-1 0,-31-26-14 16,31 26-20-16,0 0-15 0,0 0-12 15,0 0-8-15,-27 40-8 0,23-7 0 16,4 18-2-16,4 20 0 0,7 15 3 16,9 12 0-16,7 8-3 0,-1 2-10 15,5 1-11-15,0-1-9 0,-2-8-3 0,0-7 8 16,-7-11 9-16,0-9 3 0,-6-15 5 16,-12-14 13-16,-4-11 16 0,0-33 19 15,-26 38 4-15,26-38-4 0,-65 20-15 16,21-18-10-16,-5-13 1 0,5-7 10 15,9-11 1-15,4-6-2 0,9 2-7 16,13-5-15-16,9-2-14 0,9-2-17 16,17 0-43-16,7-5-43 0,9 1-38 0,5-1-21 15,6 1 43-15,-2 2-157 16</inkml:trace>
  <inkml:trace contextRef="#ctx0" brushRef="#br0" timeOffset="5771.25">8427 13823 610 0,'0'0'193'0,"0"0"4"0,0 0-72 15,0 0-98-15,0 0-38 0,0 0-35 0,0 0-40 16,-27 15-45-16,27-15-23 16,0 0 5-16,0 0 37 0,-13 40-153 0</inkml:trace>
  <inkml:trace contextRef="#ctx0" brushRef="#br0" timeOffset="5871.094">8469 14265 552 0,'0'0'128'0,"0"0"-23"15,0 0-90-15,0 0-98 0,0 0-40 16,0 0 13-16,-27 31-164 0</inkml:trace>
  <inkml:trace contextRef="#ctx0" brushRef="#br0" timeOffset="6356.002">6024 14518 382 0,'0'0'20'16,"7"35"35"-16,-7-35 9 0,0 0-6 16,0 0-11-16,31 7-25 0,2 2 10 15,29 6 5-15,22-1 5 0,22-8 4 0,30-8-13 16,19-7 4-16,17-6 1 0,10-1-6 16,-3-2 1-16,-6 5-4 0,-7 2 4 15,-9 0 2-15,-8 0 0 0,-12 4-6 16,-15 1-10-16,-23 3-8 0,-8 3-3 15,-22-2-1-15,-18-2-3 0,-18 4-8 16,-33 0-11-16,31-2-14 0,-31 2-26 16,0 0-36-16,0 0-57 0,0 0-25 15,-27-5 22-15,27 5-160 0</inkml:trace>
  <inkml:trace contextRef="#ctx0" brushRef="#br0" timeOffset="6561.756">8945 14000 678 0,'-27'11'203'0,"27"-11"6"0,-26-2-103 15,26 2-91-15,0 0-33 0,0 0-65 16,0 0-77-16,0 0-40 0,0 0 13 15,0 0-143-15</inkml:trace>
  <inkml:trace contextRef="#ctx0" brushRef="#br0" timeOffset="6670.616">8887 14642 776 0,'0'0'30'16,"0"0"-69"-16,0 0-356 0</inkml:trace>
  <inkml:trace contextRef="#ctx0" brushRef="#br0" timeOffset="7781.855">4700 16010 372 0,'0'0'11'0,"0"0"14"0,0 0 20 16,0 0 16-16,0 0 19 0,0 0 35 15,0 0 1-15,0 0-15 0,0 0-28 16,0 0-46-16,0 0-18 0,0 0-6 0,0 0-2 16,0 0-1-16,0 0-1 0,31-24 0 15,0 28 0-15,2-1 2 0,14-1 3 16,-1 2 1-16,3 1 2 0,4-3 0 15,5 0 1-15,-1-2-1 0,1-2 1 16,2-5-2-16,2 1 0 0,-5-3 0 16,-4 0-3-16,-15 2-1 0,-5 5 0 15,-33 2-1-15,29-7-1 0,-29 7-1 0,0 0-1 16,0 0-6-16,0 0-13 16,0 0-28-16,0 0-55 0,0 0-45 0,0 0-17 15,-42 23 23-15,15-19-144 0</inkml:trace>
  <inkml:trace contextRef="#ctx0" brushRef="#br0" timeOffset="9839.494">7446 15111 393 0,'0'0'17'0,"0"0"15"0,-31-26 17 16,31 26 31-16,-38-20 22 0,38 20 5 16,-53-13-3-16,22 10-28 0,0 3-24 15,4 5-18-15,-6 6-13 0,2 7-10 16,-6 8-7-16,-6 12 1 0,1 13 0 16,5 11-1-16,1 11 2 0,10 6-1 15,8 10-2-15,9-3 0 0,7-4-4 16,9-2-2-16,13-9-6 0,2-2-24 0,11-7-19 15,7-7-24-15,8-9-28 0,10-10-7 16,6-3-11-16,0-13 10 0,10-13 34 16,-10-14-172-16</inkml:trace>
  <inkml:trace contextRef="#ctx0" brushRef="#br0" timeOffset="10120.89">7853 15745 374 0,'0'0'47'15,"-33"28"41"-15,33-28 14 0,-47 20-13 0,47-20-33 16,-46 27-40-16,46-27-12 0,-42 49-4 16,20-14 2-16,11 3-4 0,0 2-10 15,6-5-13-15,14-2-10 0,4-4-2 16,3 0 3-16,-16-29 10 0,53 33 12 16,-18-31 6-16,7-13 7 0,1-11 2 15,-1-11-1-15,-9-3 5 0,-7-1 9 16,-10 1 20-16,-12 5 31 0,-4 5 34 0,0 26 12 15,-15-38-13-15,15 38-30 16,-33-22-37-16,33 22-27 0,-51-16-23 0,20 14-25 16,-3 2-32-16,8 2-34 0,26-2-24 15,-38 18-15-15,38-18 20 0,-9 27 37 16,9-27-161-16</inkml:trace>
  <inkml:trace contextRef="#ctx0" brushRef="#br0" timeOffset="10571.809">8285 15827 361 0,'7'73'34'0,"-7"-31"8"0,0 0 2 15,-3-5-9-15,-5 6-27 0,8 7-6 16,0-3-2-16,0-5 0 0,4-13-1 16,-4-29-2-16,11 33-2 0,-11-33-3 0,0 0 4 15,0 0 15-15,0 0 9 16,0 0 0-16,22-44 0 0,-11 8-11 0,-2-8-5 15,-2-5 7-15,8 5 2 0,-4 2 4 16,-2 4 3-16,7 7-2 0,-16 31-5 16,26-40-5-16,-26 40-5 0,27-24-5 15,-27 24 1-15,33-18-2 0,-33 18-2 16,40 0 2-16,-40 0 0 0,42 9 3 16,-42-9 1-16,33 22 0 0,-33-22 5 15,27 38 7-15,-21-11 11 0,-1-1 5 0,-1 3 5 16,-4 2-3-16,-4 0-5 15,2 0-6-15,-7 0-7 0,9-31-6 0,-11 42-5 16,11-42 1-16,0 0 0 0,0 0 5 16,0 0 2-16,0 0-7 0,0 0-23 15,-9-33-18-15,7-11-13 0,-3-10 1 16,10-3 3-16,1 1 12 0,5 10 6 16,5 6 2-16,-1 13 11 0,-15 27-4 15,27-33-1-15,-27 33 1 0,35 2 2 16,-35-2 6-16,38 40 3 0,-11-9-4 0,-1 7-7 15,1 9-11-15,-7-1-4 16,-5 5 8-16,-2 0-191 0</inkml:trace>
  <inkml:trace contextRef="#ctx0" brushRef="#br0" timeOffset="11422.287">9120 15878 356 0,'0'0'41'0,"22"28"11"0,-22-28 2 16,0 0-3-16,0 0-39 0,15 36-10 0,-15-36 1 15,11 35 2-15,-11-35-3 16,14 38-1-16,-14-38 0 0,6 33 0 0,-6-33-2 15,0 0 2-15,0 0 0 0,0 0 11 16,0 0 7-16,0 0 1 0,0 0-2 16,0 0-3-16,-26-38-2 0,26 38 1 15,-9-48 2-15,13 21-1 0,-4 27 2 16,11-44-1-16,-11 44 1 0,27-38-3 16,-27 38-9-16,42-31-1 0,-42 31-5 15,53-18-5-15,-53 18 0 0,51 5-2 16,-51-5 0-16,44 29 3 0,-44-29 0 15,31 53 3-15,-22-27 1 0,-6 1 2 0,1 2 1 16,-4-29 5-16,-4 46 4 0,4-46 2 16,-12 29 6-16,12-29 5 0,0 0 3 15,0 0-4-15,0 0-9 0,0 0-8 16,-6-42-5-16,8 13 0 0,2-6 2 16,8-5-1-16,1 2-1 0,0 5 0 15,0 4 1-15,-13 29-2 0,29-37-1 16,-29 37-2-16,0 0-4 0,36-20-4 0,-36 20 0 15,26 13 2-15,-26-13 4 16,31 35 2-16,-15-6 2 0,-5 0 0 0,0 4 0 16,4-2 1-16,-4 2-1 0,5-6-8 15,-1 0-9-15,-15-27-8 0,34 28-4 16,-34-28 7-16,42 11 8 0,-42-11 4 16,46-4 1-16,-46 4 5 0,49-24 0 15,-49 24 3-15,35-43 7 0,-35 43 1 0,18-50 3 16,-14 23 6-16,1 0 5 15,-5-1 11-15,0 28 13 0,-5-38 17 0,5 38 1 16,0 0-11-16,0 0-17 0,0 0-24 16,0 0-16-16,0 0-12 0,0 0 1 15,0 0 6-15,7 38 4 0,6-5 10 16,3 7-2-16,-1 2-6 0,3-7-3 16,4 1-10-16,3-8-2 0,-25-28-2 0,42 38 0 15,-42-38 7-15,37 9 2 16,-37-9 5-16,34-18 4 0,-34 18 5 0,26-42 0 15,-17 11 0-15,2-4 2 0,-11-7 4 16,4 2 14-16,-8 7 13 0,4 33 16 16,-7-40 10-16,7 40-4 0,0 0-12 15,0 0-18-15,0 0-17 0,0 0-13 16,0 0-7-16,0 0 1 0,0 0 2 16,3 40 5-16,5-9 3 0,4 6-19 15,3-1-32-15,-4-1-36 0,5-2-35 0,-1-2-25 16,-15-31 1-16,38 47-166 15</inkml:trace>
  <inkml:trace contextRef="#ctx0" brushRef="#br0" timeOffset="11879.979">10566 15669 427 0,'-16'47'69'15,"5"-21"2"-15,11-26-6 0,-20 51-49 16,16-11-10-16,-1 5-1 0,10-1-1 0,-1-2-4 15,3-7-3-15,2-1-4 0,-9-34-6 16,17 39-1-16,-17-39-1 0,0 0 13 16,0 0 24-16,0 0 10 0,0 0 0 15,12-35-7-15,-19-5-19 0,2-9-3 16,3-4 8-16,2 0 10 0,0 7 5 16,2 3 4-16,7 10-6 0,2 7-11 15,-11 26-8-15,23-38-5 0,-23 38-4 0,31-15-2 16,-31 15-1-16,37 8 0 15,-37-8 2-15,38 34 3 0,-23-6 8 0,-4 3 7 16,3 7 3-16,-8 0 2 0,5-5-6 16,-2-2-6-16,-9-31-3 0,11 33-5 15,-11-33-9-15,0 0-9 0,0 0-4 16,38-2 3-16,-38 2 7 0,35-27 9 16,-35 27 1-16,38-48 3 0,-18 19-1 15,-2 0-1-15,-18 29 3 0,26-42 1 16,-26 42 1-16,0 0 2 0,0 0-1 0,0 0-1 15,0 0-3-15,0 0 3 16,0 0 3-16,0 0 4 0,0 0 3 0,38 42-2 16,-29-11-6-16,2-2-17 0,0 0-20 15,-11-29-29-15,24 42-22 0,-24-42-21 16,29 22 14-16,-29-22 28 0,38-9-177 16</inkml:trace>
  <inkml:trace contextRef="#ctx0" brushRef="#br0" timeOffset="11994.795">11170 15415 441 0,'0'0'122'16,"0"0"5"-16,0 0-1 16,-33-14-80-16,33 14-51 0,0 0-23 0,0 0-24 15,-27 34-26-15,27-34-31 0,-8 48 9 16,8-12-180-16</inkml:trace>
  <inkml:trace contextRef="#ctx0" brushRef="#br0" timeOffset="12192.622">11613 15618 414 0,'0'0'87'0,"0"0"10"0,0 0 3 16,-26 25-46-16,26-25-31 0,0 0-6 15,0 0-1-15,-16 33-4 0,16-33-10 0,-4 38-18 16,4-38-23-16,4 46-26 15,-4-46-23-15,11 51-12 0,-11-51 20 0,27 47-174 16</inkml:trace>
  <inkml:trace contextRef="#ctx0" brushRef="#br0" timeOffset="12937.933">12131 15696 359 0,'0'0'4'0,"11"-29"28"15,-11 29 28-15,0 0 23 0,-37-26 16 16,37 26-3-16,-53-20-4 0,26 13-11 0,0 3-10 15,27 4-23-15,-48-3-21 0,48 3-15 16,-40 5-7-16,40-5-7 0,-27 13-6 16,27-13-6-16,-11 27-4 0,11-27 1 15,-4 42 3-15,8-16 2 0,-4-26 3 16,11 49-3-16,-11-49 3 0,31 44 2 16,-31-44 0-16,47 29 3 0,-47-29 4 15,44 9 3-15,-44-9 8 0,42-16 9 0,-42 16 2 16,31-33 0-16,-31 33-3 15,27-40-4-15,-27 40 1 0,11-33 5 0,-11 33 4 16,0 0 1-16,0 0-4 0,0 0-7 16,0 0-5-16,0 0-7 0,0 0-2 15,0 0-5-15,0 0-11 0,0 0-1 16,0 0 0-16,0 0 2 0,-2 42 6 16,2-42-15-16,17 47-22 0,-17-47-25 15,38 35-21-15,-12-26 1 0,5-11 12 16,7-12 20-16,2-10 19 0,-2-9 14 0,-1-14 5 15,1-6 1-15,-7-7 6 16,-9-4 3-16,-2 2 12 0,-9-2 13 0,-2-2 6 16,-7-3 11-16,-2 0 16 0,-2 10 26 15,-9 10 25-15,-2 11 17 0,13 38-4 16,-23-35-21-16,23 35-23 0,0 0-27 16,0 0-20-16,0 0-14 0,0 0-9 15,0 0-3-15,-20 33 2 0,18 7 2 0,4 13 1 16,3 13-3-16,6 7-6 15,0 5-6-15,2-1-9 0,-2-1-38 0,-4 1-26 16,4-6-38-16,-6-4-3 0,3-14 34 16,-5-18 28-16,-3-35 51 0,0 0 10 15,0 0-10-15,0 0-4 0,-7-44-9 16,-4 2 1-16,-2-9 16 0,-1-2 16 16,1 2 28-16,2 9 30 0,0 13 28 15,11 29 9-15,-7-31-18 0,7 31-27 16,0 0-28-16,0 0-18 0,0 0-9 0,29-11-6 15,0 6-7-15,0 1-10 0,2 0-11 16,0 4-7-16,-5 2-4 0,1 4 5 16,-1-1 11-16,1-1 10 0,-27-4 11 15,42 7 7-15,-42-7 3 0,0 0 7 16,31 0 12-16,-31 0 14 0,0 0 8 16,0 0-5-16,0 0-11 0,0 0-15 15,0 0-8-15,0 0-3 0,18 38-12 0,-18-38-29 16,26 48-35-16,-12-19-29 0,-3-2-15 15,-51-45 28-15,49 44-169 0</inkml:trace>
  <inkml:trace contextRef="#ctx0" brushRef="#br0" timeOffset="13063.701">12955 15342 751 0,'-31'-25'169'0,"31"25"-73"15,-33-24-124-15,33 24-48 16,0 0-31-16,0 0-32 0,0 0 13 0,0 0 32 15,0 0-169-15</inkml:trace>
  <inkml:trace contextRef="#ctx0" brushRef="#br0" timeOffset="13473.062">13123 15399 360 0,'0'0'45'0,"5"29"33"0,-5-29 10 16,0 0 4-16,0 0-42 0,-36 15-28 15,36-15-9-15,-26 23-8 0,26-23-9 0,-22 35-14 16,22-35-11-16,-9 49-7 15,9-18 2-15,4-2 5 0,3-1 4 0,2-1 4 16,-9-27 2-16,22 38 4 0,-22-38 6 16,0 0 9-16,35 22 10 0,-35-22 8 15,29-11 14-15,-29 11 9 0,24-31 2 16,-24 31 12-16,18-51 15 0,-14 22 15 16,-4 29 8-16,12-40-13 0,-12 40-24 15,13-29-26-15,-13 29-18 0,13-29-8 16,-13 29-7-16,0 0-5 0,36-17-9 0,-36 17-7 15,0 0-5-15,42 24-3 0,-42-24 7 16,17 33 7-16,-17-33 7 0,11 42 3 16,-11-42 3-16,5 31 2 0,-5-31 5 15,0 0 14-15,0 0 12 0,0 0 9 16,0 0 2-16,0 0-9 0,0 0-15 16,26-46-6-16,-10 17-3 0,4-2 6 15,-2 0 4-15,6 5 2 0,-24 26 0 0,33-31-4 16,-33 31-4-16,38-12-3 15,-38 12-5-15,42 16-1 0,-42-16-2 0,42 44-3 16,-22-11-9-16,0 7-31 0,-3 7-35 16,-1 2-78-16,-1 1-50 0,-8-3-170 15</inkml:trace>
  <inkml:trace contextRef="#ctx0" brushRef="#br0" timeOffset="14125.282">13978 15486 517 0,'-31'-7'93'0,"31"7"-3"15,-51-2-61-15,51 2-25 0,-49 11-6 16,49-11-3-16,-42 31-9 0,42-31-7 16,-26 42-4-16,26-42 3 0,9 40 5 15,-9-40 8-15,39 35 4 0,-8-15 1 16,7-2 5-16,9 2 4 0,1 0 3 0,-1-5 2 15,-10 5 2-15,-10-4 0 16,-27-16 1-16,0 0 11 0,24 31 29 0,-24-31 13 16,-26 11 0-16,-1 2-15 0,-13 0-46 15,-2 5-41-15,-6-3-43 0,1-12-47 16,5-8-8-16,15-13-176 0</inkml:trace>
  <inkml:trace contextRef="#ctx0" brushRef="#br0" timeOffset="14771.179">15247 14520 702 0,'-42'-20'198'0,"15"9"0"0,-4 0-142 16,-6 7-42-16,-1 6-3 0,-13 4 3 15,-2 10 0-15,0 8 0 0,-5 7-5 16,9 11-5-16,12 3 0 0,10 8-4 0,14 11-2 15,11 5-1-15,13 6-3 0,15 2 0 16,12-3 0-16,15-1 1 0,11-7 4 16,7-2-4-16,0-6 0 0,-2-5 1 15,-7-9-3-15,-9-4 5 0,-20-9-4 16,-13-4-5-16,-20-27-6 0,9 44 3 16,-9-44-3-16,-47 53-45 0,1-20-37 15,-3 1-20-15,-13-10-16 0,16-13 37 16,6-11 28-16,40 0 3 0,-27-35 16 15,38 8 12-15,11-6 16 0,16 0 16 0,2 4 5 16,0 0 2-16,6 5 7 0,-4 4 16 16,7 0 10-16,-7 2 8 0,-6 7 8 15,-3-2-6-15,-33 13-2 0,35-7-5 16,-35 7-8-16,0 0-5 0,0 0 6 16,0 0 8-16,5 27 0 0,-5-27-2 0,2 33-9 15,-2-33-12-15,15 46-6 16,-6-19-6-16,-9-27-4 0,33 49-3 0,-6-32-1 15,4-8 1-15,2-7 1 0,9-8-1 16,-2-10 4-16,2-8 0 0,2-7 1 16,-6-9 0-16,-7-2 2 0,-4 0 5 15,-12 2 17-15,-4 5 31 0,-6 4 17 16,-5 31 12-16,-5-31-4 0,5 31-25 16,0 0-16-16,0 0-16 0,-31-3-12 15,31 3-8-15,0 0-9 0,-26 42-4 0,19-6 1 16,-4 13 1-16,11 8 5 15,4 7 0-15,7 5 1 0,7 2-1 0,2-5 1 16,7 3-2-16,-1-5-8 0,-4-2-12 16,-2-2-8-16,-4-5-7 0,-12-4-2 15,-8-6-2-15,-5-6-28 0,-9-5-6 16,-6-8-21-16,-5-10-23 0,-2-5 7 16,-2-11 9-16,4-11 33 0,29 11-165 15</inkml:trace>
  <inkml:trace contextRef="#ctx0" brushRef="#br0" timeOffset="15078.226">16383 15231 543 0,'-33'4'130'0,"33"-4"9"16,-47 3-67-16,47-3-18 0,-38 13-9 15,38-13-9-15,-35 20-9 0,35-20-19 0,0 0-16 16,-18 37-14-16,18-37-5 16,7 34 3-16,-7-34 7 0,26 53-3 0,-3-22 0 15,8 0-2-15,0-2-1 0,11-1 14 16,-5-3 3-16,-6-3 4 0,-4-4 4 16,-27-18 0-16,26 26 7 0,-26-26 18 0,0 0 20 15,0 0 6-15,-26 27-4 16,-10-18-24-16,-3 2-29 0,-17 2-32 0,8-4-38 15,-1-7-23-15,9-11-24 16,13-17-14-16,21-12 26 0,21-15-174 0</inkml:trace>
  <inkml:trace contextRef="#ctx0" brushRef="#br0" timeOffset="15377.826">16927 14219 752 0,'-28'0'232'0,"-8"4"-10"0,5 1-187 0,5 15-32 16,6 13-4-16,2 11 0 0,7 20-1 16,2 14 0-16,14 11-1 0,6 8-1 15,13 5-8-15,9 4-12 0,-6-2-27 16,4-2-29-16,0 0-38 0,-9 0-20 16,-2-11-7-16,2-12 14 0,-11-21 42 15,-2-32 35-15,-9-26 29 0,0 0 16 16,-29-39 2-16,3 1 0 0,3-9 12 0,-8-4 40 15,5 3 28-15,-1-1 25 0,5 9 17 16,18 9-23-16,4 31-25 0,-11-42-30 16,11 42-33-16,26-33-18 0,1 15-15 15,8 3-17-15,5-3-20 0,0 5-20 16,9 6-16-16,-1 3 16 0,-6 6-172 16</inkml:trace>
  <inkml:trace contextRef="#ctx0" brushRef="#br0" timeOffset="15992.854">17237 15410 379 0,'-8'53'38'0,"8"-53"13"16,0 0 0-16,0 0-26 0,4 29-13 16,-4-29-1-16,0 0 0 0,35 11-2 15,-35-11 0-15,40-13 0 0,-40 13-2 16,47-42-2-16,-25 6-4 0,-7-3 8 16,-1-3 7-16,-8 2 17 0,-6 6 33 0,0 34 10 15,-15-42 8-15,15 42-3 16,0 0-28-16,-33-28-17 0,33 28-15 0,0 0-12 15,-27-3-7-15,27 3-9 0,0 0-12 16,-35 31-9-16,35-31-1 0,-5 56-3 16,10-21 3-16,6 5 2 0,0-2-2 15,2-3 0-15,0-6 4 0,-13-29 2 16,42 33 7-16,-42-33 11 0,40 5 10 16,-40-5 10-16,29-20 1 0,-29 20 5 15,31-47 0-15,-15 14-3 0,-10-5 3 0,3-2 1 16,2 1-2-16,-6 3-1 15,1 7-1-15,-6 29-5 0,11-31-4 0,-11 31-7 16,0 0-16-16,0 0-8 16,0 0 0-16,0 0 4 0,27 27 10 0,-27-27 7 15,24 53 6-15,-17-18 0 0,2 1 5 16,-7-3 3-16,2-2-4 0,-4-31 1 16,0 29-2-16,0-29 1 0,0 0 9 15,0 0 7-15,0 0 10 0,0 0 4 16,0 0-6-16,34-38-4 0,-19 5-9 0,9-7-6 15,-1-4-4-15,-3 4-3 0,-3 9-4 16,-17 31-1-16,25-33-3 0,-25 33-3 16,0 0-4-16,0 0-2 0,0 0 2 15,0 0 3-15,22 37 4 0,-18-10 2 16,-2 6-1-16,3 0-2 0,-1-4-1 16,-4-29 0-16,16 31-3 0,-16-31 1 15,0 0 0-15,26 0 1 0,-26 0 8 0,27-26 8 16,-1 1 2-16,8-6 5 15,-3-4 1-15,0 2 1 0,-9 6 1 0,-22 27-2 16,24-29-9-16,-24 29-10 0,0 0-11 16,0 0-9-16,0 0-2 0,13 27-8 15,-4-1-26-15,-2 12-74 0,-3 13-92 16,12 4-195-16</inkml:trace>
  <inkml:trace contextRef="#ctx0" brushRef="#br0" timeOffset="16593.651">19135 14420 486 0,'0'0'201'0,"0"0"16"0,0 0-26 0,0 0-66 15,0 0-121-15,-31 40-12 16,25-4 3-16,-10 15 9 0,5 22 0 0,0 9-3 15,0 4-15-15,11 5-36 16,-5-3-45-16,5 1-57 0,0 0-24 0,-4-3 10 16,4-9 44-16,11-19-143 0</inkml:trace>
  <inkml:trace contextRef="#ctx0" brushRef="#br0" timeOffset="16745.417">19120 14394 424 0,'0'0'121'15,"-5"-38"52"-15,5 38-2 0,-6-26-35 0,6 26-99 16,0 0-60-16,0 0-18 16,37-25-11-16,-6 14-19 0,11 0-28 0,0 0-15 15,-4 4-3-15,0 7 28 0,-12 9 35 16,-26-9-174-16</inkml:trace>
  <inkml:trace contextRef="#ctx0" brushRef="#br0" timeOffset="17003.01">19071 14808 464 0,'0'0'123'0,"0"0"6"0,0 0-7 0,49-2-84 16,-12-7-36-16,5 0-14 0,16 0-14 15,-12 3-19-15,8 1-22 0,-6 5-18 16,-6 2-6-16,-6 7 10 0,-10 4 21 16,-26-13 28-16,7 43 23 0,-25-10 11 15,-17 11-1-15,-7 11-1 0,-11 10 0 0,0 5-2 16,-9-1 1-16,2-2 16 15,2-12 73-15,12-17 63 0,12-16 27 0,34-22-6 16,-33 6-79-16,33-6-86 0,0 0-30 16,29-6-11-16,6 3 7 0,10-1-1 15,12-9-42-15,16-9-41 0,7-9-34 16,4-11 15-16,-4-5 45 0,-11-2-161 16</inkml:trace>
  <inkml:trace contextRef="#ctx0" brushRef="#br0" timeOffset="17278.584">19901 14897 462 0,'-28'28'135'0,"28"-28"8"0,-40 22-11 0,40-22-66 16,-27 43-56-16,23-8-6 0,-7 0-4 15,4 5-1-15,7-4-4 0,4-1-8 16,3-2-13-16,-7-33-11 0,9 45-7 16,-9-45 4-16,0 0 21 0,0 0 38 15,0 0 20-15,0 0 4 0,11-47-8 0,-9 3-14 16,-2-12 2-16,5-3 8 15,6 8 9-15,0 6-11 0,9 12-9 0,-20 33-7 16,31-37-9-16,-31 37-2 0,42-16-6 16,-42 16-8-16,42 9-5 0,-42-9 1 15,37 44-2-15,-10-13-8 0,-11 9-22 16,3 4-34-16,-5 1-30 0,1 1-21 16,1-4 19-16,6-11 33 0,-22-31 36 15,53 14 38-15,-13-32-197 0</inkml:trace>
  <inkml:trace contextRef="#ctx0" brushRef="#br0" timeOffset="17643.01">20530 14870 377 0,'0'-38'7'0,"0"38"13"0,-29-37 47 16,29 37 74-16,-39-22 25 0,39 22-7 15,-43-12-45-15,43 12-75 0,-48 7-31 16,48-7-8-16,-42 27-13 0,42-27-15 16,-27 51-13-16,20-18-14 0,3 4-9 15,11 1 0-15,4 4-3 0,4-2-5 0,10 0 0 16,3-5 1-16,3-8 9 15,11-9 20-15,5-12 20 0,-3-12 14 0,-8-8 9 16,-5-8 4-16,-9-7 8 0,0 1 8 16,-13-8 16-16,-3 3 15 0,-6 0 5 15,-11 2 9-15,0 4 13 0,11 27 6 16,-22-35-2-16,22 35-21 0,0 0-27 16,0 0-25-16,0 0-12 0,-37 40 3 15,28-1 5-15,-2 17 7 0,6 12 5 16,5 10 1-16,0 6-5 0,0 7-2 0,0 0-2 15,0-3 1-15,0-4 2 16,-6-6-1-16,-14-16 4 0,13-11 1 0,-13-16 2 16,20-35 0-16,-46 40-3 0,12-31-21 15,3-5-23-15,0-8-41 0,0-12-49 16,5-15-27-16,8-15-20 0,18-20 12 16,7-16 46-16,13-11 40 0,17-14-158 15</inkml:trace>
  <inkml:trace contextRef="#ctx0" brushRef="#br0" timeOffset="17902.628">21011 13889 390 0,'0'0'38'0,"-53"33"130"0,19-26 22 16,3 2-6-16,5 8-29 0,10 17-127 16,1 14-20-16,4 21 0 0,6 11 1 15,3 8-1-15,4 5-5 0,-2 0-3 16,5 3-4-16,10-6-2 0,-4 3-5 0,-4 3-7 15,-3-6-14-15,-8 1-33 16,-3-9-36-16,-2-11-13 0,3-14 9 0,-10-19 34 16,16-38 41-16,0 0 9 0,-31 18-7 15,31-18-1-15,-13-33 0 0,13 33 11 16,-9-49 13-16,16 20-11 0,-3-2-17 16,1-2-4-16,6-3 4 0,0 5 15 15,0 0 17-15,9 5-200 0</inkml:trace>
  <inkml:trace contextRef="#ctx0" brushRef="#br0" timeOffset="18371.066">20878 14874 388 0,'0'0'-4'0,"0"0"0"0,22-28 11 16,-22 28 21-16,0 0 19 0,0 0 112 15,0 0 23-15,0 0-16 0,0 0-21 16,0 0-114-16,-33 28-33 0,33-1-3 0,-11 11 4 15,2 8 2-15,-2 9-5 16,6-1-14-16,-1 1-29 0,1 0-41 0,1-2-46 16,6-2-30-16,0-6 12 0,9-10 40 15,-11-35 53-15,27 9 46 0,-3-36 18 16,7-21-202-16</inkml:trace>
  <inkml:trace contextRef="#ctx0" brushRef="#br0" timeOffset="18512.823">21004 14385 424 0,'-49'-24'194'16,"14"8"38"-16,4 1-2 0,31 15-26 16,-38-22-170-16,38 22-47 0,0 0-26 15,0 0-65-15,0 0-72 0,0 0-38 16,0 0 9-16,27 48 67 0,-16-12 80 16,0 1 49-16,2-1-194 0</inkml:trace>
  <inkml:trace contextRef="#ctx0" brushRef="#br0" timeOffset="18842.308">21212 14965 408 0,'-11'33'99'0,"11"-33"10"0,0 0-8 16,-11 31-34-16,11-31-58 0,-4 40 0 16,-3-13 4-16,7-27 2 0,-11 46-3 15,11-46-5-15,0 0-4 0,-5 34-1 0,5-34 1 16,0 0-1-16,0 0 8 15,0 0 24-15,0 0 3 0,0 0 0 0,-17-29-4 16,12 0-23-16,1-4-2 0,-1-3 2 16,10-1-1-16,4 3-1 0,2 1-3 15,7 0-5-15,8 4-1 0,1 3-1 16,-27 26 1-16,42-40 4 0,-42 40-2 16,42-13 0-16,-42 13-3 0,42 13-3 0,-42-13 1 15,31 37 0-15,-11-6 3 16,-9 5 2-16,0 2-1 0,-7 6-1 0,-4 2-13 15,0 1-32-15,-4-3-44 16,-3 3-42-16,-6-3-28 0,2 2 29 0,4-6 46 16,-2-13 46-16,9-27-166 0</inkml:trace>
  <inkml:trace contextRef="#ctx0" brushRef="#br0" timeOffset="19152.989">21682 15120 362 0,'0'29'0'0,"0"-29"9"16,0 0 8-16,0 0 5 0,0 0 0 16,0 0-3-16,0 0-8 0,37-7-6 15,-37 7-8-15,42-40-11 0,-42 40-8 16,40-57 0-16,-29 21 4 0,-4 1 10 16,-3 4 10-16,-4 31 13 0,-11-40 17 0,11 40 17 15,-26-15 6-15,26 15-4 16,-42 2-8-16,15 7-4 0,-4 8 5 0,4 6 8 15,1 8 2-15,-1 2-7 0,12 9-14 16,4 2-17-16,6 0-10 0,14 1-4 16,2-5-3-16,7-3-3 0,2-1-12 15,11-8-12-15,7-3-20 0,8-12-25 16,3-6-20-16,-3-12-18 0,-1-10 14 16,-6-10 31-16,-5-8 32 0,-3-7 29 15,-5 3 10-15,-4-1-203 0</inkml:trace>
  <inkml:trace contextRef="#ctx0" brushRef="#br0" timeOffset="19519.388">22007 15275 363 0,'0'0'-17'0,"29"25"10"0,-29-25 7 0,0 0 15 15,35 4 17-15,-35-4 3 16,34-13 8-16,-34 13-5 0,39-27-9 0,-39 27-5 16,45-38-16-16,-45 38-7 0,31-44-7 15,-11 15-4-15,-14 1-3 0,3-8-3 16,-9-4 3-16,-4 0 2 0,-5 3 3 16,-2 8 12-16,11 29 7 0,-33-35 7 15,33 35 0-15,-43-3-2 0,43 3-1 16,-46 18 3-16,19-2 16 0,1 4 9 15,26-20 8-15,-38 55-1 0,27-20-9 0,7 7-10 16,10-2-13-16,-6 5-8 0,16-3-6 16,-1-5 1-16,12 3-18 0,4-4-26 15,4-8-35-15,5-3-33 0,0-10-3 16,4-10 16-16,-4-12 36 0,0-9 29 16,2-8 23-16,0 2 8 0,-2 0-200 15</inkml:trace>
  <inkml:trace contextRef="#ctx0" brushRef="#br0" timeOffset="20348.997">22541 15235 362 0,'0'0'14'0,"0"0"20"0,0 0 19 16,-9-33 17-16,9 33 2 0,-22-35-19 16,22 35-17-16,-5-51-21 0,5 20-20 15,5-2-2-15,1 2 0 0,-1 2 1 16,-5 29 6-16,26-31 0 0,-26 31-2 16,0 0 2-16,0 0 1 0,31-2 2 15,-31 2 8-15,20 31 6 0,-20-31 11 0,3 50 13 16,-3-14-1-16,0-5-2 15,4 0-12-15,0-2-13 0,-4-29-5 0,3 42-3 16,-3-42-3-16,0 0-15 0,0 29-23 16,0-29-10-16,0 0-3 0,0 0 12 15,35-27 18-15,-8 5-3 0,-1-9-4 16,1-11-3-16,4 0 4 0,-9 0 15 16,2 4 16-16,-6 11 10 0,-18 27 7 15,16-28 6-15,-16 28-4 0,0 0-5 16,0 0-9-16,0 0-11 0,0 0-2 0,0 0-1 15,-16 31 3-15,12-3 3 0,8 10-2 16,-8 0-5-16,8-1-7 0,0-3-11 16,3-6-17-16,-7-28-9 0,31 34-6 15,-31-34 1-15,58-5 7 0,-25-15 7 16,2-11 12-16,-8-11 6 0,-1-7 10 16,-3-2 7-16,-8 5 2 0,5 2 2 15,-13 8 0-15,-7 7 2 0,0 29 3 16,-11-35 4-16,11 35 5 0,0 0 3 15,0 0-2-15,0 0-5 0,-27-7-6 0,27 7-6 16,0 0-3-16,-4 40 0 0,4-40-2 16,20 36 1-16,-20-36 3 0,42 24 0 15,-9-20 3-15,7-6 7 0,0-2 3 16,-5-5 7-16,0-2 16 0,-35 11 17 16,34-24 25-16,-34 24 32 0,0 0 17 0,11-27-3 15,-11 27-18-15,0 0-35 16,0 0-30-16,0 0-19 0,0 0-10 0,0 0-19 15,-27-16-22-15,27 16-5 0,-18 27-3 16,18-27 11-16,-24 60 17 0,24-16 2 16,4 0 0-16,8 3 0 0,3-5-2 15,12-9 4-15,6-6 4 0,2-12 7 16,7-6 12-16,-4-7 10 0,-3-4 8 16,-8-7 8-16,-27 9 4 0,38-20 2 15,-38 20 1-15,0 0-4 0,22-28-11 0,-22 28-13 16,0 0-13-16,0 0-17 15,0 0-13-15,0 0-11 0,-27 4-3 0,27-4 8 16,-31 40 9-16,13 2 14 0,-1 20 5 16,3 20 4-16,5 15 2 0,11 10 0 15,-2-1 2-15,-3 0 0 0,1 3 13 16,-7-14-1-16,0-11 0 0,2-18-5 16,-2-26-14-16,11-40 7 0,-27 42 4 15,27-42 5-15,-57 14 0 0,12-17-9 16,-12-5-3-16,-5-12-3 0,4-11-1 0,5-11-2 15,4-5-3-15,3-4-15 0,8-6-26 16,7 1-41-16,9-4-63 0,7-6-42 16,15-7-6-16,6-13 41 0,-1-14-137 15</inkml:trace>
  <inkml:trace contextRef="#ctx0" brushRef="#br0" timeOffset="20485.683">22297 14146 1154 0,'0'0'229'0,"29"-11"-326"16,-29 11-120-16,0 0-49 0,27 33 35 15,-43-60 93-15,16 27-131 0</inkml:trace>
  <inkml:trace contextRef="#ctx0" brushRef="#br0" timeOffset="29571.7">18072 13805 720 0,'0'0'210'0,"-40"-36"-27"0,40 36-49 16,-22-26-128-16,22 26-5 0,0 0-2 16,0 0 4-16,20-38 3 0,7 12 7 0,21-16 2 15,21-14-4-15,15-6-1 16,23-4-2-16,3-1-2 0,10-1 1 0,-3 1-1 16,1 8-3-16,-8 1-2 0,-6 9-8 15,-8 5-8-15,-17 4-14 0,-10 7-16 16,-11 4-24-16,-14 7-37 0,-13 6-36 15,-31 16-28-15,0 0 7 0,0 0 42 16,0 0-152-16</inkml:trace>
  <inkml:trace contextRef="#ctx0" brushRef="#br0" timeOffset="30040.602">20085 11535 921 0,'0'0'239'0,"0"0"-52"0,0 0-211 0,-20 33 1 16,9 27 14-16,0 20 15 0,7 20 5 15,-1 17-4-15,10 11-2 0,-1 7-3 16,-4-4-3-16,16-14 0 0,-16-19-7 15,6-21-5-15,-1-21-15 0,-1-25-18 16,-4-31-5-16,0 0 4 0,0 0 10 0,0 0-14 16,0 0-43-16,-4-40-25 15,-7-22-18-15,6-29 26 0,1-28 39 0,13-23 26 16,8-11 23-16,10-9 11 0,8 3 18 16,7 2 0-16,7 6 3 0,-7 5 11 15,5 11 4-15,6 20 6 0,-7 22 9 16,-1 29-8-16,-14 24-9 0,0 26-7 15,-31 14-12-15,46 25-3 0,-17 6 5 16,-9 9 3-16,2 8 8 0,-7 8 13 16,-6 8 17-16,-2 0 8 0,-12 5 6 0,-1 2 3 15,-10-5-5-15,-10-4-1 16,-5-9-7-16,-11-6-15 0,-11-5-14 0,-5-7-17 16,-6-2-29-16,2-6-37 0,-2-9-59 15,-1-9-38-15,23-5-2 0,7-8 32 16,35 4-148-16</inkml:trace>
  <inkml:trace contextRef="#ctx0" brushRef="#br0" timeOffset="30515.7">20665 12011 384 0,'16'27'-3'0,"-16"-27"57"16,0 0 16-16,6 29 5 0,-6-29 6 15,-4 28-33-15,2 3 1 0,0 16 11 16,-5 4 4-16,2 0-9 0,5 0-16 0,-6-11-12 16,1-9-13-16,5-31-8 15,-4 37-4-15,4-37 1 0,0 0 2 0,0 0 7 16,0 0 13-16,0 0 11 0,0 0 2 16,0 0-11-16,0 0-13 0,0-51-15 15,-2 11-2-15,4-15 1 0,7-11 3 16,9-5-3-16,13-4-3 0,8 4 1 15,-1 11-3-15,4 9 4 0,-13 11-2 16,6 14-6-16,-1 8-6 0,-6 9-6 16,6 7-1-16,-34 2 2 0,42 15 0 0,-42-15-4 15,33 51-11-15,-24-13-20 16,-14 8-20-16,1 7-23 0,-9 9-24 0,-1 5 14 16,3-3 24-16,5-11-166 0</inkml:trace>
  <inkml:trace contextRef="#ctx0" brushRef="#br0" timeOffset="30785.273">21489 11934 385 0,'0'0'24'0,"0"0"22"0,-35 4 118 0,35-4 19 16,-38-9-21-16,38 9-10 16,-38-8-117-16,38 8-25 0,-35 4-2 0,35-4-7 15,-27 22-3-15,27-22-4 0,-20 58-6 16,9-16-4-16,11 11-12 0,0 0-18 15,9-2-8-15,9-11 0 0,6-9 13 16,5-13 18-16,2-12 15 0,11-6 7 16,-4-13 6-16,-3-9 9 0,-2-9 10 0,-13-11 1 15,-9-5 1-15,0 1 5 16,-2 6 0-16,-9 4-4 0,-4 10-14 0,4 26-44 16,-36-44-57-16,36 44-43 0,-48-27-25 15,48 27 12-15,-42 0 46 0,42 0-159 16</inkml:trace>
  <inkml:trace contextRef="#ctx0" brushRef="#br0" timeOffset="31120.747">21972 11925 360 0,'0'0'4'0,"0"0"32"16,0 0 21-16,0 0 75 0,0 0 34 16,0 0-13-16,-45-24-2 0,45 24-67 15,-39-14-39-15,39 14-19 0,-31-4-18 16,31 4-19-16,-34 7-14 0,34-7-9 15,-42 33-4-15,20 2 0 0,-2 9 3 16,6 10-10-16,3 1-2 0,10-4-2 16,10-5-3-16,10-8 14 0,7-9 7 15,5-7 14-15,8-11 14 0,-2-9 9 16,5-4 12-16,-3-9 11 0,-1-5 4 0,-6-6 13 16,-1-9 0-16,-5-2-8 0,-2-7 6 15,-2 5 0-15,-3 4 8 0,-15 31 11 16,7-31-9-16,-7 31-14 0,0 0-13 15,0 0-14-15,0 0-3 0,0 0-7 16,0 0-10-16,0 0-7 0,-29 18-11 0,29-18-12 16,-20 53-17-16,9-9-57 15,2 9-52-15,3 0-36 0,10-4 14 0,3-7 63 16,17-13-137-16</inkml:trace>
  <inkml:trace contextRef="#ctx0" brushRef="#br0" timeOffset="31604.987">22490 11967 393 0,'15'-35'36'0,"1"6"6"0,10-7-5 15,5 1-17-15,3-12-15 16,8-8-12-16,-2-9-9 0,-3-11-16 0,1-7-9 16,0-11 3-16,-3 4 7 15,-6 7 14-15,-9 16 17 0,-9 21 16 0,-18 14 21 16,7 31 16-16,-38-20 8 0,38 20 2 15,-50 7-4-15,16 13 7 0,-1 13 11 16,-7 16 4-16,9 13-1 0,6 13-6 16,5 12-16-16,6-1-10 0,1 7-8 15,6-4-11-15,5-5-5 0,1-2-4 0,8-5-4 16,1-10-7-16,6-5-2 0,-1-16-2 16,-3-15-5-16,-8-31 1 0,5 29 1 15,-5-29 1-15,0 0 5 0,0 0 6 16,0 0 4-16,0 0-4 0,0 0-3 15,11-49-9-15,-9 12-11 0,3-10-2 16,6-2-5-16,20-2-4 0,4 7 4 16,-6 11 1-16,-3 13 1 0,-26 20 4 0,0 0 2 15,27-13 0-15,-27 13 2 16,0 0 0-16,0 0 1 0,16 33 1 0,-16-33 3 16,0 44 1-16,0-44 2 0,-16 53 4 15,9-26 2-15,1 4 1 0,-3-2-1 16,9-29-2-16,-11 48-2 0,11-48-4 15,-5 31-9-15,5-31-14 0,16 27-24 16,-16-27-26-16,31 38-34 0,-5-18-28 0,8-1-9 16,8-10 0-16,4-9 37 15,1-11 39-15,1-11-167 0</inkml:trace>
  <inkml:trace contextRef="#ctx0" brushRef="#br0" timeOffset="31753.754">23212 12007 372 0,'0'0'64'0,"0"0"51"0,0 0 45 16,-36-13 7-16,36 13-30 0,0 0-45 15,0 0-43-15,0 0-26 0,0 0-13 16,0 0-6-16,-22 37-5 0,16-6-15 16,3 9-31-16,-8 2-42 0,16 5-46 0,1-5-27 15,3-9 4-15,-9-33 34 16,42 35 49-16,-9-39 42 0,-2-20-178 0</inkml:trace>
  <inkml:trace contextRef="#ctx0" brushRef="#br0" timeOffset="31865.577">23360 11737 443 0,'-35'-31'99'0,"35"31"11"16,-22-31-20-16,22 31-44 0,0 0-45 16,0 0-54-16,0 0-32 0,0 0-24 15,0 0 10-15,31 33 40 0,-5-7 29 0,12 1-182 16</inkml:trace>
  <inkml:trace contextRef="#ctx0" brushRef="#br0" timeOffset="32095.218">23783 11863 345 0,'0'0'45'0,"33"2"66"16,-33-2 80-16,0 0 37 0,0 0-15 15,0 0-48-15,0 0-70 0,-37-4-35 16,37 4-21-16,-27-11-15 0,27 11-9 16,0 0-18-16,-27-3-19 0,27 3-18 0,0 0-9 15,5 31 2-15,-1 0 5 0,-1 18 9 16,5 9 6-16,8 4 5 0,6-2 9 16,0-3 8-16,-2-8 6 0,2-9 7 15,-11-12 5-15,-11-28 9 0,9 29 7 16,-9-29 7-16,0 0 1 0,0 0-3 15,0 0-12-15,-31 11-15 0,31-11-24 16,-49 5-24-16,14-5-30 0,4-2-85 0,31 2-63 16,-38-16-17-16,38 16-175 15</inkml:trace>
  <inkml:trace contextRef="#ctx0" brushRef="#br0" timeOffset="33481.159">4700 17926 382 0,'0'0'30'15,"0"0"19"-15,0 0 22 16,0 0 17-16,0 0 28 0,0 0-12 0,0 0-20 16,0 0-30-16,0 0-51 0,0 0-7 15,0 0 2-15,0 0 8 0,42 2 16 16,-7-9 7-16,10 3 4 0,1-3-5 15,7-2-12-15,-2 5-2 0,-2-3-2 16,0 5-1-16,-3 0-1 0,3 2-4 16,-3 0-3-16,-3-2-1 0,-1 4-1 15,-5-2-1-15,-10 2-1 0,-27-2-3 0,35 2-3 16,-35-2-1-16,0 0-2 16,0 0 0-16,0 0-6 0,0 0-14 0,-53 16-13 15,13-12-3-15,-13-2 5 0,-4 5 24 16,3-5 24-16,12-2 7 0,5 3 3 15,37-3-6-15,-42 0-7 0,42 0-3 16,0 0-9-16,0 0-30 0,0 0-29 16,0 0-19-16,26-12-23 0,10 8-6 0,12-3 15 15,10-4-179-15</inkml:trace>
  <inkml:trace contextRef="#ctx0" brushRef="#br0" timeOffset="34670.908">6469 16954 413 0,'0'0'67'16,"0"-29"117"-16,0 29 18 0,0 0-24 15,-15-29-34-15,15 29-116 0,0 0-23 16,0 0-12-16,0 0-13 0,0 0 0 16,0 0 0-16,40 62 14 0,2 5 15 0,6 26 1 15,12 17-1-15,-2 8-8 0,-1-3 0 16,1-9 0-16,-9-17 4 0,-7-21-1 16,-2-15-3-16,-7-17-2 0,-7-12-1 15,1-8-2-15,-27-16 0 0,38 4 2 16,-38-4 5-16,39-33 4 0,-16-9 3 15,8-25 0-15,-5-21-5 0,-4-23-4 16,-6-13 4-16,-1-9 0 0,-4 9 7 0,-4 11 3 16,-7 16-1-16,0 17-1 15,0 9 0-15,-2 9-1 0,2 9-1 0,0 16 0 16,0 37-2-16,0-40-5 0,0 40-13 16,0 0-22-16,0 0-51 0,0 0-49 15,0 0-31-15,11 48-11 0,0 3 15 16,4 25 43-16,-4 19-161 0</inkml:trace>
  <inkml:trace contextRef="#ctx0" brushRef="#br0" timeOffset="34874.874">7827 17162 538 0,'0'0'113'0,"-16"33"-2"0,16-33-61 16,0 49-39-16,0-12 8 0,5 10 4 0,-1-1-2 16,3 5-1-16,4 2-19 15,-2 1-20-15,2 1-34 0,4-2-41 0,1-4-38 16,1-9 4-16,-1-9-165 0</inkml:trace>
  <inkml:trace contextRef="#ctx0" brushRef="#br0" timeOffset="35015.659">7842 16803 358 0,'0'0'-2'0,"0"0"2"16,-26 36-200-16</inkml:trace>
  <inkml:trace contextRef="#ctx0" brushRef="#br0" timeOffset="35510.28">7235 16661 489 0,'0'0'148'0,"0"0"-2"16,0 0-37-16,0 0-55 0,-11 34-57 16,16 5 5-16,10 26 14 0,1 17 4 15,6 15 2-15,4 9-4 0,5 1-9 0,3-3-4 16,-8-9-4-16,5-7 2 0,-9-12 2 16,-2-19-4-16,0-12 0 0,-9-19-2 15,-11-26 0-15,0 0 3 0,0 0 4 16,0 0 13-16,0 0 16 0,27 20 15 15,-27-20 11-15,0 0-10 0,0-33-15 16,0-9-16-16,0-25-15 0,4-26-3 16,3-15 4-16,2-12-1 0,4 5-4 15,3 11-7-15,-3 11-17 0,0 20-25 16,3 9-68-16,-1 13-66 0,1 11-41 0,-5 9 20 16,-11 31-132-16</inkml:trace>
  <inkml:trace contextRef="#ctx0" brushRef="#br0" timeOffset="36220.202">8185 17199 401 0,'0'0'129'15,"0"0"46"-15,0 0 0 0,0 0-40 16,0 0-101-16,11 31-39 0,-11-31 2 15,9 51 21-15,-2-4 9 0,8 8 0 16,-4 5-5-16,5-5-12 0,-5-6-6 16,-2-9 0-16,-2-9-2 0,-7-31 0 15,0 0 2-15,4 27 8 0,-4-27 15 0,0 0 8 16,0 0-1-16,0 0-12 0,-11-51-17 16,0 9-9-16,-2-12-1 0,6-14 4 15,2-10 6-15,14-4 1 0,5 5 2 16,1 15 0-16,1 9-7 0,4 11-1 15,-1 11-7-15,4 4-12 0,-23 27-14 16,37-15-34-16,-37 15-55 0,42 22-49 16,-15 9-32-16,-65-36 27 0,56 74-144 15</inkml:trace>
  <inkml:trace contextRef="#ctx0" brushRef="#br0" timeOffset="36500.76">8761 17507 445 0,'0'0'126'0,"0"0"1"0,0 0-19 0,16-35-103 16,-16 35-38-16,22-53-9 15,-2 19 1-15,-3-5-4 0,-1 1 2 0,-1-4-2 16,-1 4 6-16,-3 5 17 0,-11 33 13 16,6-38 27-16,-6 38 19 0,0 0 13 15,0 0 11-15,-42 9 9 0,42-9 8 16,-46 29 7-16,46-29-7 0,-45 49-21 15,26-16-19-15,7 2-19 0,12 5-9 16,0-4-3-16,12 1-2 0,-1 1-2 16,13 0-7-16,5-5-11 0,2-2-26 0,11-7-26 15,4-11-48-15,7-8-35 16,7-10-3-16,-2-10 26 0,8-14-150 0</inkml:trace>
  <inkml:trace contextRef="#ctx0" brushRef="#br0" timeOffset="36757.094">9432 16579 580 0,'0'0'171'16,"0"0"-3"-16,0 0-67 0,-11 43-73 15,6-12-7-15,10 15 5 0,-1 9 1 16,3 5-7-16,2 4-12 0,-3 5-5 16,10 2-2-16,-1 2-6 0,-3 2-22 0,3-2-38 15,-4-4-39-15,0-7-30 16,5-13-9-16,-5-12 8 0,-11-37 34 0,20 36-164 16</inkml:trace>
  <inkml:trace contextRef="#ctx0" brushRef="#br0" timeOffset="37094.223">9749 17379 395 0,'0'0'61'0,"0"26"2"0,0-26-3 16,0 0-45-16,26-8-1 0,-26 8 3 15,47-20-1-15,-47 20-9 0,48-51-19 16,-28 15-10-16,-2-4-13 0,-7-4 9 16,-2-5 10-16,-9 5 8 0,-4 4 18 0,1 11 15 15,3 29 27-15,-15-31 25 0,15 31 10 16,0 0 0-16,-27-6-10 0,27 6-16 16,0 0-16-16,0 0-15 0,-26 26-15 15,21 1-8-15,1 8-4 0,4 14 2 16,9 4-7-16,-3 0-1 0,10-2-3 15,2-6-8-15,1-8-7 0,4-6-18 16,8-6-18-16,0-10-40 0,6-4-36 0,-1-6-18 16,-3-10-180-16</inkml:trace>
  <inkml:trace contextRef="#ctx0" brushRef="#br0" timeOffset="37361.808">10599 16903 611 0,'0'0'195'16,"-42"-29"3"-16,42 29-64 0,-31-18-93 16,31 18-11-16,0 0 1 0,0 0-13 0,0 0-30 15,0 0-20-15,-27 9-8 16,27-9-2-16,0 60 6 0,5-9-5 0,10 6-9 16,5-1-4-16,5-3 10 0,6-11 16 15,0-9 12-15,4-6 8 0,-6-7 5 16,2-3 2-16,-31-17 6 0,31 25 9 15,-31-25 25-15,0 0 24 0,0 0 15 16,0 0-6-16,0 0-32 0,-25 9-40 16,25-9-45-16,-55-5-48 0,15-1-55 15,3-1-37-15,3-4 20 0,8-5-153 0</inkml:trace>
  <inkml:trace contextRef="#ctx0" brushRef="#br0" timeOffset="37644.059">11170 16810 529 0,'0'0'186'0,"0"0"7"15,0 0-23-15,0 0-99 16,-26-5-38-16,26 5-2 0,0 0-6 0,-31 11-11 16,31-11-13-16,-27 27-9 0,14 0-8 15,4 6-4-15,5 7-4 0,4 4-10 16,15 2-8-16,5 1-4 0,7-5 4 15,10-2 14-15,1-5 15 0,4-2 5 16,-4-2 4-16,-3-2 1 0,-35-29 1 0,42 40 1 16,-42-40 7-16,0 0 22 15,0 0 14-15,0 0 7 0,-15 29-15 0,-12-18-52 16,-15 2-72-16,-7 3-49 0,-8-5-35 16,6-5 8-16,13-3-143 0</inkml:trace>
  <inkml:trace contextRef="#ctx0" brushRef="#br0" timeOffset="37934.67">12543 16495 623 0,'-38'-17'159'0,"38"17"15"0,-42-16-79 16,42 16-13-16,-35-2-2 0,35 2-15 16,-27 11-22-16,27-11-20 0,-33 31-10 15,11 7-8-15,-2 13-1 0,2 17-1 0,6 7-2 16,1 5 1-16,10 4-1 0,-2 5-2 16,7-3-13-16,12-2-18 0,3-6-21 15,16-9-30-15,7-10-46 0,4-10-40 16,6-16-28-16,6-15 25 0,1-14 57 15,5-17-141-15</inkml:trace>
  <inkml:trace contextRef="#ctx0" brushRef="#br0" timeOffset="38171.3">13008 17129 447 0,'0'0'193'16,"0"0"-10"-16,-38-18 2 0,38 18-75 0,-35-9-29 16,35 9-15-16,-38-2-15 0,38 2-17 15,-42 9-16-15,42-9-16 0,-37 26-11 16,37-26-7-16,-27 60-14 0,23-9-10 15,4 4-8-15,13 1-23 0,9-10 1 16,11-10 6-16,14-16 7 0,2-9 26 16,-3-14 15-16,3-10 6 0,-7-7 5 15,-11-9 6-15,-7-4 16 0,-13 0 17 0,-9-2 19 16,-8-1 5-16,-10 3-13 16,-4 4-17-16,20 29-17 0,-48-49-22 0,21 34-26 15,-4-1-34-15,5 10-54 0,-5 4-34 16,31 2-5-16,-34 6-162 0</inkml:trace>
  <inkml:trace contextRef="#ctx0" brushRef="#br0" timeOffset="38600.619">13416 17073 513 0,'0'0'95'0,"0"0"-1"15,0 0-42-15,-16 29-8 0,16-29 4 16,-18 40 2-16,18-40-9 0,-11 44-22 15,11-44-16-15,-4 27-12 0,4-27-9 16,0 0-8-16,0 0 0 0,0 0 7 0,0 0 12 16,0 0 7-16,0 0 3 15,0-29 1-15,0 29 3 0,6-53 11 0,3 22 13 16,-2 0 4-16,8 2-3 0,1 2-7 16,-16 27-8-16,31-39-7 0,-31 39-2 15,33-25-2-15,-33 25-3 0,31 0-1 16,-31 0 0-16,27 25-1 0,-27-25-1 15,26 48 4-15,-17-17 5 0,-4 7 4 16,-5-3 4-16,-3-1-1 0,3-6-4 16,0-28-3-16,-6 36-2 0,6-36-3 0,0 0-3 15,0 0-4-15,0 0-7 16,0 0-7-16,0 0 2 0,31-22 5 0,-9-5 9 16,13-11 9-16,3-6 3 0,0 0 10 15,-1 4 11-15,-10 9 10 0,-27 31 3 16,35-29-5-16,-35 29-10 0,0 0-11 15,0 0-5-15,33 16-4 0,-33-16-3 16,27 42-3-16,-11-9-6 0,-1 7-14 16,-6 4-30-16,-2 12-85 0,-7 3-91 15,0-59-113-15</inkml:trace>
  <inkml:trace contextRef="#ctx0" brushRef="#br0" timeOffset="39067.256">14915 17033 1068 0,'0'0'202'16,"0"0"-270"-16,0 0-80 0,0 0-31 15,0 0-6-15,0 0 30 0,0 0-147 16</inkml:trace>
  <inkml:trace contextRef="#ctx0" brushRef="#br0" timeOffset="39205.039">15036 17323 1170 0,'0'0'203'0,"0"0"-209"15,0 0-18-15,0 0-23 0,0 0-71 16,0 0-110-16,-101-86-50 0,101 86-139 16</inkml:trace>
  <inkml:trace contextRef="#ctx0" brushRef="#br0" timeOffset="39667.47">15727 17120 651 0,'0'0'154'16,"-35"13"-7"-16,35 20-121 0,-7 27-25 16,-2 24 4-16,3 16 1 0,-1 4 2 0,3-7-1 15,-5-6-5-15,2-9-5 16,3-13-9-16,-1-12-9 0,3-12-6 0,-2-19 2 16,4-26 18-16,0 0 10 0,0 0-12 15,-27-4-8-15,12-27-11 0,-5-18-8 16,2-17 16-16,2-21 20 0,10-10 7 15,1-7 10-15,10-3 11 0,1 6-4 16,10 10 1-16,4 11 5 0,-2 11-4 16,6 16-4-16,0 9-6 0,1 4-10 15,-3 9-7-15,-22 31-2 0,46-35 0 0,-46 35-2 16,34 2-3-16,-34-2-1 0,19 40-4 16,-12-7-4-16,-7 13-22 0,-7 8-33 15,-12 8-31-15,-8 6-34 0,-11-1 17 16,-4-3-164-16</inkml:trace>
  <inkml:trace contextRef="#ctx0" brushRef="#br0" timeOffset="40071.259">16146 16872 564 0,'0'0'117'0,"-11"37"2"16,11-1-67-16,-5 10 4 0,3 5 7 16,-2 2 0-16,-1 3-17 0,1-5-22 15,2 2-16-15,-3 2-10 0,5-8-8 16,-4-7-6-16,4-14-7 0,0-26-3 15,0 0 8-15,0 0-1 0,0 0 0 16,0 0-3-16,-16-33-6 0,10-9 4 16,1-16 10-16,5-10 7 0,5-10 7 0,6 1 4 15,4 1 0-15,1 3 0 16,4 5-3-16,6 6-5 0,1 6 0 0,-1 12 2 16,-4 6 3-16,1 12-7 0,-23 26-11 15,35-27-16-15,-35 27-10 0,0 0-4 16,33 16 4-16,-33-16 2 0,16 66-17 15,-7-11-20-15,-14 12-1 0,-26 4-180 16</inkml:trace>
  <inkml:trace contextRef="#ctx0" brushRef="#br0" timeOffset="40383.186">16642 16734 381 0,'0'36'52'15,"4"-10"16"-15,-2 5 10 0,-2 12-26 16,3 12-7-16,-8 2-12 0,1 5-10 0,-1-6-13 16,5-7-3-16,-2-7-4 15,-7-3-16-15,9-8-21 0,-6-2-27 0,6-29-33 16,-20 40 0-16,20-40 21 0,0 0-172 16</inkml:trace>
  <inkml:trace contextRef="#ctx0" brushRef="#br0" timeOffset="40567.242">16706 16548 373 0,'0'0'50'0,"0"0"1"0,0 0-14 16,0 0-46-16,0 0-36 0,20 27-7 15,-20-27 14-15,0 44-185 0</inkml:trace>
  <inkml:trace contextRef="#ctx0" brushRef="#br0" timeOffset="41091.686">17102 16845 357 0,'0'0'48'0,"0"0"61"0,-26-24 27 15,26 24 8-15,-27-13-32 0,27 13-47 16,0 0-24-16,0 0-12 0,0 0-17 15,0 0-25-15,0 0-24 0,0 0-16 16,0 0-14-16,0 0 6 0,0 0 13 16,0 0 11-16,0 0 10 0,0 0-3 0,0 0-5 15,0 0 1-15,0 0 0 16,0 0 2-16,0 0-4 0,0 0-10 0,0 0 1 16,0 0 5-16,-11 33 15 0,11-33 16 15,0 0 7-15,11 29 3 0,-11-29-1 16,0 0 2-16,0 0 0 0,0 0-2 15,0 0 1-15,0 0-2 0,0 0-1 16,0 0 3-16,0 0-2 0,0 0 2 16,0 0 0-16,-82-58-164 0</inkml:trace>
  <inkml:trace contextRef="#ctx0" brushRef="#br0" timeOffset="41520.24">17054 16796 444 0,'0'0'130'0,"-11"29"16"0,11-29-1 16,0 29-81-16,0 4-37 0,6 16 6 16,-6 4 2-16,0 0-4 0,0-6-13 15,11-7-14-15,-8-9-2 0,-3-31-2 0,6 37-3 16,-6-37-2-16,0 0-1 0,0 0 3 16,0 0-5-16,0 0-17 0,0 0-17 15,-26-64-15-15,17 13 13 0,7-11 26 16,4 0 20-16,11 0 15 0,0 7-2 15,7 8 0-15,2 7 4 0,7 9 6 16,-29 31 4-16,44-42-2 0,-44 42-3 16,38-11-4-16,-38 11-1 0,36 14 1 0,-36-14-2 15,46 44-4-15,-28-13-5 16,2 9-5-16,-9 6-14 0,-5 7-39 0,-1 14-64 16,-16 4-67-16,-5-1-9 0,12-3-168 15</inkml:trace>
  <inkml:trace contextRef="#ctx0" brushRef="#br0" timeOffset="41871.689">17656 16743 428 0,'0'0'115'0,"0"0"23"0,-33-26 11 16,33 26-59-16,0 0-37 0,-31-5-21 15,31 5-12-15,0 0-15 0,-20 36-7 16,9-3-8-16,6 13-8 0,-1 10-8 15,6 6-7-15,0-2-14 0,6-3-8 16,5-6-3-16,3-7 1 0,8-6 13 16,0-9 12-16,5-9 9 0,4-9 11 0,0-9 5 15,6-11 10-15,1-9 4 16,-3-6 0-16,-8-14 4 0,4-1 2 0,-9-6 11 16,-7 1 14-16,5 2 7 15,-9 2 6-15,-4 7-4 0,-2 4 3 0,-5 29 16 16,4-31 7-16,-4 31 2 0,0 0-11 15,0 0-25-15,0 0-21 0,0 0-7 16,0 0-6-16,-20 31-1 0,9 2-2 16,2 16-10-16,7 2-13 0,2 2-34 15,7-2-53-15,1-9-54 0,-1-2-44 0,-65-64 36 16,85 37-153-16</inkml:trace>
  <inkml:trace contextRef="#ctx0" brushRef="#br0" timeOffset="41995.498">18143 16529 508 0,'-40'-18'216'16,"40"18"-23"-16,-40-25-8 0,40 25-155 16,0 0-32-16,-31-8-43 0,31 8-66 0,0 0-65 15,-17 44-12-15,17-6-164 0</inkml:trace>
  <inkml:trace contextRef="#ctx0" brushRef="#br0" timeOffset="42320.984">18418 17180 565 0,'-22'35'106'0,"10"0"-11"0,12 7-67 0,0 9 6 16,-4 7 9-16,-3 0 1 16,3-8-13-16,-7-3-16 0,6-7-14 0,-1-3-18 15,-5-6-13-15,11-31 3 0,-9 38 18 16,9-38 17-16,0 0-2 0,-18-31-11 15,5-9-20-15,6-20-3 0,1-19 20 16,8-16 10-16,13-12 14 0,5-1 12 16,2 4 3-16,9 13 11 0,-8 16 4 15,3 17-10-15,-2 12-5 0,-1 8-11 0,10 7-10 16,-2 9 0-16,-5 11-2 0,1 6 0 16,0 14-2-16,-27-9 0 0,42 47 3 15,-31-8 4-15,-2 15 3 0,-9 8 0 16,-16 11-5-16,-4 2-12 0,-6-2-25 15,-19 0-49-15,-6-6-83 0,-13-5-48 16,0-14-184-16</inkml:trace>
  <inkml:trace contextRef="#ctx0" brushRef="#br0" timeOffset="42592.559">19002 15886 685 0,'0'0'227'0,"0"0"-1"0,0 0-110 16,0 0-110-16,-22 36-1 0,18-1 4 16,-12 27 9-16,12 22-1 0,-3 20-8 0,3 12-5 15,-1 5-2-15,-6 3-2 16,0 3 2-16,-4 1-1 0,4-6-5 0,4-11-4 16,-2-16-4-16,9-22 0 0,-4-27 4 15,4-46 6-15,-3 36 3 0,3-36 0 16,0 0-3-16,0 0-7 0,0 0-10 15,14-29-16-15,-16-2-12 0,8-18-38 16,-1-15-51-16,6-7-44 0,9 3 0 16,-3 8 44-16,3 13-144 0</inkml:trace>
  <inkml:trace contextRef="#ctx0" brushRef="#br0" timeOffset="42906.07">19135 17104 446 0,'0'0'117'0,"0"0"5"16,0 0-4-16,0 0-77 0,0 0-38 0,31 7-1 15,-31-7 2-15,33-2 2 16,-2-3-9-16,0-4-5 0,3-8-7 0,1-3-13 16,-13-7-3-16,5-2-3 0,-7-2 0 15,-9 0 15-15,0 3 16 0,-7-1 20 16,-4 29 32-16,-11-38 31 0,11 38 30 15,0 0 10-15,0 0-10 0,-31-24-19 16,31 24-26-16,0 0-19 0,0 0-17 16,-31 6-15-16,31-6-8 0,-15 36-5 15,12-3-1-15,-1 11 0 0,4 5-5 0,7 2-8 16,2-2-10-16,2-3-19 0,4-1-39 16,-4-8-88-16,5-4-53 0,-16-33-3 15,37 36 44-15,-37-36-109 0</inkml:trace>
  <inkml:trace contextRef="#ctx0" brushRef="#br0" timeOffset="43561.351">18896 16770 376 0,'0'0'-2'16,"0"0"0"-16,0 0 1 0,0 0-2 15,0 0 1-15,-11-27 2 0,11 27 0 16,0 0 1-16,0 0-1 0,0 0 0 15,0 0-1-15,0 0-202 0</inkml:trace>
  <inkml:trace contextRef="#ctx0" brushRef="#br0" timeOffset="45054.492">20397 16963 384 0,'0'0'-3'0,"0"0"-1"0,5-29 4 0,-5 29 17 16,0 0 25-16,-16-33 63 0,16 33 33 15,0 0 4-15,-31-31-14 0,31 31-55 16,0 0-33-16,0 0-16 0,-33-18-9 15,33 18-7-15,-31 4-8 0,31-4-14 16,-46 22-5-16,19 1-3 0,-4 5 2 0,-2 8 9 16,2-1 2-16,9 3 2 15,6-3-5-15,9-8-7 0,7-27-11 0,0 40-3 16,0-40 4-16,0 0 4 0,40 31 12 16,-13-27 4-16,8-4 1 0,3-7 4 15,0-8 0-15,-3-9 1 0,-4-10-2 16,-2-1 4-16,-3-3 1 0,-10-2 7 15,-3 7 16-15,-6-2 18 0,-3 8 25 16,-4 27 12-16,-9-33 0 0,9 33-14 16,-28-11-17-16,28 11-10 0,0 0-12 15,-40-2-5-15,40 2-11 0,-31 15-3 16,31-15-3-16,-22 36-2 0,15-5 0 0,3 11-7 16,4 6-9-16,6 1-13 0,3-5-24 15,13-4-43-15,5-4-42 0,8-7-42 16,9-7-6-16,10-11 41 0,-8-16 55 15,5-10 56-15,-7-16 31 0,-8-11 9 16,-5-5-3-16,-2 1 1 0,-10 1-2 0,4 6-2 16,-8 5-1-16,-4 8-3 15,-11 26 0-15,0 0 4 0,0 0 32 0,0 0 80 16,0 0 28-16,-31-22 2 0,31 22-34 16,0 0-80-16,-26 22-25 0,26-22-6 15,-23 49 4-15,12-18 2 0,7 2-10 16,4-33-22-16,4 48-29 0,-4-48-20 15,0 0-11-15,31 29 12 0,-31-29 21 16,34-13 15-16,-34 13 14 0,51-51 9 16,-25 11 3-16,-4-2 9 0,-6 2 17 0,1 7 22 15,-17 33 17-15,16-35 9 16,-16 35-5-16,0 0-15 0,0 0-15 0,0 0-7 16,0 0-1-16,0 0-1 0,27 46-2 15,-19-13-14-15,3 7-37 0,1 4-38 16,-1 1-31-16,2-5 2 0,-2-7 31 15,-11-33-167-15</inkml:trace>
  <inkml:trace contextRef="#ctx0" brushRef="#br0" timeOffset="45417.918">21553 16892 361 0,'-9'-34'1'0,"9"34"13"0,-26-31 18 16,26 31 44-16,-49-22 29 0,22 13-5 15,3 5-7-15,-2 4-35 0,-1 2-30 16,27-2-6-16,-53 22-9 0,53-22-8 15,-49 42-4-15,34-8-8 0,4-1-9 16,2 7-15-16,9 0-13 0,4-1-7 16,7-1-4-16,5-9 10 0,-16-29 14 15,37 33 13-15,-37-33 14 0,56-2 6 16,-23-14 2-16,9-15 1 0,4-11-12 0,-1-11-6 16,-5-9-5-16,-7-6-4 0,2-10 8 15,-6-2-2-15,-9-4-8 0,2-7 2 16,-11-4-4-16,-11-2 5 0,5-1 16 15,-10 10 23-15,-1 19 45 0,-1 23 39 16,7 46 16-16,-20-36-10 0,20 36-26 0,0 0-25 16,0 0-10-16,-38 33 1 15,25 9-3-15,-9 20-2 0,0 23-4 0,6 14-8 16,1 1-9-16,10 4-7 0,5 2-7 16,11 1-6-16,3 5-20 0,3 4-61 15,3-6-101-15,-2-6-47 0,2-15 8 16,4-20-145-16</inkml:trace>
  <inkml:trace contextRef="#ctx0" brushRef="#br0" timeOffset="45984.234">22186 16819 438 0,'-8'42'157'16,"3"-14"21"-16,-6 12 0 0,-4 20-64 15,4 24-70-15,-1 18-11 0,6 11 1 16,1 0-4-16,1-2-10 0,0-9-7 15,1-12-6-15,-1-3-9 0,-3-19-2 16,7-10-11-16,-4-16-18 0,4-42 9 16,0 0-18-16,0 0-25 0,0 0-16 15,-22-44-16-15,8-23-2 0,-1-19 30 0,2-20 18 16,8-18 8-16,12-11 24 0,8-1 13 16,7 8 22-16,3 15 10 0,6 18-1 15,-2 20-5-15,6 21-2 0,-13 19 0 16,9 11 2-16,-31 24 9 0,42-20 2 15,-42 20 0-15,33 13-2 0,-33-13-3 16,25 53-3-16,-14-15-3 0,-7 13-8 16,-13 11-43-16,-2 4-39 0,-11 7-31 0,-9-2-36 15,0-11 34-15,11-18-164 16</inkml:trace>
  <inkml:trace contextRef="#ctx0" brushRef="#br0" timeOffset="46331.688">22831 16622 375 0,'-47'2'64'0,"21"2"28"15,1 1 7-15,-8 1-19 0,7 10-37 0,-1 4-25 16,0 8-11-16,1 10-4 0,-5 9 0 16,15 6-3-16,1 7-6 0,-1-5-12 15,5 2-11-15,5-8-14 0,1-9-6 16,14-9 5-16,-9-31 13 0,42 29 12 15,-13-34 17-15,6-6 5 0,-1-15 2 16,8-12 1-16,-5-8-4 0,5-10 5 16,-11 1 5-16,-4 4 12 0,-5 4 16 0,-13 8 12 15,2 8 19-15,-11 31 22 16,11-34 8-16,-11 34-1 0,0 0-12 0,0 0-25 16,0 0-18-16,0 0-13 0,0 0-11 15,0 0-9-15,-33 49-5 0,17-11-4 16,8 13-9-16,-3 4-13 0,4 3-31 15,7-3-62-15,2-6-64 0,0-7-26 16,5-7 1-16,8-6 67 0,-15-29-133 16</inkml:trace>
  <inkml:trace contextRef="#ctx0" brushRef="#br0" timeOffset="46621.236">23185 16783 376 0,'0'0'94'0,"0"0"35"16,-31 13 5-16,31-13-32 0,-26 18-51 15,26-18-21-15,-27 51 2 0,12-13-1 16,3 4-6-16,1 0-10 0,3-2-8 16,3-5-3-16,-2-8-3 0,7-27 1 0,0 0 1 15,-4 29 14-15,4-29 19 0,0 0 19 16,0 0 9-16,0 0-13 0,0-34-19 16,0 3-16-16,-2-11-10 0,4-9 3 15,2-8 0-15,8 3-2 0,10 3-3 16,2 7-4-16,-2 8 1 0,5 7-2 15,-27 31-2-15,46-47-2 0,-19 32-6 16,-27 15-3-16,42-16-3 0,-42 16-5 16,38 14-4-16,-38-14-8 0,35 42-24 15,-33-9-43-15,-2 9-59 0,-15 9-41 0,-3 7 28 16,-17-1-154-16</inkml:trace>
  <inkml:trace contextRef="#ctx0" brushRef="#br0" timeOffset="47095.024">22468 16551 428 0,'-20'46'146'0,"9"-17"19"0,11 4 2 0,0 14-58 15,0 17-60-15,4 18-2 0,-4 13-3 16,0-2-9-16,0-2-12 0,0-16-18 15,0-11-4-15,0-11-1 0,5-13-3 16,-3-13 5-16,-2-27 0 0,0 0-1 16,0 0 5-16,0 0 2 0,0 0-7 0,0 0-8 15,-2-53-12-15,-3-9-5 0,10-25 3 16,6-17 6-16,11-9 4 0,4 3 2 16,12 10 6-16,-7 14 4 0,0 17 6 15,2 18 6-15,-4 13 0 0,-2 14 2 16,-27 24 0-16,44-31-2 0,-44 31-5 15,31-2-5-15,-31 2-2 0,38 31-5 16,-19 0-10-16,4 9-15 0,-1 17-47 16,-13 12-75-16,-5 13-51 0,-108-38-194 15</inkml:trace>
  <inkml:trace contextRef="#ctx0" brushRef="#br0" timeOffset="47536.407">23249 16697 373 0,'0'0'54'16,"0"0"27"-16,-33-31 6 0,33 31-22 15,-29-18-30-15,29 18-15 0,-33-2-4 16,33 2-3-16,-46 22-6 0,19 2-4 16,-4 12-1-16,-7 10 2 0,7 12 3 15,3 4 1-15,3 0 2 0,10 0-1 0,4-7-1 16,9-4-2-16,8-9-2 0,10-6-3 16,4-10-2-16,-20-26 4 0,48 29 5 15,-21-29 5-15,8-7 7 0,3-8-4 16,-5-14-6-16,3-9-1 0,-3-10-6 15,-7-8 7-15,-1 1 14 0,-12 0 15 16,-9 8 18-16,1 10 13 0,2 10 6 16,-7 27 0-16,0 0-10 0,0 0-12 0,0 0-18 15,0 0-16-15,0 0-9 0,0 0-6 16,0 0-4-16,-31 22-7 0,19 20-10 16,6 11-25-16,-1 12-43 0,7-1-85 15,7-2-51-15,8-2-21 0,5-10-156 16</inkml:trace>
  <inkml:trace contextRef="#ctx0" brushRef="#br0" timeOffset="47744.079">23714 16819 756 0,'0'0'225'0,"-42"-45"-33"16,42 45-100-16,-42-26-17 0,42 26-9 0,-33-16-15 15,33 16-21-15,0 0-20 0,0 0-16 16,-27 0-9-16,27 0-5 0,-15 31-1 15,-1 5-3-15,-3 15-4 0,3 8-3 16,1 10-3-16,8-3-8 0,16-4-7 16,-3 3-39-16,17-12-36 0,-4-4-19 0,8-10-8 15,6-12 17-15,7-14 22 0,4-13-170 16</inkml:trace>
  <inkml:trace contextRef="#ctx0" brushRef="#br0" timeOffset="48092.462">24148 15957 791 0,'0'0'201'15,"-26"0"-53"-15,15 36-143 0,0 21-1 16,-11 21 1-16,2 17 5 0,4 5-3 15,-2 1-6-15,5 10-6 0,2 0-24 16,0 6-37-16,-11 3-61 0,-3-5-41 16,-1-2-20-16,-12-13-162 0</inkml:trace>
  <inkml:trace contextRef="#ctx0" brushRef="#br0" timeOffset="48323.1">23916 16695 496 0,'24'-29'77'0,"-24"29"-19"0,56-22-28 15,-17 11 7-15,-1 4-2 0,4 7-8 16,-4 4-10-16,-1 7-12 0,-6 5-6 16,-4 2-9-16,-27-18-4 0,47 37-3 0,-47-37 2 15,17 34 9-15,-17-34 13 0,5 26 24 16,-5-26 20-16,0 0 27 0,-5 38 11 16,5-38-9-16,-6 37-11 0,6-37-24 15,-20 54-20-15,9-21-13 0,6 4-13 16,-6 3-19-16,4 2-48 0,3-2-65 15,4 0-48-15,9-7-14 0,-9-33 45 16,42 33-136-16</inkml:trace>
  <inkml:trace contextRef="#ctx0" brushRef="#br0" timeOffset="48433.929">24450 16619 575 0,'-45'-26'159'0,"14"10"-4"0,31 16-80 15,-37-24-54-15,37 24-29 0,0 0-56 16,0 0-55-16,0 0-34 0,0 0 2 15,6 38-148-15</inkml:trace>
  <inkml:trace contextRef="#ctx0" brushRef="#br0" timeOffset="48640.604">24682 16754 460 0,'0'0'158'0,"-27"-22"38"0,27 22 6 15,-26-17-53-15,26 17-46 0,0 0-27 16,0 0-26-16,-29-7-22 0,29 7-22 15,0 0-13-15,-13 26-6 0,-3 3 1 16,-1 13 3-16,-3 7-1 0,4 2-3 16,5 0-6-16,7 0-3 0,1-7-6 15,6-2-6-15,1-13-10 0,-4-29-17 0,36 35-14 16,-36-35-14-16,55 7-33 16,-20-16-21-16,7-9-8 0,-75-26-175 0</inkml:trace>
  <inkml:trace contextRef="#ctx0" brushRef="#br0" timeOffset="48924.157">24839 17033 403 0,'0'0'95'0,"0"0"20"16,0 0-5-16,0 0-57 0,0 0-44 16,0 0-7-16,31 5 5 0,-31-5 5 15,49-33-10-15,-18 4-20 0,-4-9-16 16,-1-2-3-16,-10-2 6 0,-1 5 16 15,-10 3 26-15,-5 34 30 0,-9-46 25 16,9 46 33-16,-27-24 8 0,27 24-14 16,-42-7-12-16,42 7-23 0,-38 9-14 15,12 4-6-15,26-13-11 0,-51 58-6 0,33-14-3 16,3 13-3-16,8 10-4 16,7 2-1-16,7 1-7 0,10-1-7 0,14-7-6 15,16 0-17-15,6-7-40 0,11-13-90 16,-2-13-92-16,7-18 1 0,-5-22-160 15</inkml:trace>
  <inkml:trace contextRef="#ctx0" brushRef="#br0" timeOffset="74892.182">6157 1073 412 0,'0'0'40'0,"-11"-34"135"16,11 34 12-16,-31-37 1 0,31 37-41 16,-33-40-123-16,33 40-3 0,-20-29 0 15,20 29 6-15,0 0 6 0,0 0-9 0,0 0-2 16,0 0-9-16,0 0-19 16,0 0-6-16,0 0 0 0,4 42 3 0,3 16 8 15,4 32 4-15,0 21 0 0,-9 24 1 16,-2 9-3-16,-4 5 4 0,-1 8-2 15,1-9 0-15,-3-17-1 0,3-18-2 16,4-23 2-16,-2-19-3 0,2-6 2 16,2-15-1-16,-2-10-1 0,0-11-5 0,0-29-16 15,4 33-34-15,-4-33-47 16,0 0-52-16,0 0-27 0,0 0 4 0,0 0 51 16,-22-62-148-16</inkml:trace>
  <inkml:trace contextRef="#ctx0" brushRef="#br0" timeOffset="75106.838">6573 2091 518 0,'3'42'119'0,"-3"-42"3"16,0 0-22-16,4 27-86 0,-4-27-7 15,0 55-1-15,4-13 2 0,3 2-3 16,-7 3-24-16,4-5-35 0,1-7-32 16,-3 1-35-16,-2-36 11 0,9 38 36 0,-9-38 33 15,0 0-167-15</inkml:trace>
  <inkml:trace contextRef="#ctx0" brushRef="#br0" timeOffset="75250.612">6673 1677 496 0,'0'0'198'0,"0"0"11"16,0 0-27-16,0 0-106 0,0 0-147 16,0 0-55-16,0 0-28 0,0 0-8 15,0 0 28-15,0 0 50 0,0 0-160 0</inkml:trace>
  <inkml:trace contextRef="#ctx0" brushRef="#br0" timeOffset="75645.991">7271 1033 460 0,'0'0'148'15,"0"0"9"-15,0 0 3 16,0 0-75-16,0 0-70 0,-25 44 4 0,14 5 5 16,5 26 7-16,-1 11-8 0,3 25-7 15,6 0-8-15,2 8-3 0,12 5 1 16,-1 5-6-16,5-1-7 0,-2-15-7 15,6-18-1-15,-2-22 3 0,-4-17 7 16,-9-21 1-16,-9-35 4 0,0 0 3 16,0 0 10-16,0 0 13 0,0 0 2 15,0 0-10-15,0-26-21 0,-11-19-17 0,-5-8-2 16,5-13 5-16,3-1 11 16,8 10 9-16,11-5-10 0,4 11 1 0,1 11-8 15,6 13-12-15,-22 27 2 0,46-17-8 16,-19 19-1-16,4 5 9 0,-5 4 7 15,1 6 7-15,-27-17 7 0,46 56 7 16,-30-25 10-16,-9 2 10 0,-3-4 15 16,-8-3 8-16,-7 1-6 0,-16-1-6 15,-8 8-13-15,-14 1-16 0,-4 3-17 16,-12-3-26-16,-1-6-39 0,8-11-51 0,5-7-30 16,16-7 3-16,37-4 33 0,-38-4-147 15</inkml:trace>
  <inkml:trace contextRef="#ctx0" brushRef="#br0" timeOffset="76404.804">8238 1996 489 0,'0'0'179'16,"0"0"13"-16,0 0-10 0,-31-20-75 15,31 20-77-15,-26-27-5 0,26 27 1 16,-29-20-8-16,29 20-15 0,-42-13-10 0,15 18-5 16,-4 1 1-16,0 12-1 0,0 0 5 15,5 13 1-15,-1 11-9 0,5-5-7 16,2 8-23-16,14-5-17 0,6-9 2 15,0-31 2-15,22 44 20 0,-22-44 19 16,42 24 5-16,-11-19 8 0,0-10 5 0,2-13 7 16,2-4 4-16,-6-13 4 15,2-3-1-15,-6-4 6 0,-12-2 8 0,-2 2 5 16,-11 2 16-16,-7 11 7 0,7 29-2 16,-15-31-7-16,15 31-17 0,0 0-18 15,0 0-13-15,0 0-5 0,0 0-3 16,-27 56 2-16,16 8 9 0,2 24 3 15,3 10 2-15,6 12-3 0,6 1 0 16,8-7-1-16,3 0-1 0,3-11-2 16,2-13 2-16,-2-7-1 0,-9-2 1 15,-4-16 1-15,-7-6-3 0,-2-14-2 16,2-35-2-16,-27 29-40 0,-8-22-85 0,-14-5-53 16,-8-4-21-16,-1-14 37 0,11-21 90 15,23-19-152-15</inkml:trace>
  <inkml:trace contextRef="#ctx0" brushRef="#br0" timeOffset="76969.911">8577 2195 573 0,'0'0'104'0,"0"0"-7"0,0 0-79 16,0 0-22-16,20-35 0 0,-4 2 0 15,4-3-6-15,-3-13-2 0,-1-6-3 16,-5 2 12-16,-7 2 21 0,-8 16 20 15,4 35 17-15,-11-34 6 0,11 34-7 16,0 0-16-16,0 0-16 0,0 0-9 16,-31 11-10-16,31-11 4 0,-29 47 5 15,9-1 5-15,5 3 3 0,4 9-3 16,2-7-6-16,9-7-9 0,0-4-4 0,15-5-9 16,1 1-16-16,6-5-14 0,-22-31-11 15,51 35-12-15,-14-22-3 0,1-13-9 16,9-11-18-16,-5-9-4 0,4-20 8 15,-8-4 21-15,-5-5 33 0,-6-6 24 16,-1 4 12-16,-2 0 3 0,-12 7-4 16,3 4 1-16,-4 9 0 0,-11 31 3 15,11-35 31-15,-11 35 18 0,0 0 2 0,0 0-4 16,0 0-29-16,0 0-14 16,0 0 6-16,20 35 9 0,-9-6 5 0,0 9-2 15,0-1-4-15,0-6-6 0,0 0 0 16,-11-31 6-16,14 47 6 0,-14-47 7 15,2 33 5-15,-2-33 12 0,0 0 19 16,0 0 11-16,0 0 7 0,0 0-14 16,0 0-25-16,0 0-25 0,0-47-20 15,4 16-7-15,7-13-1 0,5-11 0 16,6 2 0-16,9 4-3 0,0 7-3 0,0 15-2 16,-4 10-1-16,-27 17 0 0,48-9-3 15,-48 9 4-15,51 31 0 0,-22-3 0 16,-2 8 4-16,-3-1 4 0,-2 3-1 15,-11 4 3-15,5 0-4 0,-12-4-15 16,7-3-25-16,-11-35-38 0,5 42-44 16,-5-42-37-16,0 0 14 0,0 0-162 15</inkml:trace>
  <inkml:trace contextRef="#ctx0" brushRef="#br0" timeOffset="77141.644">10107 2182 1012 0,'5'-27'251'0,"-5"27"-139"15,0 0-101-15,0 0-18 16,0 0-20-16,0 0-51 0,0 0-94 0,-31-28-58 16,31 28 6-16,0 0-151 15</inkml:trace>
  <inkml:trace contextRef="#ctx0" brushRef="#br0" timeOffset="77424.015">10583 1845 837 0,'0'0'196'0,"0"0"-62"0,0 0-121 15,0 0-9-15,0 0 6 16,27 47-1-16,-18-21-2 0,4 5-5 0,0 3-8 16,-1 3-12-16,-1-1-32 15,-7-5-38-15,-4-31-45 0,2 31-23 0,-2-31 4 16,0 0 36-16,0 0-151 0</inkml:trace>
  <inkml:trace contextRef="#ctx0" brushRef="#br0" timeOffset="77569.789">10657 1329 742 0,'0'0'236'16,"0"0"8"-16,0 0-130 0,0 0-106 15,0 0-13-15,0 0-7 0,0 0-19 16,0 0-48-16,0 0-44 0,11 29-35 15,-11-29-40-15,20 51 38 0,-7-9-158 16</inkml:trace>
  <inkml:trace contextRef="#ctx0" brushRef="#br0" timeOffset="77868.322">11239 1965 660 0,'0'0'206'15,"0"0"14"-15,0 0-84 0,0 0-75 16,0 0-21-16,0 0-12 0,0 0-11 16,0 0-21-16,0 0-12 0,0 0-9 15,0 0-6-15,-31 2 1 0,31-2 5 0,-18 42 8 16,12-9 3-16,-3 14 0 0,15 2-3 16,10-5-2-16,8-2 2 0,14-11 8 15,4-9 13-15,4-6 12 0,8-12 2 16,-1-8 2-16,-9-12-4 0,-2-6 0 15,-11-5 10-15,-15-8 4 0,-5-3 0 16,-11-6-3-16,-11-5-9 0,-9 3-7 16,-9-5-3-16,-7 7-8 0,-6-1-25 0,-2 8-63 15,-11 15-90-15,-3 8-62 16,-28-8-146-16</inkml:trace>
  <inkml:trace contextRef="#ctx0" brushRef="#br0" timeOffset="118204.215">3564 15455 383 0,'35'-111'14'0,"-23"40"27"0,-12 13 38 16,0 12 58-16,-5 17 32 0,5 29 6 15,0 0-23-15,0 0-58 0,0 0-49 16,0 0-30-16,0 0-17 0,0 0-5 16,0 0 6-16,-22 49 5 0,22 42 6 15,0 55 3-15,0 53-4 0,0 49-4 0,7 29-4 16,1 24-1-16,8 18 0 16,2-5-4-16,8-15 1 0,-1-29 0 0,1-33 0 15,-4-37 3-15,0-25 0 0,-2-27 1 16,-9-22 0-16,5-15-1 0,-1-18-4 15,-8-18-10-15,4-13-35 0,-6-18-67 16,-1-15-75-16,-4-29-41 0,0 0-170 16</inkml:trace>
  <inkml:trace contextRef="#ctx0" brushRef="#br0" timeOffset="132057.824">3568 16865 374 0,'0'0'3'0,"0"0"8"0,-26 20 10 15,26-20 6-15,-38 2 5 0,38-2 2 16,-46-4-2-16,19-5 4 0,-4-2 9 16,-6-7 9-16,-6-4 9 0,-10-5 12 15,-4 1 11-15,-3-7-10 0,-2-3 4 16,-7-6-19-16,1-9-25 0,-16-6-1 0,-7-16-24 16,-2-9-12-16,-14-16 1 15,6-21-6-15,-3-10 4 0,8-8 10 0,10-5-6 16,13 3-1-16,15 1-25 0,12 1 1 15,1 9 10-15,3 6 1 0,5 11 23 16,-5 7-2-16,2 4-8 0,2 10 0 16,1 3-2-16,3 5-2 0,-1 3 3 15,4-1-5-15,0 0 2 0,7 5-3 16,4 9-3-16,4 12 4 0,7 19 0 16,9 35 4-16,-6-33-3 0,6 33-20 0,0 0-39 15,0 0-41-15,0 0-27 16,0 0 2-16,0 0 15 0,4 46 33 0,0-4 33 15,-1 9-185-15</inkml:trace>
  <inkml:trace contextRef="#ctx0" brushRef="#br0" timeOffset="132758.274">670 11991 502 0,'0'0'80'16,"0"0"-2"-16,-2 31-27 0,2-31-29 0,17 62-7 15,-6-8 6-15,3 5 3 16,-1 6-2-16,-4-1-7 0,11-9-9 0,-2-4-4 15,6-7 0-15,0-6-2 0,-4-7-2 16,-20-31-6-16,51 38-6 0,-51-38-4 16,44 8 0-16,-44-8 8 0,42-17 8 15,-19-10 7-15,-8-10 1 0,1-19-6 16,-1-15-5-16,-4-8-5 0,0-1 4 16,-6 7 11-16,-5 13 21 0,-3 16 29 15,1 17 22-15,2 27 6 0,0 0-15 0,0 0-27 16,0 0-28-16,0 0-21 0,0 0-12 15,0 0-3-15,0 0 2 0,-17 29 9 16,21 2 7-16,-2 9 4 0,3 4 3 16,-1 3-6-16,3-3-17 0,2-2-19 15,-3-9-35-15,-6-33-29 0,27 38-19 16,-27-38-2-16,31 9 32 0,-31-9 36 16,37-27-167-16</inkml:trace>
  <inkml:trace contextRef="#ctx0" brushRef="#br0" timeOffset="133044.821">1308 11976 322 0,'-5'42'52'0,"5"-13"-28"16,0 0 9-16,0-1 6 0,5 3-6 15,1 3-14-15,-1 3-7 0,6 3-5 16,0 0-2-16,2-2-1 0,-2-10-2 0,-11-28-3 16,22 36-8-16,-22-36-4 15,0 0-1-15,0 0 5 0,0 0 9 0,27-29 4 16,-27-11 3-16,4-13-4 0,-8-13 0 15,8-1 2-15,-4 5 2 0,0 9 5 16,0 13 7-16,7 11 5 0,-7 29 1 16,15-26-2-16,-15 26-6 0,0 0-7 15,0 0-5-15,36 0-4 0,-36 0-2 16,44 29 0-16,-17-1 1 0,-1 8 2 16,-6 8 2-16,0 3 1 0,-2-1-7 15,-3 1-20-15,-4-5-21 0,5-5-32 16,-5-6-2-16,-64-95-183 0</inkml:trace>
  <inkml:trace contextRef="#ctx0" brushRef="#br0" timeOffset="133448.188">1994 11828 374 0,'0'0'46'0,"-35"0"29"0,35 0 19 15,-34-7 4-15,34 7-20 0,-31-5-19 0,31 5-13 16,0 0-16-16,-31 0-11 15,31 0-12-15,0 0-11 0,-26 40-10 0,15-6-5 16,0 8-2-16,6 9-7 0,1 2-8 16,-3 0-6-16,12-4-3 0,-1-7 4 15,3-7 4-15,8-8 2 0,-15-27 4 0,27 24 12 16,-27-24 18-16,37-16 17 16,-14-10 7-16,1-18 0 0,-2-18-8 0,0-11-7 15,-6-12-5-15,-5-3 0 16,-9-3-1-16,-6-11 0 0,-5-4-3 0,-7-12-1 15,5 1 3-15,0 15 12 0,0 18 22 16,0 27 18-16,0 21 15 0,11 36 1 16,0 0-16-16,0 0-16 0,0 0-23 15,-27-15-15-15,27 15-3 0,0 48 4 16,2 10 15-16,3 17 4 0,6 12 3 16,0 3-2-16,5 1-9 0,6 2-2 15,-2-2-4-15,6-7-3 0,-4-11-11 0,-2-11-19 16,2-9-22-16,3-8-37 0,-8-8-31 15,3-6-13-15,-20-31-4 0,38 25 36 16,-38-25-162-16</inkml:trace>
  <inkml:trace contextRef="#ctx0" brushRef="#br0" timeOffset="133728.744">2390 11974 367 0,'0'0'36'0,"0"0"-2"15,0 0-6-15,0 0-12 0,0 0-6 16,0 0-2-16,34-45-6 0,-19 6-13 16,5-12-12-16,0-14-13 0,-7 1 5 15,-4 2 7-15,-4 13 12 0,-5 18 21 16,0 31 11-16,0 0 6 0,0 0 0 0,-36-13-7 16,36 13-3-16,-26 42 4 15,6-6 13-15,4 10 13 0,-6 9 10 0,11 3 3 16,0-3-10-16,11-1-15 0,7-3-15 15,4-1-13-15,9-3-21 0,2-5-25 16,9-11-26-16,11-11-17 0,0-13 9 16,7-10 10-16,-3-19 20 0,5-15 18 15,-2-14-196-15</inkml:trace>
  <inkml:trace contextRef="#ctx0" brushRef="#br0" timeOffset="134028.276">2940 11413 367 0,'-20'36'25'15,"20"-36"17"-15,-22 44 11 0,22-44 7 16,-7 49-7-16,5-20-10 0,6 6-7 16,1 7-11-16,1 0-12 0,7 2-7 15,-1 1-5-15,-1-5-7 0,0-7-5 16,-11-33-4-16,20 38-2 0,-20-38 5 16,0 0 26-16,0 0 50 0,0 0 17 15,0 0 2-15,-9-49-23 0,2 2-39 16,-4-10 9-16,2-5 16 0,5 6 9 0,4 8 1 15,0 6-17-15,9 4-17 0,2 2-8 16,4 10-4-16,-15 26-6 0,38-36-6 16,-38 36-1-16,42-13-3 0,-42 13-1 15,46 16-2-15,-17-1-1 0,2 7-6 16,-4 5-14-16,-3 2-29 0,-6 6-37 16,-3 1-34-16,-4-3-20 0,-6-2-4 0,-5-2 37 15,-5-3-159-15</inkml:trace>
  <inkml:trace contextRef="#ctx0" brushRef="#br0" timeOffset="134441.628">3770 11236 351 0,'0'0'18'15,"-31"5"24"-15,31-5 17 0,-38 2 15 0,38-2-9 16,-37 2-15-16,37-2-18 15,-31 13-15-15,31-13-11 0,-29 40-8 0,13-4-2 16,3 12 2-16,0 8-2 0,4 1-3 16,5 1-1-16,4-5-8 0,8-9-4 15,3-4-1-15,9-13 2 0,-20-27 6 16,54 24 10-16,-23-26 13 0,2-7 6 16,2-9 5-16,-2-13-2 0,-6-4-1 15,0-12 9-15,-12-1 13 0,-8-1 6 16,-3-2 4-16,-8 5 1 0,4 3 5 0,-7 12 13 15,7 31 3-15,0 0-15 0,0 0-24 16,0 0-24-16,0 0-14 0,0 0 2 16,0 0 1-16,-31 69 7 0,31 2 3 15,0 13-1-15,4 5 1 0,12 6-3 16,2 0-1-16,-3 3-1 0,10-5 0 16,-8-9-1-16,-1-7 0 0,-1-15 0 15,-8-6-3-15,2-14-8 0,-9-11-11 0,0-31-22 16,-16 40-47-16,16-40-45 0,-53 13-25 15,15-24-17-15,1-14 46 0,1-23-148 16</inkml:trace>
  <inkml:trace contextRef="#ctx0" brushRef="#br0" timeOffset="134690.239">4080 11757 355 0,'44'-18'31'0,"-44"18"57"15,31-20 73-15,-31 20 11 16,0 0-27-16,11-49-54 0,-2 12-73 0,2-17-20 15,0-12-20-15,0-11-13 0,-6-5-6 16,1 2 1-16,3 9 21 0,-2 11 9 16,-3 16 6-16,3 15 3 0,-7 29 1 15,0 0-4-15,0 0-6 0,0 0-4 16,0 0 1-16,0 0 12 0,13 33 21 16,-2 5 14-16,0 13 3 0,1 4-8 15,3 5-20-15,-4 0-31 0,5-5-56 0,-1 1-40 16,5-8-26-16,-2-8 9 0,6-9 52 15,-75-97 39-15,78 68-169 0</inkml:trace>
  <inkml:trace contextRef="#ctx0" brushRef="#br0" timeOffset="135018.726">4715 11157 373 0,'0'0'5'16,"-37"-27"22"-16,37 27 23 0,-38-9 45 0,38 9 41 15,-37-2-3-15,37 2-18 0,-40 2-43 16,40-2-57-16,-34 20-20 0,34-20-7 15,-24 40-8-15,13-11 0 0,4 6-9 16,3 7-20-16,8 2-12 0,7 3-2 16,5-5 8-16,11-2 16 0,4-11 18 15,2-9 9-15,7-9 0 0,-1-14 7 16,-3-3 2-16,-3-10 9 0,-4-6 8 16,-7-9 3-16,-6-4 14 0,-5-3 18 15,-7-2 13-15,-2 0 15 0,-8 3 0 0,1-1-14 16,-1 9-6-16,6 29-6 0,-20-35-5 15,20 35-10-15,0 0-13 0,0 0-13 16,0 0-11-16,0 0-4 0,0 0 0 16,-31 31 1-16,24 2 1 0,0 9-4 15,5 5-12-15,2-1-27 0,2 1-40 16,5-3-44-16,4-4-20 0,5-5-11 16,-16-35 36-16,59 33 49 0,-28-57-165 0</inkml:trace>
  <inkml:trace contextRef="#ctx0" brushRef="#br0" timeOffset="136491.105">5524 11168 369 0,'0'0'0'16,"0"0"4"-16,0 0 9 0,0 0 18 15,-29-27 15-15,29 27 34 0,0 0 44 16,-29-31 13-16,29 31 2 0,0 0-22 0,-33-24-37 16,33 24-20-16,0 0-14 15,-27-16-15-15,27 16-14 0,0 0-9 0,-31 2-4 16,31-2-4-16,-42 31-3 0,16 3-1 15,-5 12-1-15,2 5 1 0,5 7-1 16,1-1-1-16,17-4-5 0,1-2-3 16,8-9-3-16,5-8-7 0,-8-34 0 15,27 33 2-15,-27-33 2 0,46 2 10 16,-17-13 5-16,2-16 5 0,11-15 2 16,-4-20-25-16,4-20-10 0,-11-13-15 0,-4-11-15 15,-16-9-10-15,-2-7 0 16,-14-2 6-16,1 2 19 0,-1 9 41 0,-1 16 18 15,-5 19 21-15,4 23 30 0,-6 15 23 16,13 40 9-16,-18-33-4 0,18 33-28 16,0 0-31-16,0 0-21 0,0 0-9 15,-16 33-4-15,8 9 6 0,5 20 8 16,-1 27 1-16,4 6 0 0,7 9-3 0,6-2-5 16,2-7-2-16,10-9-1 15,3-6-1-15,1-7 0 0,2-9-4 0,0-8-5 16,0-14-3-16,-2-11-2 0,0-7 3 15,-3-11 4-15,-26-13 0 0,45 9 4 16,-45-9-1-16,42-22 2 0,-42 22 2 16,42-55 0-16,-20 15 3 0,-7-4 1 15,-6-5 4-15,-4 2 2 0,-5 10 4 16,0 8 7-16,0 29 4 0,0-31 5 16,0 31 0-16,0 0-8 0,0 0-8 0,0 0-11 15,0 0-4-15,0 0-4 16,0 0-4-16,0 0 1 0,-9 29 1 0,9-3 3 15,7 16 3-15,1 3-5 0,-1-3-6 16,9-2-8-16,-1-9-4 0,-15-31 2 16,42 37 3-16,-42-37 8 0,42 7 6 15,-42-7 5-15,38-22 4 0,-14-5 2 16,-6-13 1-16,2-4 3 0,-9-2 9 16,-4 4 6-16,-3 6 8 0,-4 36 6 15,0-38-5-15,0 38-4 0,0 0-8 0,0 0-10 16,0 0-7-16,0 0-4 0,0 0-2 15,0 0-6-15,0 0-5 0,0 0 0 16,-7 38-1-16,10-9-3 0,-3 6-12 16,4 10-33-16,0-1-64 0,3 0-68 15,-3-2-26-15,8-11 19 0,-12-31 69 16,42 20-125-16</inkml:trace>
  <inkml:trace contextRef="#ctx0" brushRef="#br0" timeOffset="137038.249">6522 10933 378 0,'-22'-36'22'15,"22"36"32"-15,-37-42 85 0,37 42 36 16,-42-31 5-16,42 31-19 0,-36-17-78 16,36 17-36-16,-26-5-23 0,26 5-14 15,0 0-15-15,0 0-14 0,-34 22-8 16,34-22-5-16,-15 36 4 0,10-3 0 0,5 7 1 16,5 4-3-16,6 5-5 15,4-3-4-15,8 1-3 0,1-12 2 0,2-6 9 16,1-5 18-16,0-15 10 0,-1-4 9 15,-26-5 10-15,49-14 4 16,-49 14 8-16,42-42 4 0,-27 7-7 0,1-12-9 16,-5-1-7-16,-2-8-4 0,-2 8 2 15,-7 6 6-15,-5 8 3 0,-2 8 4 16,7 26-1-16,0 0-4 0,-11-27-4 16,11 27-7-16,0 0-8 0,0 0-3 0,0 0 0 15,-8 45 2-15,8-12 6 16,0 9-2-16,0 7-2 0,4 4-14 0,3 2-26 15,6 0-38-15,2-6-45 0,3-9-11 16,13-16 13-16,2-19 27 0,7-21 43 16,0-21 23-16,4-19 12 0,-4-15 12 15,0-8 5-15,-7-8 1 0,-6-1 1 16,-7-3 0-16,-9-6-1 0,-11-5 1 16,0-9 2-16,-7 7 24 0,-6 15 87 15,2 21 82-15,-5 21 29 0,5 21-5 0,11 26-73 16,0 0-72-16,-31-20-26 0,31 20-16 15,0 0-15-15,0 0-12 0,0 0-6 16,-11 57-1-16,9-4 0 0,0 23 0 16,2 8 1-16,4 4-4 0,12 1-2 15,-1-7-5-15,1-2-8 0,6-5-12 16,-2-2-17-16,2-4-23 0,0-10-37 16,-6-17-25-16,-3-13-16 0,-13-29 13 15,0 0 20-15,0 0 12 0,0 0 38 16,-29-60-187-16</inkml:trace>
  <inkml:trace contextRef="#ctx0" brushRef="#br0" timeOffset="137195">6863 10599 375 0,'0'0'23'0,"-20"-27"38"0,20 27 30 15,0 0-3-15,0 0-28 0,0 0-47 16,0 0-43-16,27-16-25 0,0 12-21 0,-1 0 0 16,1-7 15-16,4 8-181 15</inkml:trace>
  <inkml:trace contextRef="#ctx0" brushRef="#br0" timeOffset="137443.617">7461 10959 383 0,'0'0'57'0,"-4"29"24"0,4-29 7 16,0 0-5-16,0 0-40 0,9-29-19 0,-7 3-7 15,7-12-6-15,2-10 0 16,0-3 7-16,-2 4 12 0,-3 7 17 0,-6 9 15 15,0 31 9-15,-4-40 1 0,4 40-14 16,0 0-15-16,0 0-14 0,-29-22-13 16,29 22-5-16,-26 2-4 0,26-2-2 15,-51 27-1-15,24-3 0 0,-4 10 0 16,9 3-1-16,6 5-1 0,5 5-1 16,11 2-2-16,7-1-1 0,13-3-3 15,11-3-1-15,7-9-5 0,10-2-3 0,10-7-19 16,6-4-41-16,5-11-61 0,-1-13-46 15,10-16-8-15,-3-11 40 0,-2-14-136 16</inkml:trace>
  <inkml:trace contextRef="#ctx0" brushRef="#br0" timeOffset="138178.004">1425 12997 375 0,'0'0'1'16,"0"0"16"-16,27 4 17 0,-27-4 17 16,0 0 14-16,42 0-2 0,-11-4 6 15,11-7 9-15,11 0 20 0,11-7 4 16,9-7-14-16,18-1-20 0,13-7-25 16,24-5-9-16,19-6 1 0,23-5 6 0,14-2-6 15,17-6-5-15,21-8-6 16,15-8-12-16,17-9-3 0,14-6-1 0,14-5-5 15,8-2 13-15,0 2-2 0,2 6-3 16,-13 1 3-16,-27 6-12 0,-12 7 0 16,-26 4 1-16,-28 14 2 0,-17 8 4 15,-21 8 0-15,-26 5-3 0,-23 10 0 16,-23 6-7-16,-10 5-1 0,-17 2 0 0,-16 2-2 16,-33 9-2-16,29-7-1 15,-29 7 0-15,0 0-5 0,0 0-32 0,0 0-95 16,-31-4-94-16,-5-7-25 0,-12 0-168 15</inkml:trace>
  <inkml:trace contextRef="#ctx0" brushRef="#br0" timeOffset="138597.43">2196 13313 358 0,'0'0'3'0,"0"0"14"0,0 0 15 15,42-15 15-15,-16 2 9 0,5-7 3 16,16-7 2-16,6-8 26 0,11-3 7 16,11-4 7-16,14-7-8 0,22 0-26 15,17-4-13-15,18 0-16 0,23-2-4 16,12-3-6-16,21-2-3 0,12-2 1 16,26 0-2-16,12-6 5 0,18-3-1 0,14-11-4 15,-3-9-3-15,-2-2-10 16,-14-4-4-16,-3-1-3 0,-23 16-3 0,-22-2 6 15,-22 11-1-15,-40 13 0 16,-29 7-1-16,-37 16-14 0,-25 10-19 0,-22 9-51 16,-42 18-129-16,0 0-49 0,0 0-187 15</inkml:trace>
  <inkml:trace contextRef="#ctx0" brushRef="#br0" timeOffset="164851.982">21659 5557 378 0,'0'0'6'0,"0"0"15"16,0 0 8-16,0 0 30 16,-26 26 0-16,26-26-10 0,0 0 8 0,0 0-22 15,0 0 2-15,0 0 19 0,0 0-5 16,0 0 4-16,0 0-1 0,0 0-11 15,0 0 0-15,0 0-3 0,0 0 6 16,0 0-4-16,0 0-8 0,0 0-10 16,0 0-14-16,0 0-3 0,0 0 0 0,0 0 2 15,0 0-6-15,0 0-4 16,0 0-3-16,0 0-3 0,0 0-7 0,0 0 0 16,0 0-5-16,33-7 1 0,-33 7 13 15,51 7 2-15,-9-5 9 0,16 1 1 16,-3-3-3-16,3 0-1 0,-5-3-6 15,-2 3 0-15,-7 0-1 0,-2 5 2 16,0 1 1-16,-4-6-4 0,4 3-1 16,9-10 1-16,6-2 3 0,12 5 10 15,17-14 1-15,10-6 2 0,10 4-5 0,-2-7-2 16,-9 5-2-16,-26 6 1 0,-16 1 1 16,-18 11-3-16,-35 4-3 0,0 0-7 15,27-5 0-15,-27 5-9 0,0 0 5 16,0 0-5-16,0 0-5 0,0 0 4 15,0 0-8-15,0 0-4 0,0 0-19 16,0 0-28-16,0 0-38 0,0 0-16 16,0 0 2-16,0 0 38 0,0 0 38 15,-35 20-174-15</inkml:trace>
  <inkml:trace contextRef="#ctx0" brushRef="#br0" timeOffset="165987.26">7054 7647 405 0,'0'0'7'0,"0"0"9"16,0 0 12-16,0 0 7 0,0 0 13 15,0 0 7-15,0 0-1 0,0 0-7 16,18-29-8-16,-18 29-1 0,0 0 2 16,0 0 4-16,0 0-4 0,0 0-7 0,0 0-6 15,31-9-4-15,-31 9-5 0,31 2-3 16,-31-2-5-16,44 9-3 0,-20-4 4 15,18 4 5-15,7-3 3 0,9 1 11 16,19-1 1-16,5-1-7 0,2 4-3 16,16 0-8-16,2 2-6 0,6 0-1 0,5 0-1 15,2 0-2-15,0-2-1 16,-8 2 3-16,-8-2 1 0,-8 0-1 0,-11-5 0 16,-7-2-3-16,-13 0 2 0,-3-4 1 15,-10 2 0-15,-10 0 1 0,-10 0 1 16,-27 0-3-16,31-2 3 0,-31 2 7 15,0 0 5-15,0 0 6 0,0 0-3 16,0 0-8-16,0 0-9 0,0 0-9 16,0 0-14-16,0 0-26 0,0 0-77 15,0 0-93-15,0 0-19 0,-31 11-177 0</inkml:trace>
  <inkml:trace contextRef="#ctx0" brushRef="#br0" timeOffset="166979.293">14873 7673 379 0,'0'0'-3'0,"31"-4"8"0,-31 4 61 15,0 0 36-15,0 0 17 0,0 0 7 16,0 0-47-16,0 0-9 0,0 0 0 16,0 0-1-16,0 0-11 0,0 0-19 15,0 0-17-15,0 0-10 0,0 0-5 0,0 0-2 16,0 0-2-16,0 0 1 16,37-4 3-16,1 6 3 0,17 0 4 0,25 2 1 15,17-4-2-15,14-2 1 0,15 2-3 16,12-4 0-16,10 2-2 0,5-1-3 15,4-1-5-15,2-3-2 0,-1 1 2 16,-3-1-2-16,-3 0 3 0,-10 5 1 16,-5 0-1-16,1 2 0 0,-21 0 0 0,9 4 0 15,-15-1-1-15,-5 3 1 16,-2 5 0-16,-6-2 0 0,-14 2 0 0,-4 0-2 16,-18 0 1-16,-14-2-1 0,-12-4 1 15,-36-5-1-15,37 9 1 0,-37-9 3 16,0 0 1-16,0 0 2 0,0 0 0 15,0 0-2-15,0 0-2 0,0 0-4 16,0 0-9-16,0 0-15 0,0 0-20 16,0 0-48-16,0 0-80 0,0 0-53 15,0 0 14-15,0 0-152 0</inkml:trace>
  <inkml:trace contextRef="#ctx0" brushRef="#br0" timeOffset="167975.661">5654 9350 368 0,'0'0'-3'16,"11"28"1"-16,-11-28-1 0,0 0 1 15,0 0 2-15,0 0 5 0,11 27 1 16,-11-27 8-16,0 0 7 0,0 0 9 0,0 0 5 16,0 0 1-16,31 7 0 0,-31-7 2 15,34 6-2-15,-6-1-1 0,10-1-9 16,6 3-13-16,12 2-7 0,-1 0-6 15,3-1 2-15,6 3 1 0,5-2 1 16,10-2 2-16,10 0-3 0,6-3 14 16,5 3 3-16,15-1 0 0,-2-3 7 15,13-1-10-15,5-2 1 0,-3 0 1 0,9 2-1 16,1 2-3-16,-8-1 0 0,3 3-1 16,0 1-1-16,4 2-2 0,5 0 1 15,2-3-2-15,4 1 3 0,-2 2 0 16,3 0-3-16,-1-1 1 0,1 1-5 15,3-6 0-15,12-3-1 0,4-3-1 16,5-1-1-16,2-3 0 0,4 3 1 16,3-1-2-16,2 1 2 0,2 0 3 0,-7 1 4 15,1 6 6-15,6-1 1 16,-14 4-2-16,3 1-3 0,0-3-4 0,-7 3-4 16,-4 0 0-16,0 2-3 0,-2-3-1 15,-7 5 0-15,-2-2 1 0,-1-2 0 16,-3-3 0-16,-3-4-1 0,-13 0 0 15,-11-2 0-15,-10 2 1 0,-16 0-1 16,-12 0-4-16,-7-2-15 0,-8-3-28 16,-16-1-68-16,-15-3-60 0,-38 9-2 15,11-33-175-15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100" units="1/cm"/>
          <inkml:channelProperty channel="Y" name="resolution" value="100" units="1/cm"/>
          <inkml:channelProperty channel="T" name="resolution" value="1" units="1/dev"/>
        </inkml:channelProperties>
      </inkml:inkSource>
      <inkml:timestamp xml:id="ts0" timeString="2019-04-15T14:54:46.703"/>
    </inkml:context>
    <inkml:brush xml:id="br0">
      <inkml:brushProperty name="width" value="0.05292" units="cm"/>
      <inkml:brushProperty name="height" value="0.05292" units="cm"/>
      <inkml:brushProperty name="color" value="#0070C0"/>
    </inkml:brush>
  </inkml:definitions>
  <inkml:trace contextRef="#ctx0" brushRef="#br0">25051 9890 0,'0'0'0,"0"0"16,0 0-16,0 0 15,0 0-15,0 0 16,0 0-1,0 0-15,0 0 16,-16 0 0,16 0-16</inkml:trace>
  <inkml:trace contextRef="#ctx0" brushRef="#br0" timeOffset="13743.574">24210 15430 0,'0'0'0,"0"0"0,0 0 16,0 0-1,333-158-15,-31 31 16,-17-16-16,-15 16 15,48 0 1,-175 63-16,-1 17 16</inkml:trace>
</inkml:ink>
</file>

<file path=ppt/ink/ink200.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49:55.893"/>
    </inkml:context>
    <inkml:brush xml:id="br0">
      <inkml:brushProperty name="width" value="0.05292" units="cm"/>
      <inkml:brushProperty name="height" value="0.05292" units="cm"/>
      <inkml:brushProperty name="color" value="#FF0000"/>
    </inkml:brush>
  </inkml:definitions>
  <inkml:trace contextRef="#ctx0" brushRef="#br0">5291 3931 459 0,'0'0'-4'15,"0"0"5"-15,0 0-3 0,0 0 3 0,0 0 2 16,0 0-4-16,0 0 3 16,0 0-3-16,0 0-1 0,-26-33 5 0,26 33 0 15,0 0 3-15,0 0 2 16,-34-9 0-16,34 9-1 0,0 0 9 0,0 0 7 15,0 0 7-15,-26 0 12 0,26 0-3 16,0 0 1-16,0 0-6 0,0 0-12 16,0 0-7-16,0 0-7 0,0 0-4 0,0 0-3 15,0 0 1-15,0 0-1 0,0 0-2 16,0 0 0-16,33 0 1 0,-33 0 3 16,47-4-2-16,-47 4 1 0,48 2-3 15,-21 0 0-15,-1-4 2 0,1 0 2 16,8 2 3-16,3-5-4 0,0 8 1 15,8 1 1-15,-4 0-2 0,7-1-1 16,-3-3 1-16,8-3-1 0,8-1-2 0,-7 0 8 16,14-1 0-16,-1-2 1 15,1 3 4-15,4 2-3 0,0-5-5 0,-2 7 1 16,0-4-4-16,0-1 0 0,2 5 1 16,-5-4 0-16,1 4 3 0,4-2-5 15,-9-3 3-15,12 3-1 0,-3 0 1 16,-5 0 5-16,12-5-8 0,0 0 9 15,-1-2-3-15,3-2-4 0,-6 3 9 16,-3-6-10-16,-5 3 2 0,-3 2 1 16,3 3-5-16,-6-1 2 0,-2 5 1 0,-2 0-1 15,-1 2 0-15,-8 2-2 16,4 0 0-16,-2 2 3 0,4 1-2 0,7-5 0 16,-4 2 1-16,6 0 0 0,0-4 4 15,3 0-2-15,6 0 0 0,-5-5 1 16,3 9 0-16,2-4 4 0,0 0-3 15,-4 2-1-15,2-2 1 0,2-1-3 16,-4 1 2-16,6 2 2 0,-2 0-5 16,-4 2 3-16,4 5-3 0,-9-5-1 15,9 3 4-15,-4-1-1 0,6-4 2 0,-2 5 0 16,2-8 1-16,9-6 0 16,1 3 2-16,3-3 1 0,3 2-1 0,-11 5 3 15,8-2-1-15,-1 6-2 0,-3 2 0 16,9-1-6-16,-13-1-2 0,6 2 0 15,-2-4-2-15,5 5 5 0,-1-5-2 16,3 0 0-16,-2 2 1 0,-8-4-1 16,8 2 0-16,-3 0 1 0,-1-5 1 0,3 5-3 15,3-4 4-15,2-3-3 16,-2 7 1-16,8-9 0 0,-3 7 1 0,3 2-1 16,-8 0 4-16,0 4-3 0,-3-1-3 15,-8 3 1-15,11-1-6 0,-11-3 3 16,4 0 4-16,0-4 1 0,-4 2 3 15,15 2-2-15,-7-2-4 0,-4 2 1 16,5-4 0-16,-7 2 4 0,2-4 0 16,0 2 1-16,5 2-2 0,-9 0-4 15,-5 2 2-15,9 2-4 0,-15-2 2 0,-1 3 0 16,5 1 1-16,-8-1 3 0,3-5 0 16,1 2-1-16,4 0-1 0,2 1 0 15,3 1 0-15,8-4-2 0,-8 0 2 16,8-7-1-16,3 1 0 0,-5 1 4 15,15 1-3-15,-8 4-1 0,-7-2-1 16,0-3 0-16,-8 5 0 0,-8-2 4 16,5 4-3-16,-4-2 0 0,0 2 1 15,-1 1 1-15,5-1 3 0,-2 0-7 16,2-2 10-16,11 2-6 0,1-6 3 0,1 4 8 16,7-5-12-16,-7-3 6 0,7 1-4 15,-2-2-1-15,-7 2 0 0,0-1-7 16,-13 8 5-16,-4-3-1 0,-3 3 1 15,-11 0 5-15,5-2-6 0,-16 4 0 16,4 3 4-16,-6 1-5 0,2-1 4 0,0-3-2 16,-2-6-2-16,4 4 4 15,-6-3 3-15,-3-1-1 0,-8 2 2 0,-27 2 0 16,42-2-9-16,-42 2 4 0,0 0-3 16,0 0 2-16,0 0 0 0,0 0 1 15,0 0-7-15,0 0-18 0,0 0-23 16,0 0-54-16,0 0-68 0,0 0-15 15,0 0 28-15,-31 6-163 0</inkml:trace>
  <inkml:trace contextRef="#ctx0" brushRef="#br0" timeOffset="1927.929">5043 1451 464 0,'0'0'-1'16,"0"0"-1"-16,0 0 0 0,0 0 4 0,0 0 0 16,0 0-4-16,0 0 2 15,0 0-5-15,0 0 3 0,0 0 3 0,0 0-4 16,0 0 6-16,0 0-8 0,0 0 4 15,0 0-2-15,0 0 1 0,0 0 7 16,0 0-6-16,0 0 9 0,0 0-1 16,0 0 0-16,0 0 5 0,0 0 0 15,0 0 3-15,0 0 0 0,0 0-2 0,0 0-3 16,0 0-2-16,0 0-4 0,0 0-3 16,0 0 0-16,0 0-4 0,13 27 4 15,-13-27-3-15,0 0 3 0,0 0-2 16,0 0 2-16,0 0 2 0,-2 26 0 15,2-26 6-15,2 36 0 0,-2-36 2 16,3 44-1-16,1-11-1 0,-4-4 4 16,7 9 4-16,2-1 3 0,-5 1 1 0,-2 6-2 15,3 1 0-15,-5 1-1 0,4-2-4 16,-2 1-3-16,-2 6-1 0,0-3-2 16,0 1 0-16,5-3 0 15,-1-8-3-15,3 6-3 0,2 10 3 0,-3-1-1 16,-1-2 3-16,-1-3 1 0,-4 1-4 15,0 0 4-15,2-1 0 0,3-1 4 16,-1 4 4-16,-2-5-5 0,-2-1-3 16,0 3 2-16,3-6-3 0,-3-6 0 15,2 2 1-15,-2-5-2 0,4-4 3 0,1 10 2 16,-5-5-1-16,2-1 0 16,-2-2-4-16,4-5 0 0,1 1 0 0,-1 2 1 15,3 4 6-15,-3 2 7 0,1 3-1 16,-3 0-3-16,2-3-3 0,1-2-4 15,-5-4-1-15,0-2 0 0,0-1-5 16,0-26-1-16,-5 42 2 0,5-42-3 16,-4 34 2-16,4-34 2 0,0 33-1 0,0-33 5 15,0 46 0-15,0-46-5 16,9 42-1-16,-9-42-4 0,-5 42-4 0,5-42 7 16,-4 36-2-16,4-36 3 15,0 0 1-15,0 0-3 0,0 0 1 0,0 0-4 16,0 0 2-16,0 0 2 0,0 0-2 15,0 0 4-15,0 0 2 0,0 0-3 16,0 0 3-16,0 0-2 0,0 0-7 16,0 0-16-16,0 0-33 0,0 0-59 15,0 0-44-15,-16-40-9 0,14 7 28 0,2-9-154 16</inkml:trace>
  <inkml:trace contextRef="#ctx0" brushRef="#br0" timeOffset="3644.297">4804 1349 466 0,'0'0'-2'16,"0"0"0"-16,-24 0 3 0,24 0-5 16,0 0 0-16,0 0 3 0,0 0 8 15,0 0 0-15,0 0 6 0,0 0 2 0,0 0 2 16,0 0 3-16,0 0 5 16,0 0 1-16,0 0-2 0,0 0-2 0,0 0-2 15,0 27-7-15,0-27-5 0,0 0 4 16,24 7 5-16,-24-7 9 0,49 4-2 15,-23-4-2-15,5 2 6 0,16 0 5 16,-3-6 6-16,14 6-3 0,-5-8-10 16,4-3-10-16,-3 9-2 0,8-11-1 0,-5 4-6 15,-8 3-3-15,-7-3-3 0,-4 2-2 16,-12 1 4-16,-26 4-1 0,47 2-1 16,-47-2-5-16,33 0-8 0,-33 0-8 15,0 0-9-15,0 0-2 0,0 0-1 16,0 0-3-16,0 0-12 0,0 0-21 15,0 0-19-15,0 0 2 0,-38-2 23 16,38 2 27-16,-42 7 26 0,42-7-202 0</inkml:trace>
  <inkml:trace contextRef="#ctx0" brushRef="#br0" timeOffset="4343.186">4762 1480 462 0,'0'0'-4'0,"20"-35"3"16,-20 35 0-16,13-36-2 0,-13 36 7 0,0 0-5 16,0 0 0-16,27-24 2 15,-27 24-1-15,0 0 6 0,0 0 2 16,0 0 2-16,0 0 3 0,0 0 3 0,0 0 12 16,0 0 7-16,0 0 0 0,0 0 1 15,0 0-9-15,0 0-7 0,0 0-8 16,0 0-6-16,0 0-3 0,0 0 3 15,0 0-1-15,9 31 5 0,-9-31 0 16,11 31-3-16,0-5 5 0,-11-26 2 16,31 45 8-16,-31-45 6 0,37 48-4 0,-37-48-3 15,38 38-9-15,-38-38-3 0,31 29 3 16,-31-29-1-16,35 22 3 0,-35-22-2 16,45 20-2-16,-45-20-4 0,46 20 2 15,-46-20-5-15,42 15 1 0,-42-15-1 16,31 5-6-16,-31-5 2 0,0 0-3 15,0 0 2-15,27 4 9 0,-27-4-2 16,0 0-3-16,26 0-1 0,-26 0-2 16,0 0 2-16,0 0 4 0,0 0-1 15,27 5-2-15,-27-5-3 0,0 0 1 0,0 0 3 16,0 0 0-16,0 0 7 16,31 0 2-16,-31 0-3 0,29-31 5 0,-29 31-4 15,42-49 0-15,-16 11 2 0,-6 7-2 16,7-13-5-16,-12 11 1 0,1 4-3 15,2-9-4-15,-3 7 4 0,1-4-4 16,-1-1 2-16,-15 36 0 0,20-37-2 16,-20 37-2-16,0 0 3 0,0 0-4 0,0 0-3 15,0 0-2-15,0 0-9 16,0 0-9-16,0 0-12 0,0 0-18 0,0 0-26 16,0 0-24-16,0 0-9 0,0 0 19 15,0 0 35-15,0 0-180 0</inkml:trace>
  <inkml:trace contextRef="#ctx0" brushRef="#br0" timeOffset="5347.913">3859 906 465 0,'-9'-42'-3'16,"9"42"0"-16,0 0 3 0,0 0 2 15,-16-31 2-15,16 31 3 0,0 0 10 16,0 0 1-16,0 0 12 0,0 0-3 16,-29 16 3-16,29-16 8 0,-8 38 11 0,12-7 10 15,-4 8 10-15,4 15-14 16,3-6-16-16,-3 5-15 0,3-4-19 0,2 0-1 16,-2 2-3-16,1-5 5 0,-1-6-3 15,-2-4 0-15,-1-10-4 0,-4-26-18 16,2 29-12-16,-2-29 0 0,0 0-3 15,0 0 8-15,0 0-14 0,-2-29-21 16,-2-4-5-16,-5-9-1 0,2-14 20 16,7 6 22-16,-4-6 12 0,4 1 9 15,0 11 8-15,-3 1 0 0,6 1-2 0,-6 11 2 16,6 0-3-16,1-2 6 0,3 0 3 16,8 4 6-16,-4-2 3 0,-11 31-2 15,20-44-3-15,-20 44-8 0,0 0-2 16,42-29-4-16,-42 29-5 0,38 9-1 15,-38-9-4-15,42 22 3 0,-42-22 1 16,31 33 2-16,-31-33 1 0,11 47 3 16,-15-18 6-16,4-29 8 0,-14 48 8 0,14-48 6 15,-35 56 0-15,8-30-3 16,1 1-4-16,-5-3 1 0,4-8 3 0,27-16 5 16,-31 20-3-16,31-20-8 0,0 0-3 15,0 0-10-15,0 0-1 0,0 0-8 16,0 0-13-16,0 0-2 0,0 0-2 15,0 0 6-15,38 15 6 0,-38-15 6 16,46 9 0-16,-19-7 2 0,-1 9-4 0,1 0-3 16,-27-11 1-16,42 34-1 15,-42-34 7-15,36 44 2 0,-36-44-4 0,17 35-2 16,-17-35 7-16,0 31 2 0,0-31 15 16,-17 45 12-16,17-45 0 0,-31 42 8 15,31-42-8-15,-43 44 5 0,43-44 11 16,-31 22-6-16,31-22 5 0,0 0-17 15,-37-13-15-15,37 13-8 0,-47-14-4 16,47 14 5-16,-37-11 1 0,37 11 1 16,0 0-2-16,0 0-5 0,-31-24-2 0,31 24-1 15,0 0 1-15,0 0-5 16,0 0-1-16,0 0-11 0,0 0-19 0,0 0-26 16,0 0-41-16,0 0-31 0,0 0-9 15,4-33 21-15,-4 33 42 0,27-42-161 16</inkml:trace>
  <inkml:trace contextRef="#ctx0" brushRef="#br0" timeOffset="5808.643">4589 718 460 0,'0'0'-4'16,"0"0"5"-16,0 0 3 0,0 0 8 15,-2-44 12-15,2 44 4 0,-11-27 2 16,11 27 4-16,0 0 2 0,-20-31 2 0,20 31-3 16,0 0-5-16,-27-13-10 0,27 13-7 15,0 0-3-15,-31 11-5 0,31-11-1 16,-33 38-3-16,13-12-6 0,0 14 1 15,-2 2 0-15,11 5 1 0,5-3 6 16,6-6 0-16,6-5-3 0,-6-33-7 16,27 46-5-16,-27-46 1 0,37 36 3 15,-37-36 7-15,51 38 6 0,-22-19-5 0,2-1 1 16,0-9-1-16,-31-9-2 0,38 11 4 16,-38-11 1-16,0 0 5 0,0 0 10 15,0 0 16-15,0 0 8 0,0 0-2 16,0 0-7-16,-42 18-17 0,11-12-4 15,-7 8-1-15,0-14 4 0,3 2-2 16,35-2-6-16,-40-11-5 0,40 11-24 16,0 0-33-16,0 0-46 0,0 0-27 0,0 0 6 15,0 0 36-15,-2 26 47 16,2-26 31-16,46-6-203 0</inkml:trace>
  <inkml:trace contextRef="#ctx0" brushRef="#br0" timeOffset="6068.936">5085 681 447 0,'0'0'-3'0,"0"0"0"15,0 0 7-15,0 0 10 0,9 37 33 16,-9-37 14-16,0 47 2 0,2-14 14 15,-2-2-22-15,9 11 5 0,-2 5-4 16,-3-10-24-16,3 5 1 0,-3-4-21 16,1 0 0-16,6 1-2 0,-7-8-10 0,-4-31-7 15,5 42-14-15,-5-42-40 16,0 36-43-16,0-36-22 0,-9 26 7 0,9-26-168 16</inkml:trace>
  <inkml:trace contextRef="#ctx0" brushRef="#br0" timeOffset="9580.775">17446 1283 466 0,'0'0'-10'16,"0"0"9"-16,0 0 1 0,0 0-1 15,0 0 1-15,0 0-5 0,0 0-1 16,0 0 4-16,0 0 0 0,0 0 0 0,0 0 1 16,0 0-2-16,0 0 8 15,0 0 0-15,0 0-3 0,0 0 5 0,0 0-8 16,0 0 6-16,0 0 4 0,0 0 2 16,0 0 4-16,0 0 5 0,0 0 2 15,0 0-2-15,0 0-1 0,0 0-1 16,0 0 5-16,0 0 7 0,0 0-1 15,0 0 2-15,0 0-8 0,0 0-1 16,0 0-2-16,0 0 1 0,0 0 0 16,0 0-8-16,0 0-1 0,0 0-6 0,0 0-13 15,0 0-4-15,0 0-8 0,0 0-2 16,0 0 7-16,0 0 5 0,-34 35 7 16,34-8 2-16,-4-1 2 0,2 5 2 15,2 7-3-15,0-5 1 0,-2 3-1 16,6-3-4-16,-4 9 4 0,0-2 2 15,4 11 0-15,-4-2 0 0,0 4 3 16,7 2-7-16,-7-4 1 0,0 0 0 16,0 2-2-16,0-9 2 0,4 1 0 15,8-3 1-15,-4-7-1 0,-1 1 1 0,2-3 0 16,-7 4 1-16,7 3-1 16,-5-4 2-16,-1 6-2 0,1-2 0 0,0-5 3 15,-1 9-4-15,-3-8 1 0,9-1 0 16,-7 1-2-16,-2-8 2 0,9 1 0 15,-9-2 3-15,0 6 0 0,4 0 7 16,-13 5-1-16,5-1-2 0,-3 1 3 16,3-7-2-16,-3 0 4 0,7 5-1 15,0-8-4-15,4 3-3 0,-1 3-3 16,-3-34 2-16,0 46-1 0,0-46-2 0,0 33 1 16,0-33-1-16,0 27 0 0,0-27 1 15,4 29-1-15,-4-29-1 0,5 37 5 16,-5-37 2-16,6 51 2 0,-1-22 1 15,-5 2 1-15,4-2 1 0,-4-29-2 16,7 37-2-16,-7-37-3 0,0 0-3 0,4 31 0 16,-4-31 2-16,0 0-4 15,0 0 0-15,0 0 3 0,0 0-2 0,0 0 2 16,0 0 0-16,0 0-2 0,0 0 1 16,0 0 0-16,0 0-2 0,0 0 2 15,0 0 0-15,0 38-2 0,0-38 0 16,0 0-1-16,7 38-1 0,-7-38 4 15,0 0-1-15,0 0-1 0,4 28 0 16,-4-28 2-16,0 0 5 0,0 0 3 16,0 0 6-16,0 0 4 0,0 0 0 0,0 0-3 15,0 0-4-15,0 0-6 16,0 0-7-16,0 0-28 0,-4-26-51 0,4 26-67 16,-2-33-30-16,-72-36-141 0</inkml:trace>
  <inkml:trace contextRef="#ctx0" brushRef="#br0" timeOffset="10352.916">17180 1205 442 0,'0'0'-4'0,"0"0"6"0,-20 29 22 16,20-29 14-16,0 0 17 15,0 0 7-15,0 0-10 0,0 0-13 0,0 0-10 16,0 0-4-16,27 2 5 0,-27-2-2 16,26-2-3-16,-26 2-9 0,42-11-6 15,-15 7 4-15,8 1-2 0,3 1-1 16,4 2-5-16,11-6-3 0,0 1-2 15,5 3 1-15,-1-5-2 0,-4 7 3 16,1-6 2-16,8 1-4 0,-7 1 0 16,-4-1-7-16,-7 10 0 0,-15-5 6 0,-2 0-2 15,-27 0 3-15,37-2-2 16,-37 2-11-16,0 0-3 0,0 0-13 0,0 0-9 16,0 0-7-16,0 0-13 0,0 0-20 15,0 0-4-15,0 0 10 0,-68-31 22 16,68 31-180-16</inkml:trace>
  <inkml:trace contextRef="#ctx0" brushRef="#br0" timeOffset="11065.336">16954 809 452 0,'11'-38'-5'0,"-11"38"1"0,20-39-1 16,-20 39 1-16,38-23 5 0,-38 23-1 0,31-13 1 15,-31 13 4-15,0 0 1 16,0 0 6-16,-11-26 10 0,11 26 6 0,0 0 9 16,0 0 3-16,0 0-1 0,0 0-3 15,0 0-10-15,0 0-9 0,0 0-4 16,0 0-9-16,0 0-1 0,0 0-2 15,0 0-1-15,0 0 1 0,0 0 1 16,0 0-2-16,0 0 0 0,26 15 0 0,-26-15-3 16,0 0 4-16,0 0 0 15,0 0 0-15,0 0 5 0,0 0-2 0,0 0 4 16,27 18 1-16,-27-18 3 0,0 0 11 16,0 0 3-16,0 0 11 0,0 0 0 15,0 0-2-15,0 0-2 0,0 0-7 16,0 0-5-16,0 0-4 0,0 0-7 15,0 0-3-15,0 0-6 0,0 0 0 16,0 0-2-16,0 0-12 0,0 0-8 16,0 0-26-16,0 0-23 0,0 0-22 0,0 0-19 15,0 0 6-15,0 0 22 0,0 0 35 16,0 0 28-16,0 0-189 0</inkml:trace>
  <inkml:trace contextRef="#ctx0" brushRef="#br0" timeOffset="13135.041">17237 1332 439 0,'0'0'-2'16,"0"0"2"-16,0 0 3 0,27-7 2 15,-27 7 5-15,0 0 6 0,0 0 2 16,0 0-3-16,0 0 5 0,0 0-7 16,0 0 1-16,0 0 3 0,0 0-1 0,29 29 3 15,-29-29 6-15,20 35 13 0,6-8-2 16,1-1-3-16,-1 5-12 0,-6-2-17 16,-20-29-1-16,49 51 10 0,-18-29 0 15,-4 0 1-15,4-4 2 0,-31-18-12 16,37 27 1-16,-37-27 2 0,36 17-2 15,-36-17 1-15,33 7 0 0,-33-7-1 16,0 0 7-16,31 4 8 0,-31-4-5 16,0 0 1-16,0 0-8 0,0 0-6 15,0 0 1-15,0 0-3 0,0 0 1 0,0 0-3 16,0 0 2-16,0 0 4 16,0 0-8-16,0 0 8 0,0 0 1 0,0 0-4 15,0 0 11-15,33-8 5 0,-33 8 2 16,0 0 11-16,36-25-4 0,-36 25-4 15,57-55 3-15,-26 24-11 0,2-9 0 16,1 2-5-16,1-2-8 0,3 3 1 16,-1 1-2-16,5-1-3 0,-11 6 3 0,7 2 1 15,-14 2 1-15,-24 27-2 16,38-31 1-16,-38 31-3 0,0 0-1 0,0 0-1 16,0 0-1-16,0 0 1 0,0 0-8 15,0 0-7-15,0 0-16 0,0 0-28 16,0 0-28-16,0 0-25 0,0 0-12 15,0 0 18-15,-15 27 36 0,15-27 33 16,-5 31-179-16</inkml:trace>
  <inkml:trace contextRef="#ctx0" brushRef="#br0" timeOffset="14344.391">18796 1236 458 0,'0'0'-3'0,"0"-33"0"0,0 33 0 16,7-33-2-16,-7 33-1 0,0 0 4 0,0-29 10 15,0 29 16-15,0 0 21 0,0 0 11 16,0 0 5-16,0 0-7 0,0 0-15 16,0 0-16-16,0 0-15 0,-13-26-8 15,13 26 1-15,0 0 2 0,6 26 3 16,-6-26-2-16,18 53-3 0,-18-53 2 15,9 49 1-15,-5-22 2 0,-4-27 2 16,7 51-3-16,-7-51-1 0,0 46 4 16,0-46-3-16,-11 49 0 0,11-49-3 15,0 0-11-15,0 0 3 0,0 0 4 0,0 0 1 16,-11 26 5-16,11-26 1 0,0 0-1 16,0 0 7-16,0 0 4 0,0 0-2 15,-16-35-1-15,16 35-4 0,-20-40-6 16,20 40 3-16,-11-55-2 0,11 28 0 15,5-6-5-15,-1-3-1 0,3 5 0 16,4-2-1-16,-2 2 4 0,2 0-3 16,7-4-8-16,2 6-2 0,11 5-2 0,-5 2-6 15,12 6 6-15,-7 3-6 16,0 6-9-16,-31 7-3 0,42 13 2 0,-42-13 2 16,29 42 11-16,-14-6 10 0,-10-3 0 15,-5 7 12-15,-9-7 8 0,-9-4 9 16,-4 2 11-16,-7 4-6 0,0-1 3 15,-2-6-4-15,5-10-9 0,26-18 8 16,-31 11-2-16,31-11 4 0,0 0 1 16,0 0-2-16,0 0 1 0,0 0-10 15,0 0-5-15,0 0-11 0,0 0-26 0,0 0-7 16,0 0 2-16,0 0 6 0,42 13 15 16,-11-8 0-16,2 6 3 0,9 7-4 15,-15-1 2-15,4 6 9 16,-5 5-2-16,-26-28 0 0,36 40 0 0,-36-40-1 15,0 0 2-15,17 36-1 0,-17-36 6 16,0 0 10-16,0 0 9 0,0 0 11 16,-31 24-5-16,-2-13-3 0,-9-2-8 0,-11 2 0 15,0-11 3-15,6 2 0 16,10-4 2-16,37 2-10 0,-42-11-11 0,42 11-22 16,0 0-26-16,0 0-49 0,0 0-39 15,0 0 1-15,-7-51-144 0</inkml:trace>
  <inkml:trace contextRef="#ctx0" brushRef="#br0" timeOffset="14733.107">19802 1143 431 0,'0'0'-1'15,"0"0"6"-15,-29-11 9 16,29 11 10-16,-31-20 10 0,31 20 13 0,-31-24 16 15,31 24 5-15,-27-20 0 0,27 20-7 16,0 0-16-16,-33-13-14 0,33 13-11 16,0 0-12-16,0 0-9 0,-31 6-7 0,31-6-8 15,-31 34-1-15,20-8 1 16,-4 5 9-16,10 7-5 0,-2 2 2 0,14 0-3 16,6 4 0-16,5-11 11 0,4-4-3 15,9 2 8-15,0-11-4 0,2 9-1 16,-2-9 3-16,-4 2-2 0,0-2 2 15,-1-7 2-15,-26-13-2 0,36 24-1 16,-36-24 3-16,0 0 3 0,0 0 21 0,0 0 17 16,0 0 6-16,0 0-4 15,-42 14-14-15,6-17-14 0,-8-3-4 0,-3-1 2 16,1-4-4-16,8 2-1 0,12 5-6 16,26 4-5-16,-42-11-16 0,42 11-33 15,0 0-61-15,0 0-42 0,0 0 1 16,35-23 32-16,-2 8-149 0</inkml:trace>
  <inkml:trace contextRef="#ctx0" brushRef="#br0" timeOffset="15203.154">20417 1542 439 0,'0'0'-2'16,"-26"-13"-3"-16,26 13 8 0,0 0 23 16,0 0 27-16,0 0 32 0,0 0 18 15,-31-11-14-15,31 11-27 0,0 0-34 16,0 0-34-16,0 0-12 0,0 0 1 15,0 0 11-15,33 6 6 0,-33-6 9 16,35 2-6-16,-35-2-4 0,49 14 5 16,-49-14-7-16,47 20 3 0,-47-20-2 0,0 0-2 15,15 35 5-15,-15-35 8 16,-15 29 9-16,15-29 6 0,-51 44 5 0,13-15-3 16,-4 2-6-16,4-4-1 15,-4-5 1-15,11-5 2 0,31-17 4 0,-40 34-8 16,40-34-6-16,0 0-5 0,0 0-8 15,0 0 2-15,0 0-2 0,0 0 6 16,45 33 9-16,-14-29 7 0,15 5-2 0,3-7-2 16,8-2-4-16,-8 0-9 15,4 3 1-15,-11-3-1 0,-11 4-4 0,-31-4-10 16,42 4-32-16,-42-4-75 0,34 9-73 16,-61-24 7-16,27 15-181 0</inkml:trace>
  <inkml:trace contextRef="#ctx0" brushRef="#br0" timeOffset="18782.236">8323 2552 442 0,'0'0'-1'0,"0"0"-1"0,0 0 3 0,0 0 2 16,0 0-3-16,0 0 2 0,0 0-1 16,0 0-4-16,0 0 4 0,0 0-4 15,0 0 0-15,0 0 1 0,0 0-1 16,0 0 2-16,0 0 0 0,0 0 1 0,0 0-2 16,0 0-1-16,0 0 3 15,0 0-3-15,0 0 7 0,0 0-1 0,26 15-2 16,-26-15 1-16,0 0-1 0,0 0 1 15,0 0 4-15,0 0 0 0,0 0-2 16,0 0 3-16,0 0-5 0,0 0-2 16,0 0 1-16,0 0-2 0,0 0 1 15,0 0 0-15,0 0 2 0,0 0-2 0,0 0 0 16,-15 27 0-16,15-27 0 16,0 0-1-16,0 0 2 0,0 0-1 0,0 0-1 15,0 0 2-15,0 0-2 16,0 0 0-16,0 0 2 0,0 0-1 0,0 0 1 15,0 0-1-15,0 0 1 0,0 0-4 16,0 0-6-16,0 0-2 0,0 0 1 16,-71-89-97-16,71 89-107 0</inkml:trace>
  <inkml:trace contextRef="#ctx0" brushRef="#br0" timeOffset="18903.558">8227 2738 437 0,'0'0'2'0,"0"0"1"16,0 0-216-16</inkml:trace>
  <inkml:trace contextRef="#ctx0" brushRef="#br0" timeOffset="19434.724">8250 2718 435 0,'0'0'-1'0,"0"0"2"15,0 0-1-15,0 0-1 0,0 0 2 16,0 0-1-16,0 0 1 0,0 0-2 15,0 0 0-15,0 0 0 16,0 0 0-16,0 0 1 0,0 0-1 0,0 0-1 16,0 0 1-16,0 0-2 0,0 0 1 15,0 0 1-15,0 0-1 0,0 0 2 16,0 0 0-16,0 0-2 0,0 0 3 0,0 0-1 16,0 0 1-16,0 0 4 15,0 0 0-15,0 0-1 0,0 0 0 0,0 0-1 16,0 0-2-16,0 0 0 0,0 0 2 15,0 0 1-15,0 0 0 0,0 0 1 16,0 0 1-16,0 0 2 0,0 0 1 16,0 0 4-16,0 0 1 0,0 0 3 15,0 0 4-15,0 0-2 0,0 0-4 16,0 0-7-16,0 0-4 0,0 0-3 16,0 0-1-16,0 0 3 0,24 26 9 0,-24-26 4 15,7 49 1-15,-7-20 0 0,4 0-11 16,0 4-2-16,-1-4 2 0,5-1 4 15,-3 1-1-15,-5-29 1 0,11 51 3 16,-9-22 0-16,7 2 6 0,-5 2 5 16,-1-2-3-16,-3-31-9 0,-3 42-3 15,3-42-7-15,-2 33-1 0,2-33 2 16,-2 36-2-16,2-36 2 0,0 31 2 0,0-31-1 16,-4 31 4-16,4-31-2 15,0 0-2-15,0 29 2 0,0-29-4 0,0 0 1 16,0 0-4-16,0 0-1 0,0 0 2 15,0 0-2-15,0 0 3 0,0 0 0 16,0 0 1-16,0 0 0 0,0 0 0 16,0 0-3-16,0 0-14 0,0 0-27 15,0 0-37-15,-5-40-33 0,-1 0 12 16,6-7 30-16,-5-1-173 0</inkml:trace>
  <inkml:trace contextRef="#ctx0" brushRef="#br0" timeOffset="20268.128">8345 2669 437 0,'0'0'-2'0,"0"0"1"0,0 0-1 16,0 0 3-16,0 0-1 0,0 0-1 16,0 0 0-16,0 0 3 0,0 0 1 15,0 0 4-15,0 0 8 0,0 0 3 16,29 9 5-16,-29-9 3 0,0 0-2 16,0 0 1-16,33-5 1 0,-33 5-4 0,37 0-4 15,-10 3-5-15,0-3-2 0,12 4 0 16,6 1 3-16,6-3 3 0,8-2-1 15,3 4-1-15,7-4 2 0,6-4 1 16,5 6 1-16,0-2-2 0,8-2-6 16,3 0-5-16,-9-1-4 0,-2-3-2 15,-9 1 3-15,-5 1 3 0,-6-1-1 16,4 1 3-16,-2 2-2 0,-9-3-5 16,5 10 2-16,-10-12-2 0,-1 3 0 15,-5 1 2-15,-4-8-1 0,-7 11-1 0,-5 0-1 16,-26 0 1-16,49 5-2 0,-49-5 0 15,42-11-3-15,-42 11-3 0,47-2-1 16,-47 2 2-16,46 0 1 0,-46 0 1 16,38-9 4-16,-38 9-1 0,26-3 2 15,-26 3 0-15,0 0-4 0,0 0 1 16,0 0-1-16,0 0 2 0,0 0-1 16,0 0 3-16,0 0 1 0,0 0 4 0,0 0 1 15,0 0 5-15,0 0 3 16,0 0-5-16,0 0 7 0,0 0-7 0,0 0 0 15,0 0 2-15,0 0 1 0,0 0-1 16,0 0 0-16,0 0 0 0,0 0-4 16,0 0-2-16,0 0-5 0,0 0 0 15,0 0-2-15,0 0-4 0,0 0-9 16,0 0 0-16,0 0-3 0,0 27 6 16,0-27 11-16,5 51 0 0,-5-13 2 15,2 4 0-15,-2 4 0 0,4-2 1 0,1-4 0 16,-3-4-2-16,0-5 1 0,0-5 0 15,-2-26 2-15,5 42 2 0,-1-15 0 16,-4-27 0-16,2 44-1 0,-2-44-3 16,5 36 0-16,-5-36-4 0,0 33 2 15,0-33-1-15,11 46 1 0,-11-19 1 16,4 6 0-16,-4-2 1 0,0-31 0 16,0 49-2-16,0-49-1 0,0 0 1 0,-6 31 1 15,6-31 1-15,0 0-1 0,0 0 0 16,0 0-3-16,0 0-2 0,0 0-6 15,0 0-15-15,0 0-37 0,0 0-42 16,0 0-25-16,-36-42 18 0,21 11-178 16</inkml:trace>
  <inkml:trace contextRef="#ctx0" brushRef="#br0" timeOffset="21186.851">8318 3386 428 0,'0'0'-1'16,"0"0"1"-16,27 27-3 0,-27-27 1 15,0 0-2-15,0 0 6 0,26 27 1 16,-26-27 3-16,0 0-1 0,0 0 1 16,0 0 3-16,25 26 0 0,-25-26 8 15,0 0 5-15,0 0 9 0,26 9 1 0,-26-9 0 16,0 0 6-16,38 11-2 0,-38-11 4 15,38 20-6-15,-38-20-10 0,53 20 3 16,-22-16-4-16,4 3 2 0,3 0-2 16,4-5-10-16,4 0-3 0,3-6 3 15,4-1 2-15,9 1-1 0,-2-5 4 16,4 7-7-16,-2-5-5 0,7 3-1 16,-5 4-4-16,0 0-1 0,-2 6 1 0,-9 3 0 15,1 4 1-15,-1-4 7 0,0 2-3 16,-2-2 4-16,-3-7 1 0,6 3-6 15,-1-5 1-15,4-5 1 0,-4 5-1 16,-6-6 1-16,6-1 4 0,-6 1-2 16,-3-3-1-16,-2 2-3 0,-7 0-2 15,3 3-2-15,-11 2 2 0,-27 2-1 16,48-2-1-16,-48 2 3 0,29-3-7 0,-29 3 5 16,0 0 2-16,29-2-3 15,-29 2 5-15,0 0-5 0,0 0-5 0,31 2 3 16,-31-2 0-16,27 0-2 0,-27 0 1 15,31 0-3-15,-31 0-5 0,0 0-8 16,26-2-15-16,-26 2-18 0,0 0-21 16,0 0-15-16,0 0-11 0,0 0-6 15,-31 9 20-15,31-9 19 0,-42 13 35 16,15-15 29-16,-4-5-211 0</inkml:trace>
  <inkml:trace contextRef="#ctx0" brushRef="#br0" timeOffset="21957.9">8677 3615 450 0,'0'0'-11'0,"0"0"13"16,31-14-5-16,-31 14-1 0,0 0 2 16,0 0 2-16,0 0 6 0,0 0 0 15,7-26 3-15,-7 26 0 0,0 0-4 0,0 0 0 16,0 0-4-16,0 0-2 15,0 0-1-15,0-27 0 0,0 27 2 0,0 0 0 16,0 0 0-16,0 0 3 0,0 0 3 16,0 0 6-16,0 0 4 0,0 0 3 15,0 0 3-15,0 0-4 0,0 0 1 16,0 0 0-16,0 0 4 0,0 0 6 16,0 0 1-16,0 0 0 0,0 0-7 0,0 0-7 15,0 0-6-15,0 0-4 0,0 0-3 16,0 0-2-16,0 0-3 0,0 0-1 15,-12 33 0-15,12-33 2 0,5 49 3 16,-5-18-1-16,7-2 1 0,1-3-4 16,-8-26-2-16,16 29 6 0,-16-29-2 15,0 0 3-15,33 11 0 0,-33-11 5 16,40-4 8-16,-13-5 0 0,1-9 4 0,-1-4-13 16,-1-2-12-16,-6-3-3 15,-20 27-3-15,36-44 5 0,-36 44 6 0,13-40 2 16,-13 40-1-16,-7-35-2 0,7 35-2 15,-31-23 0-15,31 23 0 0,-37-15 0 16,37 15 5-16,-47-9-1 0,47 9-2 16,-48 7 2-16,48-7-6 0,-42 17 0 15,42-17-11-15,0 0-19 0,-31 31-12 16,31-31-18-16,-12 34-10 0,12-34 16 16,9 33 14-16,-9-33 22 0,22 31 22 0,-22-31-206 15</inkml:trace>
  <inkml:trace contextRef="#ctx0" brushRef="#br0" timeOffset="22491.056">9733 3555 431 0,'0'0'0'0,"0"0"-3"0,27-2 2 16,-27 2 1-16,0 0-5 0,0 0 6 0,0 0-1 15,0 0 2-15,0 0 7 0,0 0-1 16,0 0 1-16,0 0 0 0,0 0-1 15,0 0 1-15,0 0 1 0,0 0 1 16,0 0-3-16,0 0-1 0,0 0-1 16,-31 6 0-16,31-6 5 0,-27 22 2 15,27-22 2-15,-22 31 1 0,22-31-2 16,-16 49-1-16,12-22-5 0,4 1-1 0,0-28-3 16,9 47 4-16,-9-47 12 15,26 31 4-15,-26-31 9 0,47 13 11 0,-20-15 3 16,6-7-1-16,4-4-2 0,-1-9-14 15,1 0-6-15,-6-3-1 0,-31 25-4 16,45-51-6-16,-45 51-6 0,24-51-4 16,-17 23-3-16,2 1 3 0,-7 0 5 15,-2 27 0-15,-2-39 7 0,2 39 0 16,0 0 0-16,-20-31-3 0,20 31-5 16,0 0-12-16,-38-9-27 0,38 9-28 15,-49 4-24-15,14 7-27 0,-3 5-14 16,-4 4 12-16,-4 4 23 0,-3-9 38 0,2-8-178 15</inkml:trace>
  <inkml:trace contextRef="#ctx0" brushRef="#br0" timeOffset="23618.088">9264 2434 454 0,'0'0'0'16,"-38"5"0"-16,38-5-1 0,-27 6 3 15,27-6 0-15,0 0-1 0,0 0 2 16,-31-31-3-16,31 31-1 0,0 0 2 0,-6-33-6 15,6 33 3-15,0 0 0 0,0 0 2 16,0 0 1-16,0 0-2 0,0 0 1 16,0 0-6-16,0 0 3 0,0 0 4 15,0 0-2-15,26-15 4 0,-26 15-2 16,0 0 0-16,0 0-2 0,0 0 1 0,0 0 0 16,0 0 0-16,-4-36 0 15,4 36 0-15,0 0-2 0,0 0 0 0,-2-26 2 16,2 26-1-16,0 0 1 0,0 0 0 15,0 0 1-15,0 0 2 0,0 0 2 16,0 0 1-16,0 0-2 0,0 0 3 16,0 0 2-16,0 0 3 0,-16-27 7 15,16 27 2-15,0 0 3 0,0 0 5 16,-4-26-1-16,4 26 4 0,0 0 3 16,0 0-1-16,0 0-3 0,0 0-8 0,0-27-9 15,0 27-9-15,0 0-6 16,0 0-11-16,0 0 1 0,0 0 0 0,-5 29 2 15,5-29 8-15,5 51 4 0,1-20 0 16,-1 0 2-16,2 0 3 0,-5-3-1 16,0 1 3-16,7-2 1 0,-9-27-2 15,13 55-2-15,-13-55-1 0,13 49-2 16,-13-49-1-16,7 33-3 0,-7-33-7 16,0 0-11-16,4 31-12 0,-4-31-10 15,0 0-5-15,0 0 2 0,0 27 2 0,0-27 2 16,0 0 4-16,0 0 5 0,0 0 10 15,0 0 9-15,0 0 1 0,0 0 3 16,18-38 2-16,-18 38 0 0,9-46 5 16,2 1 3-16,-2 3-1 0,-2-7 3 15,4 5-1-15,0 9-1 0,0-3 0 16,-2 12-2-16,-3-3-3 0,-6 29-1 16,14-33 1-16,-14 33 0 0,0 0 2 0,0 0 1 15,0 0-4-15,6-31 4 16,-6 31 3-16,0 0 2 0,0 0 7 0,0 0 6 15,0 0 11-15,0 0 2 0,0 0 2 16,0 0-5-16,0 0-11 0,0 0-5 16,0 0-8-16,0 0 5 0,-11 55 16 15,16-13 3-15,-3 9 2 0,2 0-6 16,7-2-17-16,-6-1-2 0,1-8-3 0,3 2-1 16,-7-11-3-16,1-2-7 15,-3-29-18-15,0 40-23 0,0-40-25 0,0 0-2 16,-3 26 12-16,3-26 21 0,0 0 29 15,0 0-203-15</inkml:trace>
  <inkml:trace contextRef="#ctx0" brushRef="#br0" timeOffset="24165.46">8978 1958 463 0,'0'0'-2'0,"0"0"0"16,0 0 1-16,0 0 1 0,-27 14-1 0,27-14 3 16,0 0-2-16,0 0 0 15,0 0 0-15,0 0 0 0,0 0 1 0,0 0 0 16,0 0 0-16,0 0-1 0,0 0 0 15,0 0 1-15,0 0-1 0,0 0 0 16,0 0-2-16,0 0 2 0,0 0-1 16,0 0 0-16,0 0 1 0,27 24 0 15,-27-24-212-15</inkml:trace>
  <inkml:trace contextRef="#ctx0" brushRef="#br0" timeOffset="24915.358">9009 2029 455 0,'0'0'-2'0,"0"0"1"0,0 0-1 0,0 0 0 15,0 0 3-15,16 29-1 0,-16-29 3 16,0 0 2-16,0 0 0 0,0 0 6 16,0 0 12-16,0 0 13 0,26 18 13 15,-26-18-2-15,38 2-12 0,-12-2-8 16,5-2 0-16,16-1-3 0,8 1 4 16,3-2-10-16,4-3-7 0,-2 3-4 15,-3-5-3-15,-6 4 1 0,-13 5-3 0,-5-2 1 16,-33 2-8-16,35 0-12 0,-35 0-12 15,0 0-17-15,0 0-3 0,0 0-7 16,0 0 4-16,0 0 2 0,-26 5 7 16,26-5 20-16,-47 11 7 0,16-7 14 15,5-4-205-15</inkml:trace>
  <inkml:trace contextRef="#ctx0" brushRef="#br0" timeOffset="25718.197">8998 2113 454 0,'0'0'0'16,"0"0"1"-16,0 0-2 0,0 0 0 16,0 0 2-16,0 0-3 0,0 0 1 15,0 0-1-15,0 0 0 0,0 0 1 16,0 0 1-16,0 0 2 0,0 0-2 16,-27 7-1-16,27-7 1 0,0 0-2 0,0 0 3 15,0 0 1-15,0 0 0 0,0 0-1 16,-26-9-1-16,26 9-2 0,0 0 0 15,0 0 0-15,0 0 0 0,0 0 2 16,0 0-1-16,0 0 0 0,0 0 2 16,0 0-2-16,0 0 1 0,0 0 3 15,0 0 4-15,0 0 8 0,0 0 12 16,0 0 12-16,0 0 5 0,0 0 2 16,0 0-2-16,0 0-6 0,0 0-3 15,0 0-4-15,0 0-4 0,0 0-3 0,0 0-2 16,0 0-2-16,0 0-8 0,0 0-2 15,0 0-8-15,0 0 2 0,11 29 0 16,-11-29 2-16,33 26 2 0,-33-26-3 16,42 34 0-16,-42-34-4 0,47 44 2 15,-47-44 0-15,42 53 2 0,-20-22 1 16,-2-4 0-16,-20-27 0 0,42 44-6 16,-42-44 2-16,33 29-4 0,-33-29 2 0,20 28 1 15,-20-28-1-15,0 0 5 16,0 0-4-16,0 0 0 0,0 0 0 0,0 0 0 15,0 0 0-15,0 0 0 0,27 23 1 16,-27-23-3-16,0 0 1 0,0 0 1 16,0 0-3-16,0 0 2 0,0 0 2 15,0 0 0-15,0 0 6 0,0 0 4 16,0 0 5-16,0 0 10 0,0 0 2 16,0 0-2-16,0 0-2 0,0 0-8 15,0 0-2-15,0 0-1 0,0 0-3 0,15-29-2 16,-15 29-4-16,0 0-3 0,44-36-3 15,-44 36 1-15,31-22 0 0,-31 22 0 16,27-20 1-16,-27 20 1 0,53-35 0 16,-17 6-1-16,6-9-3 0,-9 5-5 15,-2-2 4-15,-7 2-4 0,-6 2-7 16,-7 2-2-16,-7 2-13 0,-4 27-11 16,7-37-19-16,-7 37-28 0,0 0-50 0,0 0-8 15,-113-118 25-15,113 118-169 0</inkml:trace>
  <inkml:trace contextRef="#ctx0" brushRef="#br0" timeOffset="29084.58">10003 3236 426 0,'0'0'-1'16,"0"0"3"-16,0 0-4 0,16-29 4 16,-16 29-4-16,0 0 1 0,0 0 2 15,0 0 0-15,0 0 1 0,0 0 3 16,0 0 5-16,0 0 3 0,0 0 10 16,0 0 10-16,0 0 4 0,0 0 10 15,0 0 1-15,0 0-2 0,0 0 0 16,0 0-3-16,0 0-5 0,0 0-1 0,0 0-2 15,0 0-4-15,0 0-1 0,26-18-3 16,-26 18 3-16,0 0 2 0,0 0 1 16,0 0-1-16,0 0-7 0,0 0-5 15,0 0-5-15,0 0-5 0,0 0 0 16,0 0-5-16,0 0-2 0,0 0-2 0,0 0-2 16,0 0 2-16,0 0-2 15,0 0 1-15,0 0 1 0,0 0 0 0,0 0 0 16,0 0-2-16,36-24 1 0,-36 24-2 15,53-11 2-15,-15 4 0 0,4 1 1 16,6 1 2-16,10 1-2 0,8-1 1 16,10 1-2-16,8-5-1 0,18 2 1 15,13-4 1-15,11-2 0 0,7-2 0 16,0-5 0-16,-3 0-1 0,-19 9 1 16,-16-3-2-16,-11 6 1 0,-19-1-1 0,-14 4 0 15,-12 3-2-15,-8 2 1 16,-31 0-1-16,38 4-1 0,-38-4 1 0,0 0-3 15,0 0-1-15,0 0 4 0,0 0 1 16,0 0 1-16,0 0 2 0,0 0-1 16,0 0-5-16,0 0-7 0,0 0-18 15,0 0-22-15,0 0-23 0,0 0-24 16,0 0-11-16,-26-8-4 0,26 8 9 0,0 0 29 16,-43-3 28-16,43 3 30 15,-37 5-196-15</inkml:trace>
  <inkml:trace contextRef="#ctx0" brushRef="#br0" timeOffset="29419.182">11724 2740 436 0,'0'0'-3'0,"26"11"7"0,-26-11 7 16,0 0 12-16,0 0 10 0,0 0 0 16,0 0 3-16,0 0-3 0,34 35-10 15,-34-35 2-15,39 34-4 0,-39-34-8 16,54 33 2-16,-28-15-7 0,-26-18-2 16,44 33-6-16,-44-33 2 0,31 24-1 15,-31-24 0-15,0 0 2 0,27 40 6 0,-27-40 11 16,-27 31 5-16,-1-9-2 0,-8 5-3 15,-10 1-4-15,4 3-3 0,-3-2 2 16,3-4-10-16,5-5-19 0,1-12-30 16,5-3-37-16,31-5-29 0,-42-18 12 15,42 18 29-15,-18-53-173 0</inkml:trace>
  <inkml:trace contextRef="#ctx0" brushRef="#br0" timeOffset="29994.608">11201 2040 459 0,'0'0'-4'16,"33"-20"0"-16,-33 20 4 0,0 0-1 15,0 0 11-15,0 0 15 0,0 0 7 16,0 0 4-16,0 0-6 0,0 0-10 16,0 0 3-16,16 29 12 0,-18 0 2 15,2 4-4-15,0 2-9 0,2 3-12 16,7 6-1-16,2-2 0 0,0-6-2 0,4-7-4 16,-15-29 9-16,43 28 12 15,-12-23 4-15,2-10 5 0,7-8-12 0,4-7-9 16,-6-6-10-16,-3-8-15 0,-8-10-5 15,-5-9-22-15,-7-2-4 0,1-3 6 16,-10 5-12-16,-12 0 18 0,-1-3 7 16,-8 10 8-16,-5 8 21 0,2 12 10 15,18 26 12-15,-42-20 3 0,42 20-3 16,-51-5 1-16,51 5-6 0,-38 11-6 16,38-11-11-16,0 0-18 0,0 0-10 0,-11 38-10 15,16-11-5-15,6-1-9 16,6 1-29-16,14-3-4 0,5-8 10 0,1-7 17 15,1-12-170-15</inkml:trace>
  <inkml:trace contextRef="#ctx0" brushRef="#br0" timeOffset="30319.47">12173 1843 364 0,'5'27'87'0,"-5"-27"-81"0,0 0 28 15,0 0 25-15,0 0 23 0,33 6 1 16,-33-6-21-16,35-6-17 0,-1 1-20 16,1 5-11-16,3 2-5 0,4-4-12 15,-5 2-21-15,-10 5-28 0,0-8-29 16,-27 3-18-16,42 9 13 0,-42-9 28 16,0 0-176-16</inkml:trace>
  <inkml:trace contextRef="#ctx0" brushRef="#br0" timeOffset="30486.207">12140 2180 444 0,'0'0'31'0,"27"24"47"16,-27-24 30-16,0 0 5 0,0 0-13 16,33-11-41-16,-33 11-29 0,53-9-9 0,-18 9-29 15,-1-4-39-15,6-3-64 16,-3 5-31-16,-4-11 19 0,3-3-179 0</inkml:trace>
  <inkml:trace contextRef="#ctx0" brushRef="#br0" timeOffset="31517.502">13223 1907 459 0,'0'0'-2'0,"0"0"21"0,0 0 24 15,0 0 23-15,0 0 20 0,-24-28-1 16,24 28-18-16,0 0-23 0,0 0-20 0,0-31-20 16,0 31-10-16,0 0-2 0,50-38-7 15,-21 29-8-15,2-2-9 0,0 4-10 16,-31 7-1-16,49 9 10 0,-49-9 10 15,27 38 13-15,-27-38 9 0,4 51 12 16,-8-20 15-16,-8-2 12 0,-5 8 13 16,-8-1-6-16,-1-3 1 0,4 2-2 15,2-8-11-15,2-1-1 0,18-26-13 16,-31 42-7-16,31-42-3 0,0 0-5 16,0 0-5-16,0 0-1 0,0 0-6 0,0 0-7 15,16 29-2-15,-16-29 2 16,37 9-10-16,-6-4-12 0,-4-3-13 0,4-2-28 15,-2-9-13-15,2-9-5 0,6-11 13 16,3-15 32-16,-7-31-182 0</inkml:trace>
  <inkml:trace contextRef="#ctx0" brushRef="#br0" timeOffset="31812.041">13936 1600 433 0,'0'0'3'16,"0"0"4"-16,7 28 13 15,-7-28 20-15,0 0 4 0,0 0 0 0,0 0-14 16,0 0-16-16,0 0-12 0,0 0-3 16,0 0 2-16,0 0-3 0,35 16 5 15,-35-16-3-15,0 0 1 0,29 33 1 16,-29-33-1-16,11 31 5 0,-11-31 4 16,-11 49 5-16,0-20 6 0,-9 2 6 0,-2 2 4 15,-1-2-1-15,4 0-6 0,3-2-8 16,16-29-8-16,-27 42-5 0,27-42-3 15,-11 33-4-15,11-33-2 16,9 31 0-16,-9-31-6 0,0 0-3 0,42 29-11 16,-42-29-22-16,53-3-8 0,-24 3-19 15,7-11 6-15,-3-6 21 0,-2-1 18 16,4-11 28-16,-6 5-207 0</inkml:trace>
  <inkml:trace contextRef="#ctx0" brushRef="#br0" timeOffset="31987.766">14392 1881 436 0,'-11'37'-1'0,"11"-37"9"16,-11 42 17-16,11-8 16 0,0-34 13 15,-16 55 4-15,12-22-4 0,4-33-3 16,-16 47-11-16,16-47-9 0,-17 37-12 16,17-37-11-16,-11 34-5 0,11-34-21 0,-11 28-31 15,11-28-36-15,0 0-12 16,0 0 17-16,0 0 32 0,0 0-181 0</inkml:trace>
  <inkml:trace contextRef="#ctx0" brushRef="#br0" timeOffset="32306.266">14804 1699 456 0,'0'0'-4'0,"0"0"2"15,0 0 3-15,0 0 14 0,0 0 14 16,0 0 8-16,-22-26 2 16,22 26-5-16,0 0-14 0,0 0-8 0,0-29-7 15,0 29-4-15,0 0 0 0,26-2-1 16,-26 2 1-16,0 0-1 0,38 4 0 16,-38-4 3-16,16 27-3 0,-16-27 3 0,4 51 3 15,-13-23 8-15,-2 6 10 0,0 3 6 16,-9 1 3-16,2 4-6 0,-2 4-4 15,5-8-7-15,4-3-7 0,4-4-3 16,7-31-11-16,0 0-8 0,-4 27-5 16,4-27-15-16,0 0-17 0,53 4-23 15,-15-10-8-15,8-14 11 0,12-18 26 16,-1-8-181-16</inkml:trace>
  <inkml:trace contextRef="#ctx0" brushRef="#br0" timeOffset="32581.843">15327 1553 445 0,'0'0'-5'0,"0"0"7"0,-31 2 14 16,31-2 25-16,0 0 19 0,0 0 5 16,0 0-15-16,0 0-25 0,0 0-16 15,0 0-12-15,0 0 3 0,0 0 3 16,42 9-2-16,-42-9 0 0,35 9 0 16,-35-9-3-16,22 31 1 0,-22-31 1 0,5 42-1 15,-5-42 5-15,-16 47 5 16,-4-12 8-16,-2 0 7 0,0-4 6 0,-2 3 3 15,6-8-2-15,-7 1-4 0,8 2 0 16,17-29-13-16,-27 44-5 0,27-44-8 16,-4 26-11-16,4-26 0 0,0 0-7 15,22 36-15-15,-22-36-23 0,46 22-37 16,-12-20-11-16,5-4 12 0,6-7 27 0,-3-11-169 16</inkml:trace>
  <inkml:trace contextRef="#ctx0" brushRef="#br0" timeOffset="33134.962">15754 1701 445 0,'0'0'-2'0,"0"0"-3"0,-11 29 3 16,11-29 5-16,0 0 7 0,0 0 9 0,18 38 12 15,-18-38-1-15,13 31 1 16,-13-31-9-16,18 37-10 0,-18-37-3 0,11 40-3 15,-11-40 5-15,0 34 1 0,0-34 0 16,0 0 1-16,-16 31-4 0,16-31-3 16,0 0 2-16,0 0 2 0,-29 17 4 15,29-17 6-15,0 0 3 0,-26-20-4 16,26 20-1-16,0 0-6 0,-9-37-3 0,9 37 3 16,15-34-4-16,-4 8-1 15,-11 26-5-15,38-44 0 0,-38 44-6 0,31-49 2 16,-31 49 1-16,31-33-1 15,-31 33-1-15,38-18-3 0,-38 18-3 0,31 0 1 16,-31 0 1-16,26 20 4 0,-26-20 2 16,27 33 0-16,-27-33 2 0,15 40-4 15,-15-40 3-15,11 31 1 0,-11-31 4 0,0 38 5 16,0-38 7-16,-11 31 1 16,11-31-1-16,0 0 1 0,0 0 4 15,0 0 14-15,0 0 15 0,0 0 6 16,0 0-9-16,0 0-17 0,0-34-19 0,0 34-16 15,16-57-2-15,-5 26-10 0,9-2 5 16,-2 2 2-16,-18 31-7 0,42-51 9 16,-42 51-5-16,37-42 1 0,-37 42 3 15,31-20 2-15,-31 20-1 0,0 0-1 16,31 4 3-16,-31-4 1 0,27 33 7 0,-27-33 2 16,31 53-2-16,-16-24 5 15,1 2-3-15,-3 0 0 0,0 2 1 0,-1 1-2 16,-6-3-8-16,-6-31-35 0,5 44-55 15,-5-44-53-15,0 33-1 0,0-33 37 16,0 0-157-16</inkml:trace>
  <inkml:trace contextRef="#ctx0" brushRef="#br0" timeOffset="33515.989">16631 1418 441 0,'-20'53'-6'0,"4"-17"12"0,3 1 16 16,-2 5 20-16,1 3 19 0,3 8 0 15,5 0 5-15,-3 2 0 0,2 7-3 16,-4-2-5-16,-5 11-12 0,-3 0-14 16,-4 0-11-16,8-3-8 0,-5-6-8 15,2-6-3-15,7-12-1 0,-4-9-5 16,4-6-20-16,11-29-24 0,-16 35-39 0,16-35-31 15,0 0 0-15,0 0 23 0,-26 7-169 16</inkml:trace>
  <inkml:trace contextRef="#ctx0" brushRef="#br0" timeOffset="33868.436">16784 1861 439 0,'0'0'-3'0,"31"15"22"16,-31-15 37-16,0 0 34 0,0 0 21 15,0 0-7-15,0 0-22 0,0 0-22 16,0 0-19-16,0 0-12 0,0 0-14 16,0 0-14-16,0 0-12 0,0 0-7 0,-36 18 0 15,36-18 3-15,-33 38 4 16,17-12 4-16,16-26 1 0,-20 60-1 0,14-29-1 15,8-4 4-15,7-1 1 0,-9-26 0 16,31 33 2-16,-31-33 1 0,44 38-3 16,-44-38 1-16,40 33-2 0,-40-33-3 15,29 25 6-15,-29-25-2 0,0 0-1 16,0 0 5-16,9 26 10 0,-9-26 11 16,0 0 8-16,-40 29-1 0,13-16-11 15,1-2-10-15,-3 0-4 0,0-4-6 0,29-7-29 16,-44 2-62-16,44-2-58 0,-31-24 3 15,31 24-182-15</inkml:trace>
  <inkml:trace contextRef="#ctx0" brushRef="#br0" timeOffset="39550.327">5333 5131 433 0,'0'0'-1'0,"0"0"-4"0,0 0 5 16,0 0-3-16,0 0 4 15,0 0 1-15,0 0 1 0,0 0 6 0,0 0-1 16,0 0 4-16,0 0-2 0,0 0 2 16,0 0 9-16,0 0 8 0,0 0 9 15,0 0 11-15,0 0 11 0,0 0 2 16,0 0 4-16,0 0-10 0,25 27-11 15,-25-27-3-15,0 0-8 0,0 0-4 0,0 0-1 16,0 0-7-16,0 0-7 16,0 0-4-16,0 0-10 0,0 0 0 0,0 0-1 15,0 0 1-15,0 0 3 0,33 7-7 16,-33-7 2-16,42 4 0 0,-42-4 0 16,46 4 2-16,-17-1 1 0,2-1-1 15,7 0-5-15,2 0 4 0,2-4-1 16,6-2-2-16,6-1 6 0,10-4-6 15,9-4-2-15,4 0 6 0,5-3-3 16,7 3 5-16,-9 2-1 0,-1 2-7 0,-1 2 4 16,-7 3-7-16,-5 0 7 15,-6-1 5-15,2 1-9 0,-4-1 7 0,-3-4-2 16,2 1-1-16,1 1 8 0,0 0-3 16,1 3-2-16,-8 4-1 0,7-7-2 15,-1 3-1-15,-1-5 6 0,-3 5-2 16,2-5 6-16,-10 2-7 0,1 5 0 15,-2-7 2-15,-8 7-6 0,1 0 5 16,-6-1 0-16,5 3-2 0,-7 0 4 16,-3 0 0-16,5 0 0 0,0-6 4 0,2 1-4 15,7-4 4-15,0 1-3 0,4-4 1 16,1 1 4-16,-3 3-6 0,7-4 1 16,-3 6-5-16,3 1 0 0,-7 1 2 15,4 0-1-15,-10 4-4 0,-3-3 2 16,-2-1 2-16,-4 6-1 0,-1-2 5 15,5 0 1-15,-2 2-5 0,2-4 2 16,7 0-1-16,1-5-4 0,-1 1 0 16,4-1 2-16,0 0-2 0,0 1 7 15,-4 1 1-15,-5 1-4 0,-2 2 0 0,-4-1-7 16,-27 3 4-16,51 0 0 0,-51 0 4 16,42-4 2-16,-42 4-3 0,48-2 2 15,-14-3 0-15,-3 1-2 0,8-1 1 16,-1 1 1-16,0-3-4 0,-1 3 0 15,-6-3-1-15,3 1 1 0,-3 1 4 0,-31 5 0 16,46-4-4-16,-46 4 2 16,31 0-3-16,-31 0-3 0,0 0 6 0,0 0-2 15,0 0-1-15,0 0 2 0,0 0-3 16,0 0 0-16,0 0 6 0,0 0-2 16,0 0 3-16,0 0 0 0,0 0-4 15,0 0 5-15,0 0-2 0,0 0 5 16,0 0 1-16,0 0-1 0,0 0-3 15,0 0-3-15,0 0-2 0,0 0-1 16,0 0 1-16,0 0-1 0,0 0-1 0,0 0-10 16,0 0-17-16,0 0-36 15,0 0-67-15,0 0-59 0,0 0 2 0,0 0-174 16</inkml:trace>
  <inkml:trace contextRef="#ctx0" brushRef="#br0" timeOffset="39964.54">9230 4547 425 0,'0'0'20'0,"0"0"20"0,0 0 12 0,0 0 6 16,0 0-5-16,0 0-20 15,0 0-8-15,0 26-2 0,0-26-2 0,20 34-2 16,-20-34-2-16,40 51 0 0,-13-23-7 16,2 1-2-16,-1 2 0 0,3-2-8 15,-4-7 2-15,4-2 7 0,2-7 3 16,-4-2 1-16,-29-11 0 0,33 16-3 15,-33-16-5-15,0 0 4 0,0 0 14 16,0 0 12-16,0 0 1 0,0 0 3 16,-31 4-29-16,5-2-14 0,-12 3-7 0,0 2-11 15,-8-1-17-15,-7 7-15 0,-5 7-17 16,1 3-13-16,-3 1 8 0,7 0-6 16,2-6 6-16,9-3 17 0,11-1 17 15,31-14-181-15</inkml:trace>
  <inkml:trace contextRef="#ctx0" brushRef="#br0" timeOffset="40672.978">5521 4941 422 0,'0'0'7'0,"0"0"15"0,0 0 16 16,0 0 17-16,0 0 10 0,0 0 10 16,0 0 6-16,0 0-1 0,0 0-11 15,0 0-14-15,0 0-21 0,0 0-19 16,0 0-5-16,0 0-9 0,0 0 0 15,-39 24-4-15,12 5-3 0,0 11 3 16,-4 2-1-16,-2 0 1 0,13-6-3 0,-2-10 0 16,22-26-2-16,-31 36 4 15,31-36 3-15,0 0 0 0,0 0 3 0,0 0-1 16,0 0 1-16,0 0 1 0,0 0 1 16,0 0-2-16,0 0-3 0,0 0 3 15,0 0 0-15,0 0 5 0,0 0 1 16,42 26-1-16,-42-26-1 0,38 18-5 15,-38-18 0-15,42 18 0 0,-42-18 0 16,58 15 0-16,-27-8 1 0,6-3-8 16,1-4-22-16,8-4-31 0,3-5-60 0,-2-7-28 15,3-1 13-15,-5-3-179 0</inkml:trace>
  <inkml:trace contextRef="#ctx0" brushRef="#br0" timeOffset="41227.108">6897 4443 444 0,'4'-29'40'15,"-4"29"13"-15,0 0 12 0,-4-31-1 16,4 31-16-16,0 0-13 0,0 0-19 16,-27-18-8-16,27 18-11 0,-31 7-2 0,31-7-3 15,-49 38 4-15,27-12 1 0,2 5 2 16,0-4 4-16,7 4-1 0,4 2 0 16,5-2 0-16,2 0 1 0,4 2-5 15,-2-33 2-15,13 47-5 0,-13-47 4 16,29 26 3-16,-29-26 1 0,40 11 14 15,-40-11 12-15,53-11 3 0,-27-2 4 16,1-9-11-16,4-11-13 0,-7-10-8 0,1-7-1 16,-5-1-5-16,-7-5 2 15,-9-1 4-15,-4-1-4 0,0 1-6 0,-4-3-6 16,-7 4 1-16,0 1-1 0,0 0 8 16,2 6 9-16,-4 5 1 0,-1 4 16 15,3 13 14-15,11 27 4 0,-15-31 2 16,15 31-11-16,0 0-13 0,0 0-14 15,0 0-1-15,0 0-5 0,0 0 0 16,-3 31 2-16,10 9 4 0,2 9 1 16,-2 11 3-16,4 6 2 0,0-4-6 0,4 2 3 15,1 3 1-15,-1-3-3 16,1-9 2-16,1-4-7 0,-1-11-11 0,-1-5-8 16,-3-1-31-16,-12-34-37 0,26 42-37 15,-26-42-27-15,27 22 15 0,-27-22 45 16,40 2-166-16</inkml:trace>
  <inkml:trace contextRef="#ctx0" brushRef="#br0" timeOffset="41412.814">7481 4294 445 0,'0'0'48'0,"-26"27"24"16,26-27 6-16,0 0 1 0,-25 46-16 15,23-15-25-15,2 5-9 0,0-1-5 16,2 3-2-16,3 0 0 0,1-1-6 15,5-1-10-15,-2-1-6 0,7 1-21 16,-5-5-25-16,4-5-38 0,-15-26-34 16,0 0 1-16,34 29 26 0,-34-29-170 0</inkml:trace>
  <inkml:trace contextRef="#ctx0" brushRef="#br0" timeOffset="42806.64">10304 5069 417 0,'0'0'6'0,"0"0"6"15,0 0-1-15,0 0 8 0,0 0-2 16,0 0-2-16,27 14 0 0,-27-14 8 16,0 0 19-16,27 2 14 0,-27-2 16 15,51 11-13-15,-9-7-11 0,6-1-7 16,5-3-6-16,9 2 2 0,0-2 1 15,9 0-4-15,2 0-7 0,7-7-5 0,11 5-8 16,2-5-2-16,2-2-1 16,0 3-3-16,1-1-2 0,-6 1-1 0,1 1-4 15,-2 3 0-15,1-3 1 16,6 3 3-16,3 2-2 0,5-4 5 0,3 2 1 16,-1-3-7-16,0 1 3 0,3 6-1 15,1-4-2-15,-1 4 6 0,-1 5-2 16,3-3 3-16,-2 0 1 0,1 1-4 15,1-3 4-15,-11 0-6 0,4-2 2 16,-7 3-1-16,-4-6-3 0,2 1 5 0,-4 0-2 16,0-5 2-16,-2 5 0 15,1-5-2-15,-1-4-1 0,2-2 0 0,-3 0-1 16,-8-1 0-16,4 6-2 0,-4 1 1 16,-7 3 1-16,-2-1-1 0,-9 5 1 15,2-2 1-15,-2 0-1 0,2 4-1 16,5-4 0-16,-5-1 0 0,9 3-3 15,-9-2 3-15,3 2 0 0,2 2-3 0,-1-6 3 16,1 4-3-16,2-4-1 16,-3-3 4-16,-6 7-1 0,-2-7 6 0,-2 5-1 15,-1 0 2-15,-4-5-2 0,5 3-1 16,-9-1-3-16,6 1 4 0,-2 4-2 16,-4-2-2-16,8 0 3 0,-3-3-3 15,-8 3 1-15,-2 0-2 0,-8 2-3 16,-3 2 1-16,-2-4 3 0,4-3 1 15,5 3 4-15,-4 0-4 0,-5 0 1 16,-5 2 1-16,-26 0-1 0,49-7 0 0,-18 3 1 16,-4-1 0-16,4 3 1 15,-3 0 0-15,-28 2-2 0,47-5 4 0,-47 5-6 16,46-6-1-16,-46 6 2 0,38-3-7 16,-38 3 6-16,0 0-2 0,0 0 0 15,0 0 3-15,0 0-5 0,0 0 5 16,27-6-2-16,-27 6 1 0,0 0 4 15,0 0-2-15,0 0 6 0,0 0-4 16,0 0 1-16,0 0-3 0,0 0-4 16,0 0 2-16,0 0 2 0,0 0-6 0,0 0 5 15,0 0-2-15,0 0-1 0,0 0 3 16,0 0-1-16,0 0-4 0,0 0 3 16,0 0 0-16,0 0-1 0,0 0 3 15,0 0-7-15,0 0 4 0,0 0-1 16,0 0 0-16,0 0 1 0,0 0-1 15,0 0 0-15,0 0 0 0,0 0-3 16,0 0 1-16,0 0-4 0,0 0-9 0,0 0-6 16,0 0-19-16,-38-5-19 15,38 5-26-15,0 0-56 0,-42-6-51 0,42 6-3 16,-58 2-167-16</inkml:trace>
  <inkml:trace contextRef="#ctx0" brushRef="#br0" timeOffset="43129.136">16806 4724 547 0,'0'0'124'0,"0"0"7"0,0 0-38 16,0 0-58-16,26-29-25 0,-26 29 3 15,42-6-3-15,-42 6 7 0,36 0-7 16,-36 0-9-16,33 8 2 0,-6-1-5 15,-27-7 2-15,46 24 2 0,-15-8 0 16,-31-16 1-16,44 33-2 0,-44-33 1 0,27 27-4 16,-27-27 6-16,0 0-2 15,20 28-2-15,-20-28 2 0,0 0 2 0,0 31 6 16,0-31 1-16,0 0 7 0,-42 38 1 16,6-22 3-16,3 4-1 0,-16-5-6 15,3 1 4-15,4-5-7 0,0-9 1 16,11 0-13-16,-7-9-39 0,-4 5-59 15,0-4-67-15,-2-6-21 0,-7 6-175 16</inkml:trace>
  <inkml:trace contextRef="#ctx0" brushRef="#br0" timeOffset="44023.861">10588 4848 414 0,'0'0'0'16,"0"0"9"-16,0 0 5 0,0 0 9 15,0 0 12-15,0 0 1 0,0 0 19 16,-5-27 19-16,5 27 17 0,0 0 14 16,0 0-15-16,-31-22-19 0,31 22-27 15,0 0-21-15,-26-9-10 0,26 9-15 0,-42 3-6 16,42-3 5-16,-53 13-5 0,26 0 5 16,-4 0 5-16,-2 5-9 0,2-2 2 15,0 1 4-15,31-17-3 0,-42 29 2 16,42-29 1-16,0 0-1 0,-29 27 1 15,29-27 2-15,0 0 0 0,0 0 1 0,-35 42-5 16,35-42 3-16,-31 40 3 16,31-40-4-16,-12 31 5 0,12-31-7 0,0 0-1 15,0 0 2-15,0 0 2 0,0 0 2 16,0 0-3-16,0 0 4 0,43 28 5 16,-43-28 1-16,53 18 8 0,-16-11-3 15,10 2-1-15,4-5 4 0,9 1-5 16,-3 3-2-16,-4-1-6 0,0 0-3 15,-4 2-11-15,-2-7-23 0,1 4-27 16,-1-3-71-16,-5-1-35 0,4 0 9 0,3-6-181 16</inkml:trace>
  <inkml:trace contextRef="#ctx0" brushRef="#br0" timeOffset="44616.685">13637 4401 432 0,'0'0'-4'0,"-44"11"4"0,44-11 3 16,-40 9 3-16,40-9 11 0,-42 15 5 16,42-15-7-16,-53 38 4 0,26-9 2 15,5 4 0-15,-9 2 3 0,9 5-5 16,2 0-5-16,4 0-7 0,16 0 1 15,0-5 0-15,14-4-2 0,-1-4 1 16,-13-27 2-16,42 26 13 0,-42-26 18 16,55 2 15-16,-21-10 7 0,8-10-12 0,-5-11-20 15,5-11-24-15,-4-9-10 0,-7-6-7 16,0-7-1-16,-13-4 6 0,-9-12-4 16,-3-4 0-16,-6-2-8 0,-2 0 3 15,-2 6 3-15,-12 10 9 0,5 12 18 16,2 10 11-16,-4 17 10 0,13 29 7 15,-25-40-2-15,25 40-2 0,0 0-4 16,-33-17-15-16,33 17-9 0,0 0-9 0,0 28-5 16,2 8 4-16,-2 17 8 0,5 11-4 15,-1 11 5-15,3 14 4 0,8-3-5 16,-3 1 3-16,1-10-4 0,0-10-2 16,-4-10-3-16,2-12 0 0,0-8-2 15,0-1-8-15,-2-8-14 0,2-1-42 16,-11-27-54-16,16 33-49 0,-16-33-1 15,-38-68-176-15</inkml:trace>
  <inkml:trace contextRef="#ctx0" brushRef="#br0" timeOffset="44960.839">14195 4640 473 0,'0'0'82'0,"0"0"30"0,0 0 13 0,0 0-26 16,0 0-23-16,0 0-29 15,0 0-22-15,0 0-16 0,0 0-9 0,0 0-3 16,0 0 0-16,38-13-3 0,-38 13-1 16,0 0-2-16,22 31-4 0,-22-31 4 15,4 31 0-15,-4-31 5 0,-11 42 8 16,-4-16 1-16,-5 5 9 0,-2 2-3 15,2 1-3-15,2-3 9 0,7-5-7 16,11-26 3-16,-9 31 1 0,9-31-9 16,0 0 1-16,0 0 0 0,38 27 3 0,-7-25 8 15,11-2-5-15,15-11-3 0,7 0-13 16,5-7-25-16,0-2-40 0,-7 2-50 16,-2-1-41-16,-3-1 1 0,-8-3-162 15</inkml:trace>
  <inkml:trace contextRef="#ctx0" brushRef="#br0" timeOffset="82213.106">1261 6263 447 0,'0'0'-1'0,"0"0"1"15,38 18 0-15,-38-18-1 0,40 0 0 16,-40 0-1-16,53-20 1 0,-27 6 2 16,-26 14 0-16,47-20 1 0,-47 20-1 15,0 0 0-15,29-6-2 0,-29 6-1 16,0 0-1-16,0 0 2 0,0 0 0 15,0 0-1-15,0 0 2 0,0 0 1 0,-16 33-1 16,16-33 1-16,-11 42-2 0,11-42-2 16,0 0 0-16,-22 33 1 0,22-33 2 15,0 0 0-15,-36 34 1 0,36-34 0 16,0 0-2-16,-26 2 0 0,26-2 2 16,0 0 2-16,0 0 0 0,0 0 3 0,0 0 1 15,0 0 5-15,0 0 8 16,0 0 11-16,0 0 9 0,0 0 6 0,0 0 3 15,0 0-4-15,-27-11-4 16,27 11-4-16,0 0-4 0,-6-27-3 0,6 27 3 16,0 0 1-16,0 0-2 0,0 0 1 15,0 0-6-15,0 0-8 0,0 0-5 16,0 0-8-16,0 0-4 0,0 0-2 16,0 0 0-16,0 0-2 0,0 0 0 15,0 0 0-15,0 0-1 0,-16 38 1 0,23-5 2 16,2 9 0-16,-3 13 0 15,5 3 3-15,-6 6 0 0,4 5 1 0,-3-3 0 16,-1 3-3-16,1-12 0 0,-1-1 0 16,1-12 1-16,-6-6-1 0,5-12-8 15,-5-26-21-15,0 0-29 0,0 0-23 16,11 29-13-16,-11-29 1 0,0 0 4 16,0 0 15-16,0-33 19 0,-2 4 21 15,2-15-187-15</inkml:trace>
  <inkml:trace contextRef="#ctx0" brushRef="#br0" timeOffset="82460.715">1434 6416 430 0,'0'-34'-3'16,"0"6"5"-16,-5-1 4 0,1-2 4 15,4 0 6-15,0 31 2 0,4-47 0 16,-4 47 0-16,16-31-5 0,-16 31-7 16,22-26-3-16,-22 26-3 0,51-36 0 15,-22 23-2-15,6 15-3 0,-2 3-2 0,-4 19 0 16,-29-24 3-16,44 49 0 15,-28-14 3-15,-7-6 3 0,-14 11 9 0,-6-2 12 16,-9 1 8-16,-11 6 7 16,-2-1 7-16,-2-6-1 0,4-7-4 0,4-9-9 15,27-22-16-15,-37 17-13 0,37-17-15 16,0 0-33-16,0 0-35 0,0 0-9 16,0 0 10-16,26-35 36 0,10 0-181 15</inkml:trace>
  <inkml:trace contextRef="#ctx0" brushRef="#br0" timeOffset="83180.59">2089 5875 422 0,'0'0'7'15,"-9"38"1"-15,9-38 7 0,-6 55 13 0,6-4 17 16,4 14 21-16,3 12 1 15,4 7-13-15,2 5-11 0,0-1-12 0,3 1-3 16,0-7-2-16,-1-9-7 16,-4 0-6-16,0-11-2 0,-6-4-3 0,-1-19 2 15,-4-39-4-15,7 40-2 0,-7-40-1 16,0 0 2-16,0 0 11 0,0 0 9 16,0 0 0-16,0 0-5 0,-11-29-11 15,0 1-13-15,6-10-3 0,-2-6-9 16,7-3 1-16,5-6-2 0,2 2-3 15,8 5 7-15,1 8-5 0,-1 11 1 16,-15 27-1-16,33-24 0 0,-33 24 0 0,38-4 1 16,-38 4 4-16,40 22 2 15,-40-22 7-15,37 51 5 0,-26-16 2 0,5 5 2 16,-9 0 1-16,4-5 2 0,-2-4 2 16,-3-4-4-16,-6-27 0 0,11 38-2 15,-11-38-3-15,0 0-5 0,0 0-5 16,0 0-1-16,0 0 1 0,31 11 6 15,-31-11 0-15,31-31 3 0,-31 31 0 0,27-47-1 16,-16 16 10-16,0 2 2 0,-11 29 2 16,9-48 4-16,-9 48 2 0,0 0 4 15,0-27 4-15,0 27-10 0,0 0 1 16,0 0-17-16,0 0 2 0,0 0-2 16,0 0-1-16,0 0 9 0,0 31-8 15,0-31 6-15,11 47-7 0,-11-47-3 16,22 44-1-16,-22-44-1 0,27 29-5 0,-27-29-6 15,0 0 0-15,35 24 2 16,-35-24 3-16,0 0 10 0,27 0 6 0,-27 0 6 16,0 0 4-16,22-40 2 0,-22 40 0 15,11-46-2-15,-11 19 1 0,0 27-2 16,-2-38 5-16,2 38 8 0,0 0 2 16,0 0-3-16,-9-26-10 0,9 26-13 15,0 0-3-15,0 0-4 0,0 0-4 16,0 0 3-16,0 0 0 0,4 33 3 15,-4-33 4-15,16 44 0 0,-5-15-6 0,-11-29-10 16,15 42-9-16,-15-42-16 0,22 31-21 16,-22-31-36-16,0 0-21 0,0 0-1 15,31 11 15-15,-31-11 43 0,23-46 31 16,-15 8-197-16</inkml:trace>
  <inkml:trace contextRef="#ctx0" brushRef="#br0" timeOffset="83370.289">2692 6309 439 0,'0'0'30'0,"0"0"21"0,0 0 16 16,0 0 2-16,0 0-12 0,0 0-16 16,0 0-16-16,0 0-9 0,0 0-8 15,0 0-5-15,0 0 0 0,26 14-1 16,-26-14-1-16,0 0-7 16,38 33-11-16,-38-33-8 0,0 0-6 0,15 40-2 15,-15-40-9-15,-11 44-7 0,2-15-8 16,-4-3 3-16,13-26 15 0,-24 40 17 15,24-40-197-15</inkml:trace>
  <inkml:trace contextRef="#ctx0" brushRef="#br0" timeOffset="84209.974">3152 6604 423 0,'0'0'0'16,"0"0"5"-16,0 0 7 0,0 0 8 15,0 0 7-15,0 0 3 0,0 0 3 16,0 0-4-16,-26 15-7 0,26-15-7 16,0 0-9-16,0 0-5 0,0 0-1 15,-11 29 1-15,11-29 0 0,4 58-1 16,-2-32 0-16,3 5-1 0,6 0 0 15,-11-31 0-15,31 31 0 0,-31-31-1 0,26 16-2 16,-26-16 3-16,0 0 4 16,0 0 7-16,0 0 5 0,0 0-2 0,20-49-5 15,-15 23-4-15,-5 26 1 0,-5-43 9 16,5 43 10-16,0 0 10 0,0 0 2 16,0 0-4-16,-31-24-7 0,31 24-11 15,0 0-7-15,0 0-14 0,0 0-23 16,0 0-24-16,0 0-26 0,0 0-8 0,0 0 12 15,0 0 18-15,0 0 29 0,0 0 18 16,31 5 7-16,-31-5 6 0,44-12-2 16,-19-1 0-16,-25 13 1 0,49-22-1 15,-49 22-1-15,42-15-1 0,-42 15 1 16,42-9-1-16,-42 9 4 0,31 2 3 16,-31-2 1-16,0 0 0 0,37 0-2 15,-37 0-3-15,0 0-1 0,38 4 0 16,-38-4 0-16,31 11 1 0,-31-11-1 15,27 20-1-15,-27-20-1 0,31 22 2 0,-31-22-1 16,26 18 0-16,-26-18 1 16,31 9 1-16,-31-9 4 0,29 0 7 0,-29 0 9 15,0 0 11-15,31-20 14 0,-31 20 18 16,0 0 12-16,0 0 2 0,0 0-12 16,0 0-21-16,0 0-16 0,0 0-7 15,0 0-3-15,-11-26-4 0,11 26-12 16,0 0-22-16,0 0-23 0,0 0-13 0,0 0 6 15,0 0 18-15,11 44 21 0,-7-15 11 16,12-1 0-16,-5 6-3 0,4-8-6 16,-15-26 1-16,47 38-2 0,-47-38 7 15,49 6 4-15,-49-6 2 0,42-17 4 16,-42 17-1-16,42-49 8 0,-42 49 8 16,31-51 1-16,-31 51 8 0,6-35 7 15,-6 35 2-15,0 0-2 0,0 0-9 0,0 0-17 16,0 0-16-16,0 0-6 15,0 0-2-15,0 0 4 0,5 37 8 0,1-3 2 16,6 10 2-16,1 9-1 16,0 0-1-16,-4 0 1 0,2-2-1 0,-2 0 0 15,-7 0 0-15,3-13-4 0,-5-7-2 16,0-31-5-16,0 0-16 0,-20 26-48 16,20-26-44-16,-65-4-23 0,19-12 13 15,-3-10-165-15</inkml:trace>
  <inkml:trace contextRef="#ctx0" brushRef="#br0" timeOffset="84420.642">3427 6192 502 0,'0'0'87'16,"0"0"9"-16,0 0-18 0,0 0-41 16,0 0-27-16,31-2-2 0,-31 2 2 15,53 0-1-15,-27 2-1 0,1 7-7 0,-27-9-5 16,40 31-8-16,-27 0-15 15,0 2-7-15,-6 5-3 0,-7-1-6 0,-7 1-7 16,-6-3 6-16,-9 3-11 0,-5-2 10 16,27-36 15-16,-46 46 1 0,-67-135-70 15,113 89-114-15</inkml:trace>
  <inkml:trace contextRef="#ctx0" brushRef="#br0" timeOffset="84710.677">4645 6106 439 0,'0'0'24'0,"0"0"18"16,0 0 8-16,0 0-5 0,0 0-8 15,6 37 3-15,-6-37 7 0,7 42 8 0,-3-4-7 16,5 13-16-16,4 4-16 16,3-2-9-16,-1 7-4 0,5-9 1 0,0 0 1 15,-2 4-13-15,-2-4-15 0,-1 0-25 16,-8-4-29-16,-7-7-14 0,-3-9 1 16,3-31 19-16,-19 31 28 0,19-31 24 15,-36-29-198-15</inkml:trace>
  <inkml:trace contextRef="#ctx0" brushRef="#br0" timeOffset="84856.451">4510 6444 438 0,'0'0'39'16,"0"0"36"-16,0 0 25 15,0 0 10-15,0 0-22 0,0 0-29 0,31 9-15 16,-31-9-17-16,48-11-6 0,-6 9-10 16,0-5-35-16,5-1-44 0,2-1-46 15,4 0-31-15,-7 7 22 0,-4-1-169 0</inkml:trace>
  <inkml:trace contextRef="#ctx0" brushRef="#br0" timeOffset="86064.55">5220 6473 424 0,'0'0'8'0,"29"11"6"16,-29-11 13-16,0 0 7 0,16 31 5 15,-16-31 2-15,20 45-7 0,-14-14-5 16,5 2-7-16,-2 2-5 0,2 3-5 16,-2-7-3-16,-7-5-3 0,-2-26 1 15,5 34 1-15,-5-34-3 0,0 0 4 0,0 0 16 16,0 0 6-16,0 0 1 15,0 0-7-15,-31-25-14 0,31 25-2 0,-22-37 10 16,22 37 14-16,-16-31 4 0,16 31-2 16,-4-27-10-16,4 27-14 0,11-38-8 15,-2 12-1-15,-9 26-2 0,33-47-2 16,-33 47-2-16,46-35-3 0,-19 19-4 16,-27 16 1-16,49-15-1 0,-49 15 1 15,42-2 2-15,-42 2-1 0,31 6 1 16,-31-6-3-16,0 0 1 0,31 31 1 0,-31-31 2 15,17 34 5-15,-17-34 0 16,5 46-1-16,-5-46-2 0,11 36-1 0,-11-36-1 16,15 42-3-16,-15-42-13 0,20 44-8 15,-20-44-8-15,31 24 2 0,-31-24 9 16,33 11 2-16,-33-11 2 0,31-6 1 16,-31 6-1-16,34-18 7 0,-34 18 1 15,26-29 4-15,-26 29 4 0,16-42 2 16,-7 13 4-16,-3 3 3 0,-6 26 8 15,11-33 9-15,-11 33 16 0,0 0 13 0,0 0 8 16,-6-29 3-16,6 29-8 16,0 0-15-16,0 0-14 0,0 0-19 0,0 0-10 15,0 0-2-15,0 0 0 0,-5 35 6 16,10-8 5-16,6 4-3 0,0-5-2 16,4 3-7-16,-15-29-8 0,25 36-2 15,-25-36 0-15,26 19 4 0,-26-19 6 16,29 5 4-16,-29-5 4 0,31-9 3 15,-31 9 4-15,35-22 1 0,-35 22 3 16,29-42 5-16,-29 42 0 0,20-40-2 0,-20 40-2 16,7-38-3-16,-7 38-1 0,0 0 1 15,0 0-3-15,0 0-5 0,13-26-3 16,-13 26-5-16,0 0 2 0,0 0 2 16,0 0 5-16,33 37 3 0,-33-37 2 15,22 45 3-15,-22-45 0 0,14 40-3 0,-14-40-1 16,0 0-2-16,0 0 2 15,0 0 0-15,0 0 6 0,0 0 2 0,0 0-3 16,0 0 1-16,33-25-6 0,-22-4-2 16,0-2-2-16,5 5-1 0,-16 26 0 15,26-38-2-15,-26 38-1 0,0 0-3 16,27-15-5-16,-27 15 2 0,0 0 0 16,31 37 5-16,-20-10 2 0,0 8 2 15,-2-1 3-15,6-1 0 0,-15-33 1 16,31 46-1-16,-31-46-4 0,45 25 6 0,-14-21 0 15,0-8 2-15,6-12 3 16,5-10-5-16,5-8-1 0,-5-10-2 0,0-7-14 16,-9-4-4-16,-2-5-1 0,-9-6 1 15,-6-1 8-15,-5-10 5 0,-7 6 1 16,1 7 6-16,-10 8 13 0,1 16 11 16,-3 7 8-16,7 33 1 0,-24-38-1 15,24 38-7-15,0 0-6 0,-33-19-6 0,33 19-7 16,0 0-4-16,-9 35-3 15,2 3 2-15,7 15 2 0,-4 9 3 0,4 6 0 16,11 8 1-16,-2-1-2 0,6-9-4 16,3-4 1-16,2-13-2 0,0-11 1 15,-3-5-2-15,-17-33 0 0,38 35 0 16,-38-35 0-16,0 0 7 0,36 9 11 16,-36-9 6-16,42-26 2 0,-16-1-3 15,7 7-12-15,-4-2-4 0,-29 22-7 16,40-31-2-16,-40 31-1 0,0 0-3 0,31 2 2 15,-31-2-2-15,27 40 1 16,-16-9 1-16,-2 5 1 0,-3-1-1 0,-6 3-12 16,-6-1-22-16,-6 8 0 0,-1-3-39 15,-9-9-44-15,22-33-14 0,-49 26-8 16,18-37-171-16</inkml:trace>
  <inkml:trace contextRef="#ctx0" brushRef="#br0" timeOffset="86202.333">6009 6210 484 0,'-31'-18'68'0,"31"18"5"0,-42-44-13 15,42 44-51-15,-23-31-38 0,23 31-28 16,0 0-14-16,0-27 6 0,0 27 25 16,11-26-187-16</inkml:trace>
  <inkml:trace contextRef="#ctx0" brushRef="#br0" timeOffset="86352.098">6062 5749 628 0,'0'0'176'0,"0"0"-2"15,0 0-55-15,0 0-69 0,0 0-38 16,26 9-1-16,1 7 2 0,11 8-3 16,8 7-8-16,7 9-33 0,5 4-70 15,-1-2-70-15,-3-4-20 0,-6-3-181 0</inkml:trace>
  <inkml:trace contextRef="#ctx0" brushRef="#br0" timeOffset="88610.328">8338 6677 413 0,'0'0'0'0,"0"0"1"0,0 0 0 0,0 0-1 16,27-31 1-16,-27 31 6 0,0 0 11 16,22-27 19-16,-22 27 15 0,4-33 10 15,-4 33 4-15,0-33 1 0,0 33 9 16,-6-29 0-16,6 29-4 0,0 0-8 16,-20-31-15-16,20 31-11 0,0 0-8 15,0 0-10-15,0 0-10 0,-31-9-8 16,31 9-5-16,0 0-5 0,-27-2-4 0,27 2-2 15,0 0 2-15,-33 13 5 0,33-13 2 16,0 0-1-16,0 0-2 0,-24 40-3 16,24-40-1-16,11 38-1 0,-11-38 2 15,31 55 3-15,0-19 4 0,4 4 0 16,5-3-1-16,0 1-2 0,-3-3 0 16,-1 1 3-16,-12-8 0 0,-4-1 1 15,-20-27-4-15,11 33-1 0,-11-33 3 16,0 0 3-16,-31 22 4 0,31-22 5 15,-53 14-8-15,20-19-4 0,-3-4-16 0,-1-11-19 16,10 1-16-16,27 19-22 16,-26-56-3-16,32 25 8 0,10-2 2 0,15-2 22 15,11 8 17-15,-5-4 10 0,6 4 15 16,-8 10 4-16,-4 1 1 0,-2 7 4 16,-3 7 3-16,-26 2 7 0,51-4 4 15,-51 4 1-15,31 4 5 0,-31-4 0 16,0 0 8-16,0 0 9 0,0 0 8 0,22 27 1 15,-22-27-4-15,0 0-14 0,7 31-12 16,-7-31-10-16,0 0-7 0,0 0-1 16,13 31 0-16,-13-31 1 0,0 0 0 15,34 37 1-15,-34-37-1 0,31 20 0 16,-31-20-1-16,26 7 3 0,-26-7-1 16,27 2 5-16,-27-2 5 0,26-9 6 15,-26 9 7-15,0 0 3 0,22-33-5 16,-22 33 3-16,5-29 6 0,-5 29 1 15,0 0 1-15,0 0-7 0,0 0-12 0,-5-26-4 16,5 26-1-16,0 0-4 0,0 0-3 16,0 0-6-16,0 0-9 0,0 0-4 15,0 0 0-15,0 0 3 0,11 26 7 16,-11-26 0-16,20 31-3 0,-20-31-5 16,38 27 1-16,-38-27 4 0,47 15 2 15,-47-15 1-15,48 11 0 0,-48-11 1 16,36 0 2-16,-36 0 1 0,31-15 4 0,-31 15 2 15,0 0-1-15,37-38 0 16,-37 38-1-16,18-48 0 0,-18 48 0 0,13-34 5 16,-13 34 2-16,0 0 3 0,0 0-2 15,0 0-4-15,0 0-4 0,0 0-2 16,0 0-2-16,0 0 0 0,0 0 0 16,-4 29 1-16,4-29 1 0,11 38 0 15,-11-38-5-15,27 35-6 0,-27-35-4 16,35 27-1-16,-35-27 5 0,40 13 6 15,-40-13 5-15,31 0 2 0,-31 0 3 0,37-27-2 16,-37 27 5-16,25-35 5 16,-25 35-1-16,0-29 4 0,0 29-7 0,-5-31-3 15,5 31 4-15,0 0 3 0,0 0 2 16,-15-26-3-16,15 26-10 0,0 0-6 16,0 0-1-16,0 0 0 0,-2 46 3 15,4-17 1-15,9 15 1 0,0 5 0 16,5 9 0-16,-1 8 1 0,5 0 0 0,2 1-1 15,2-1 0-15,-1-6 1 0,-1 0 1 16,-11-14-1-16,-2-8 0 0,-9-9 6 16,0-29 9-16,-16 29 11 0,16-29 2 15,-42 8-5-15,11-12-9 0,-7-7-10 16,-8-7-6-16,8-6-4 0,-4-5-3 16,5-6-5-16,10 1-1 0,7 6-10 15,9-1-34-15,15-4-33 0,3-1-52 16,13-8-19-16,11 0 26 0,7-6-173 15</inkml:trace>
  <inkml:trace contextRef="#ctx0" brushRef="#br0" timeOffset="89626.756">10096 6157 439 0,'0'0'35'0,"0"0"6"16,0 0-1-16,0 0-12 0,11 26-4 15,-11-26 14-15,5 64 19 0,-3-13 8 16,2 16 1-16,7 1-12 0,-2 3-14 16,2-4-10-16,0-1-12 0,1-2-2 15,-1-4-6-15,0-2-7 0,-2-16 0 16,-3-11-2-16,-6-31 0 0,11 26 4 15,-11-26 14-15,0 0 9 0,0 0 0 0,0 0-4 16,-2-46-15-16,-2 15-7 0,4-5 1 16,8-3-1-16,-1 1 3 0,9-4-1 15,-1 4-2-15,3 3 4 0,-18 35-1 16,35-40-4-16,-35 40-1 0,27-9-2 16,-27 9-1-16,33 9 5 0,-33-9-1 15,36 31-2-15,-17-5-8 0,-1 1-15 16,-2 4-13-16,-1 2-23 0,3-4-28 0,-3-2-20 15,-15-27-10-15,47 35 12 0,-16-24 29 16,2-6 32-16,3-12 20 0,6-4 8 16,-5-9 8-16,1-2 3 0,-3-5 5 15,-4 3 7-15,-4 2 6 0,-27 22 10 16,29-34 19-16,-29 34 25 0,0 0 16 16,-7-35 10-16,7 35 2 0,-15-27-10 15,15 27-12-15,-27-15-15 0,27 15-21 16,-31-2-16-16,31 2-12 0,-27-2-4 15,27 2-3-15,0 0-1 0,-31 22-5 0,31-22-1 16,-11 42-1-16,7-9 0 16,2 2 0-16,2 3 0 0,6 0-1 0,3-10 0 15,4-1 2-15,-13-27 0 0,31 35 3 16,-31-35 3-16,31 20 0 0,-31-20 4 16,38 11 5-16,-38-11 3 0,38-15 1 15,-38 15-2-15,40-42 0 0,-25 13-4 16,1 0 0-16,-10-4 2 0,1 7 0 0,-7 26 1 15,4-43 1-15,-4 43 3 0,0 0 3 16,0 0-1-16,0 0-2 0,0 0-6 16,0 0-7-16,0 0 0 0,0 0-3 15,0 0 2-15,-4 27-3 0,4 0-10 16,9 4-16-16,-3-5-22 0,5 3-26 16,-11-29-24-16,36 49-19 0,-36-49-1 15,49 33 13-15,-18-22 30 0,6-11 34 0,1-9 23 16,-3-4 15-16,3-9 3 15,-7 4 1-15,-31 18 6 0,42-31 9 0,-42 31 13 16,22-33 8-16,-22 33 6 0,0-36 13 16,0 36 10-16,-15-31 9 0,15 31 2 15,0 0-8-15,0 0-14 0,-18-26-14 16,18 26-11-16,0 0-13 0,0 0-11 16,0 0-8-16,0 0-4 0,0 0 1 15,0 0-2-15,-4 46 4 0,4-13-1 16,8-2-4-16,-1 0-1 0,9-2 2 0,-16-29 3 15,33 31 7-15,-33-31 11 16,42 5 8-16,-42-5 6 0,51-14 5 0,-51 14-4 16,37-37-5-16,-37 37 7 0,31-45-4 15,-31 45-1-15,7-53 9 0,-7 53-10 16,-11-51-3-16,11 51-3 0,-16-39-11 16,16 39-5-16,-26-36-4 0,26 36-8 15,0 0-19-15,-33-26-38 0,33 26-53 16,-40 0-41-16,40 0-15 0,-49 24 37 15,49-24-154-15</inkml:trace>
  <inkml:trace contextRef="#ctx0" brushRef="#br0" timeOffset="92876.87">13657 6117 430 0,'0'0'25'0,"0"0"16"16,0 0 12-16,0 0 10 0,0 0-8 0,0 0-8 15,0 0-10-15,0 0-8 16,0 0 2-16,0 0 7 0,-16 42 6 0,16 2 4 16,0 7-2-16,5 7-9 0,-1 6-7 15,-2 0-9-15,3-4-8 0,2 0-4 16,-3-12-1-16,3 3-3 0,-5-4-2 16,-2-3 0-16,0-9-3 0,-2-8-15 15,2-27-19-15,-7 40-26 0,7-40-35 16,-11 29-30-16,11-29-9 0,0 0 17 15,-31 2 36-15,31-2 44 0,-5-36-183 0</inkml:trace>
  <inkml:trace contextRef="#ctx0" brushRef="#br0" timeOffset="93107.504">13688 6245 418 0,'2'-35'3'0,"-2"6"2"0,5-4 5 15,-5 2 6-15,8 4 2 0,-1 1 7 16,-7 26-3-16,20-31-1 0,-20 31-6 0,29-16-7 15,-29 16-4-15,42 2-5 0,-42-2 0 16,42 31-1-16,-18-4 1 0,-6 4 0 16,-3 9 2-16,-3-3 4 0,-8 3 10 15,-4-9 13-15,-4 2 3 0,-8-4 5 16,12-29-6-16,-37 53-8 0,10-28-5 16,-4 1-10-16,-2-8-10 0,4-5-19 15,3-8-27-15,26-5-28 0,-38 0-6 0,38 0 18 16,0 0-181-16</inkml:trace>
  <inkml:trace contextRef="#ctx0" brushRef="#br0" timeOffset="93559.655">14102 6741 422 0,'0'0'14'0,"27"22"10"0,-27-22 11 15,-7 29 9-15,7-29 5 0,7 53 2 16,1-15-4-16,-3 2-10 0,1-5-11 15,-1 1-7-15,-1-3-1 0,-4-33-1 16,3 44-3-16,-3-44-6 0,0 0 2 0,0 0 16 16,0 0 6-16,0 0 5 0,0 0-9 15,-23-29-18-15,12 3-8 0,0-10 1 16,-2-1 0-16,13-1 3 0,0 0-1 16,11 3-3-16,-2 2 2 0,6 2-2 15,5 2 1-15,-2 0 0 0,13 3-2 16,0 1-3-16,2 1-2 0,-2 4-2 0,2 7-2 15,-4 6 1-15,-2 7-2 0,-27 0-3 16,40 9 2-16,-40-9 0 0,20 33 1 16,-20-33-2-16,15 49-4 0,-15-49-12 15,0 46-29-15,-11-19-33 0,2 2-26 16,9-29 12-16,-17 53-180 0</inkml:trace>
  <inkml:trace contextRef="#ctx0" brushRef="#br0" timeOffset="93801.348">14704 7102 436 0,'0'0'42'0,"31"9"17"15,-31-9 19-15,0 0 1 0,0 0-1 16,31 38 0-16,-31-38-12 0,0 0-14 0,11 33-13 15,-11-33-14-15,0 0-5 0,0 0-7 16,0 0-5-16,0 0-11 0,0 0-21 16,-26 24-33-16,26-24-53 0,-33 7-38 15,33-7 4-15,-36 9 34 0,36-9-157 16</inkml:trace>
  <inkml:trace contextRef="#ctx0" brushRef="#br0" timeOffset="94052.953">15300 6805 421 0,'0'0'27'16,"20"29"19"-16,-20-29 16 0,0 0 11 15,-9 29-13-15,9-29 0 0,0 42-5 16,4-13-8-16,1 0-4 0,-3-1-7 0,-2-28-6 15,13 47-4-15,-13-47-5 16,14 46-9-16,-14-46-8 0,20 45-4 0,-20-45-15 16,31 28-41-16,-31-28-34 0,33 5-42 15,-33-5-7-15,40-33 39 0,-23-3-172 16</inkml:trace>
  <inkml:trace contextRef="#ctx0" brushRef="#br0" timeOffset="94200.715">15364 6542 535 0,'0'0'130'0,"-33"-16"22"16,33 16-13-16,0 0-52 0,0 0-39 0,0 0-23 15,0 0-16-15,0 0-7 0,0 0-16 16,0 0-36-16,0 0-63 0,27-35-58 16,-27 35 6-16,26 0-176 0</inkml:trace>
  <inkml:trace contextRef="#ctx0" brushRef="#br0" timeOffset="94761.965">16314 6608 483 0,'0'0'107'0,"0"0"33"16,0 0 0-16,0 0-51 0,0 0-39 16,0 0-21-16,38 9 0 0,-38-9 1 15,40-9-7-15,-40 9-10 0,55-11-6 16,-13 7-15-16,-4-1-35 0,-3 5-55 0,-35 0-52 15,49 5-20-15,-49-5 31 16,0 0-157-16</inkml:trace>
  <inkml:trace contextRef="#ctx0" brushRef="#br0" timeOffset="94922.711">16261 6812 441 0,'27'2'54'0,"-27"-2"31"0,0 0 13 15,37-9-11-15,-37 9-21 0,36-2-20 0,-36 2-12 16,53-2-9-16,-22 2-22 16,2 0-37-16,-2 2-47 0,2-2-46 0,-2 0 1 15,-31 0-181-15</inkml:trace>
  <inkml:trace contextRef="#ctx0" brushRef="#br0" timeOffset="95499.806">17282 6139 456 0,'0'0'40'16,"0"0"7"-16,0 0 14 0,4 33 6 16,-4-6 9-16,0 15 9 0,5 9-4 15,-1 13-12-15,-2 7-14 16,3 4-10-16,-10 0-13 0,5-8-11 0,0-5-8 16,0-7-4-16,5-2-4 0,-5-6-3 15,0-5-2-15,0-5-10 0,4-8-27 16,-4-29-47-16,2 29-54 0,-2-29-32 0,0 0 20 15,0 0-164-15</inkml:trace>
  <inkml:trace contextRef="#ctx0" brushRef="#br0" timeOffset="95721.457">17397 6084 441 0,'0'0'40'0,"0"0"14"15,-5-27 6-15,5 27-9 0,9-31-20 16,-9 31-5-16,0 0-3 0,45-22-7 15,-45 22-3-15,51-20-6 0,-23 13-3 16,3 7-3-16,-4 5-2 0,-27-5-1 0,42 31-1 16,-42-31 1-16,20 28 7 0,-20-28 14 15,-7 34 14-15,7-34 11 0,-40 46-4 16,40-46-10-16,-48 38-10 0,21-20-20 16,27-18-17-16,-49 46-31 0,25-19-52 15,24-27-26-15,-27 42 11 0,27-16-184 16</inkml:trace>
  <inkml:trace contextRef="#ctx0" brushRef="#br0" timeOffset="96089.459">18030 6580 430 0,'0'31'0'16,"0"-31"3"-16,-15 28 5 0,15-28 8 15,-20 29 4-15,20-29 8 0,-27 47 5 16,16-12-2-16,4 0 2 0,7 3-6 16,-4-2-10-16,11-1 0 0,-7-35-6 15,15 49 4-15,-15-49 5 0,27 26 4 16,-27-26 8-16,37 7 6 0,-37-7 6 0,45-27-1 15,-19 7-6-15,1-13-11 0,-1 0-6 16,-8-5 0-16,-7-4 3 0,-2 2 5 16,-9 7 3-16,-9 4 3 0,9 29-6 15,-29-26-8-15,29 26-14 0,-51-25-18 16,25 19-21-16,-5 1-26 0,-7 12-12 16,5 6-33-16,-2 1-29 0,8 3 5 15,27-17 16-15,-27 27-167 0</inkml:trace>
  <inkml:trace contextRef="#ctx0" brushRef="#br0" timeOffset="96730.541">18796 6356 466 0,'0'0'56'0,"0"0"28"0,0 0 13 15,0 0-10-15,0 0-18 0,34 11-8 0,-34-11-5 16,42 7-13-16,-7-7-14 0,-2-3-4 16,3 3-7-16,6-4-3 0,-9 8-3 15,-2 1-9-15,-31-5-1 0,42 2 0 16,-42-2-2-16,0 0 0 0,27-2-1 16,-27 2-2-16,0 0-7 0,0 0-17 15,0 0-38-15,0 0-45 0,0 0-41 16,0 0 3-16,-111-89-179 0</inkml:trace>
  <inkml:trace contextRef="#ctx0" brushRef="#br0" timeOffset="97479.699">19726 5880 441 0,'0'0'8'0,"0"0"20"0,0 0 9 15,0 0 5-15,0 0-5 0,0 0 1 0,0 0 16 16,0 0 22-16,7 46 18 0,-9-15 2 16,2 11-9-16,-5 14-14 0,-6 8-20 15,2 2-16-15,-2 7-12 0,7-6-10 16,-3-1-5-16,7-4-2 0,0-11-5 16,0-4-2-16,5-7-3 0,-1-1-11 0,-2-5-29 15,9-6-63-15,-11-28-73 16,16 36-22-16,-16-36-179 0</inkml:trace>
  <inkml:trace contextRef="#ctx0" brushRef="#br0" timeOffset="97807.184">20256 6024 481 0,'0'0'68'0,"0"0"20"15,-34-20 1-15,34 20-23 0,0 0-23 16,0 0-16-16,0 0-15 0,-31 22-1 15,25 11 7-15,-3 14 3 0,4 12 4 0,-1 12-6 16,6 9-9-16,-5 0-4 16,3-7-4-16,4-9-4 0,3-13 2 0,6-16-2 15,4-6 3-15,-15-29 3 0,42 27 4 16,-42-27 7-16,49-11-1 0,-20-11 3 16,0-16-3-16,6-9-5 0,-4-17 0 15,-2-11-6-15,-5-5-1 0,-17 0 0 16,-11 7 1-16,1 9 3 0,-8 7 9 0,2 8 4 15,-2 9 2-15,-4 9-3 16,-5 4-8-16,20 27-8 0,-38-35-8 0,38 35-18 16,-37-7-25-16,37 7-36 0,-49 23-22 15,49-23-26-15,-47 46-4 0,27-13 34 16,20-2-182-16</inkml:trace>
  <inkml:trace contextRef="#ctx0" brushRef="#br0" timeOffset="98265.698">20778 6460 425 0,'0'0'21'0,"31"29"17"16,-31-29 17-16,5 31 1 0,-5-31-10 15,11 53-11-15,0-24-14 0,-2 2-6 16,-12-3-1-16,3-28 3 0,3 43 3 16,-3-43 9-16,0 0 4 0,-14 33 11 15,14-33 7-15,0 0-4 0,0 0-5 16,0 0-5-16,-33-27-11 0,33 27-5 15,-20-42-2-15,9 13-6 0,11 29-1 0,-11-48 1 16,11 48-2-16,7-51-5 0,13 15-6 16,0 3-1-16,6-5-3 0,7 5 1 15,-6 4-2-15,11 1-4 0,-3 1-4 16,-8 9-3-16,-27 18 1 0,42-15-1 16,-42 15 5-16,31 29 2 0,-20-1 2 15,-5 3 4-15,5 7 3 0,-11 4 2 16,-2 0 1-16,4 0 3 0,-8-11-1 0,-1 7-4 15,-6-3-17-15,0-1-56 0,-1-6-76 16,14-28-18-16,-11 40-194 0</inkml:trace>
  <inkml:trace contextRef="#ctx0" brushRef="#br0" timeOffset="99170.739">21719 6699 511 0,'0'0'122'0,"0"0"42"0,0 0 6 16,0 0-53-16,0 0-35 0,0 0-28 15,0 0-21-15,-33-4-11 0,33 4-8 16,0 0-11-16,0 0-10 0,0 0-16 16,0 0-24-16,0 0-50 0,0 0-61 0,0 0-34 15,0 0 14-15,0 0-157 0</inkml:trace>
  <inkml:trace contextRef="#ctx0" brushRef="#br0" timeOffset="99532.676">22295 5539 466 0,'0'0'60'0,"0"0"16"0,0 0 7 15,0 0-23-15,0 0-5 0,9 29 9 16,-9-29 5-16,4 59 8 0,-4-8-11 16,-4 14-15-16,-7 12-13 0,2 3-10 15,2-1-6-15,1 1-8 0,3-7-2 16,1-6-5-16,-2-1-2 0,4-6-2 0,0-3-1 15,-5 1-4-15,5-14-9 0,0-8-17 16,0-36-42-16,0 40-79 0,0-40-52 16,-2 33 13-16,2-33-168 0</inkml:trace>
  <inkml:trace contextRef="#ctx0" brushRef="#br0" timeOffset="99811.241">22674 6325 446 0,'0'0'54'0,"0"0"18"0,-27-7 3 16,27 7-20-16,0 0-23 16,0 0-14-16,0 0-10 0,-31 18-2 0,31-18-1 15,-18 55 0-15,3-10 0 0,6-6-1 16,5 1-2-16,4 0-2 0,8-7-4 16,-8-33-1-16,23 45 2 0,-23-45 2 15,26 6 2-15,-26-6 11 0,31-15 13 16,-31 15 1-16,31-36 0 0,-13 3-6 0,-3 0-4 15,-15-2 10-15,0-3-1 0,-2 2-2 16,-7 5-9-16,-2 5-15 0,11 26-7 16,-31-29-13-16,31 29-18 0,0 0-32 15,-31-20-35-15,31 20-15 0,0 0 14 16,0 0 33-16,-24 36-169 0</inkml:trace>
  <inkml:trace contextRef="#ctx0" brushRef="#br0" timeOffset="100250.549">23055 6489 415 0,'0'0'18'15,"0"0"9"-15,-23-40 5 0,23 40 4 16,0 0-7-16,-31-38-7 0,31 38-6 16,0 0-9-16,-33-13-4 0,33 13-7 15,0 0-4-15,-42 40-4 0,42-40-2 16,-24 51 4-16,13-18 3 0,11-2 1 0,4-2 2 15,7-3 0-15,-11-26 1 16,36 38 3-16,-36-38 5 0,28 22 7 0,-28-22 9 16,36-4 7-16,-36 4 5 0,33-18-5 15,-33 18 5-15,20-31 4 0,-20 31-5 16,11-44-4-16,-11 44-11 0,7-51-13 16,-7 51 0-16,-7-40 11 0,7 40 10 15,0 0 2-15,0 0-3 0,0 0-15 0,0 0-10 16,0 0-4-16,0 0 2 15,0 0 6-15,-7 60 5 0,7-16 3 0,3 0 4 16,-3 5 7-16,13-3 1 0,-6-1 3 16,-3-3-2-16,-2-2-5 0,-4 0 0 15,-2-5 1-15,4-4 2 0,0-31-2 16,-5 38-5-16,5-38-3 0,-15 26-5 16,15-26-1-16,-38 18-2 0,38-18-1 15,-27 7-2-15,27-7-4 0,-33 0-9 16,33 0-21-16,-40-5-32 0,40 5-53 15,0 0-43-15,-33 0-6 0,-62-66-179 16</inkml:trace>
  <inkml:trace contextRef="#ctx0" brushRef="#br0" timeOffset="100492.17">23303 7040 399 0,'37'40'12'0,"-37"-40"30"0,16 44 36 16,-16-44 25-16,0 45 19 0,0-8-9 15,-3 1-29-15,3-1-20 0,-2 3-18 16,0-2-18-16,-7 0-5 0,-2 13-7 16,0-7-10-16,0-2-4 0,7-7-10 15,4-35-25-15,-12 38-42 0,12-38-50 16,-8 29-42-16,8-29 15 0,-3 29 38 15,3-29-159-15</inkml:trace>
  <inkml:trace contextRef="#ctx0" brushRef="#br0" timeOffset="100778.721">23599 7124 402 0,'0'0'9'0,"0"0"12"15,0 0 2-15,0 0 3 0,0 0-6 16,0 0-6-16,-33 5 4 0,33-5 2 15,-22 57 4-15,9-17-1 0,2 4-6 0,8 1 0 16,-6 1-2-16,5 5-3 0,2-2 1 16,-3-7-3-16,5-7 0 0,11-4 4 15,-11-31 4-15,31 40 8 0,-31-40 2 16,38 9 2-16,-11-22-5 0,4-9-7 16,2-14-4-16,-4-6-6 0,-5-9 1 15,-4 2 2-15,-16-6 1 0,-4 4 2 16,0-2 1-16,-15 4-7 0,-1 7-3 15,-1 7-7-15,-12 10-6 0,29 25-23 16,-53-37-22-16,24 24-38 0,0 1-37 0,-8 4 19 16,10 3-188-16</inkml:trace>
  <inkml:trace contextRef="#ctx0" brushRef="#br0" timeOffset="101178.094">24084 5337 414 0,'0'0'15'0,"0"0"22"15,0 0 29-15,0 0 12 0,0 0 1 0,0 0-6 16,0 0-4-16,-31 22-5 0,31-22-4 16,-33 65-10-16,17-17-3 0,-6 23-1 15,-2 18-4-15,2 17-2 0,-5 9-12 16,12 3-10-16,-5-1-3 0,4-4-7 15,5 2-2-15,0-9-2 0,11-15-4 0,5-9 1 16,6-18 0-16,4-6-4 0,-4-14-15 16,5-11-27-16,-16-33-39 0,22 31-46 15,-22-31-42-15,42-6 0 0,-7-16-172 16</inkml:trace>
  <inkml:trace contextRef="#ctx0" brushRef="#br0" timeOffset="101741.049">24866 5590 430 0,'-5'-36'-4'0,"5"36"3"16,0 0-7-16,-11-28 12 0,11 28 11 15,0 0 17-15,0 0 14 0,0 0-9 16,-31-14-7-16,31 14-14 0,0 0-12 16,0 0 10-16,-37 42 5 0,19-11 5 15,-9 5 7-15,3 1-7 0,6 5-10 16,-6 3-6-16,8 1-3 0,1-4-4 15,4 0 2-15,4-6 0 0,7-7-1 16,7-3-1-16,-7-26 1 0,0 0 1 0,26 27 3 16,-26-27 10-16,36-14 2 15,-10-3-2-15,5-16-4 0,3-16-14 0,-3-9-11 16,2-6 4-16,-7-2-7 0,-1-7-9 16,-7-9 1-16,1-9-8 0,1-4 6 15,-6-1 11-15,-1 12 14 0,-2 11 14 0,-4 22 16 16,-7 14 19-16,0 10 11 15,0 27 11-15,-11-31-1 0,11 31-10 0,0 0-18 16,0 0-21-16,0 0-10 0,0 0-2 16,-11 40 5-16,4-2 7 0,-2 19 7 15,-2 14-2-15,0 6-3 0,-5 5-5 16,5-4-11-16,2-5 2 0,5-2-2 16,-3 0 1-16,-4 4-1 0,0-6-5 15,2-7-5-15,3 0-18 0,1-18-41 16,1-6-74-16,4-7-60 0,0-31 7 0,0 0-167 15</inkml:trace>
  <inkml:trace contextRef="#ctx0" brushRef="#br0" timeOffset="101939.735">25167 5751 408 0,'0'0'17'0,"0"0"17"0,0 0 16 16,0 0 14-16,0 45-1 0,0-45-4 15,-16 53-4-15,10-20-10 0,-3 5-11 0,-2-5-8 16,6 0-11-16,-1 7-9 0,-1-11-3 16,-2 2-7-16,3-5-10 0,6-26-29 15,0 0-36-15,0 0-20 0,0 0-4 16,0 0 26-16,0 0-174 0</inkml:trace>
  <inkml:trace contextRef="#ctx0" brushRef="#br0" timeOffset="102086.504">25262 5457 415 0,'0'0'53'16,"-18"-29"37"-16,18 29 35 0,0 0 7 15,-19-35-26-15,19 35-35 0,0 0-33 16,0 0-18-16,0 0-33 0,0 0-48 16,0 0-71-16,0 0-36 0,0 0 20 15,0 0-158-15</inkml:trace>
  <inkml:trace contextRef="#ctx0" brushRef="#br0" timeOffset="102687.439">24093 6436 488 0,'0'0'110'16,"0"0"17"-16,0 0-3 0,0 0-35 16,0 0-28-16,33-5-4 0,-33 5-4 15,49 5-9-15,-3-8-8 0,12-1-12 16,26-3-10-16,11-8-4 0,23 2-5 15,12-1-2-15,3-1 1 0,0 6 0 0,-11 2-3 16,-7 3 0-16,-13 4-3 0,-20 2-3 16,-14 2-8-16,-19-4-10 0,-13 3-15 15,-36-3-33-15,33 6-50 0,-33-6-57 16,0 0 4-16,-27 34-176 0</inkml:trace>
  <inkml:trace contextRef="#ctx0" brushRef="#br0" timeOffset="104050.658">24438 7248 502 0,'0'0'93'0,"0"0"5"16,0 0-24-16,-31-11-45 0,31 11-20 0,0 0-2 15,-33 5 2-15,33-5 2 16,-37 22 0-16,37-22 0 0,-47 42-4 0,47-42-5 16,-42 51 1-16,27-25-4 0,15-26 1 15,-12 42 0-15,12-42-1 0,-4 31 0 16,4-31-2-16,0 0-1 0,0 0 2 16,0 0 2-16,0 0 6 0,35 7 2 15,-35-7 0-15,38-49-2 0,-11 9-9 0,-1-17-2 16,10 4 4-16,-14-5 4 15,-2-8 1-15,-3 2 4 0,-5-5 4 0,3 0-4 16,-4 7 9-16,-11 7 11 16,9 4-5-16,-5 4 3 0,3 10 12 0,4 8 5 15,-11 29 2-15,0 0-1 0,0 0-20 16,0 0-18-16,0 0-7 0,0 0-1 16,0 0-1-16,0 0 3 0,-2 29 7 15,0 8 8-15,-5 12 3 0,3 18 1 16,-7 8-3-16,-1-4-2 0,8 4-1 0,0-2 4 15,-7-9-1-15,4 3-4 0,0-7-3 16,-2-7-4-16,5-5-6 0,4-12-3 16,-7-3-13-16,7-33-22 0,-4 42-53 15,4-42-80-15,0 0-55 0,0 27-188 16</inkml:trace>
  <inkml:trace contextRef="#ctx0" brushRef="#br0" timeOffset="104336.209">24755 7403 450 0,'0'0'83'0,"0"0"13"0,0 0 2 16,0 0-36-16,0 0-34 0,0 0-13 16,0 0-4-16,-15 31 2 0,4 0 2 15,4 7-2-15,-2 0-5 0,9-3-5 16,0-4-4-16,0-31 2 0,4 44-3 15,-4-44 2-15,0 0 3 0,43 22 1 16,-43-22 3-16,53-33 1 0,-22 7 7 0,-9-10 3 16,4 5 13-16,-19 2 13 0,-3 3-3 15,-4 26 2-15,-4-49-13 0,4 49-14 16,-27-38-13-16,27 38-16 0,-37-33-13 16,37 33-34-16,-38-26-72 0,38 26-47 15,-33-27-200-15</inkml:trace>
  <inkml:trace contextRef="#ctx0" brushRef="#br0" timeOffset="106048.28">25300 5120 421 0,'0'0'-1'16,"0"0"-1"-16,0 0 2 0,0 0-4 0,0-31 3 15,0 31 1-15,0 0 0 0,-2-31-1 16,2 31 5-16,0 0-3 0,0 0-1 16,-25-26 3-16,25 26-3 0,0 0-2 15,0 0-1-15,0 0-1 0,0 0 4 16,0 0 5-16,0 0 1 0,0 0-4 0,0 0-1 15,0 0-1-15,0 0 2 0,0 0 7 16,0 0 5-16,0 0 4 0,0 0-1 16,-11 29-6-16,11-29-5 0,0 0-7 15,-6 39 3-15,6-39 5 0,0 40 1 16,0-40 4-16,0 42-4 0,0-42 0 16,2 38-1-16,-2-38-1 0,4 33 3 15,-4-33-3-15,9 38 0 0,-9-38-1 0,7 33-3 16,-7-33 0-16,4 31-2 15,-4-31-2-15,-4 31 3 0,4-31-2 0,0 31 5 16,0-31 3-16,-7 35 0 0,7-35 5 16,-4 38-1-16,4-38 3 0,6 36 2 15,-6-36-3-15,5 37-2 0,-5-37-2 16,9 33-5-16,-9-33 0 0,13 27-3 16,-13-27-2-16,9 29 2 0,-9-29 2 15,0 35 1-15,0-35 2 0,0 33 3 16,0-33 2-16,0 0 0 0,-5 36 3 15,5-36 0-15,0 0 0 0,-4 35 1 16,4-35-2-16,4 29 2 0,-4-29-1 0,7 27-3 16,-7-27-2-16,9 28-6 0,-9-28-3 15,4 31 1-15,-4-31 0 0,2 29 1 16,-2-29 3-16,0 33 0 0,0-33 3 16,-6 31 3-16,6-31 5 0,-5 36 4 15,5-36 0-15,-4 37-3 0,4-37-6 0,-2 36-4 16,2-36-2-16,0 35 1 15,0-35-3-15,2 38 1 0,-2-38 0 0,-7 40 3 16,7-40 1-16,-4 42 2 0,4-42-3 16,-2 38-4-16,2-38-2 0,-5 37 1 15,5-37 1-15,-4 44 3 0,4-44 0 16,-5 38-1-16,5-38-3 0,-6 29 0 16,6-29 0-16,0 31 0 0,0-31 3 15,6 40 0-15,-6-40-2 0,3 40 1 16,-3-40 0-16,2 33-3 0,-2-33 0 15,0 33 0-15,0-33 3 0,-11 40 4 0,11-40 2 16,-11 38 2-16,11-38-1 0,-9 39-2 16,9-39 0-16,-7 42-2 0,7-42-3 15,-4 40-2-15,4-40 1 0,-3 42-2 16,3-42 0-16,0 45 2 0,0-45-2 16,3 44-1-16,-3-44 0 0,0 42 0 15,0-42-1-15,0 33 1 0,0-33 2 16,0 33 4-16,0-33 2 0,-3 40 2 15,3-40-1-15,-8 45 1 0,8-45 0 0,-7 48 1 16,3-17 0-16,-1-2-3 0,1 2-3 16,-3 0-1-16,3-4-3 0,4-27-1 15,0 46 1-15,0-46-1 0,4 40 1 16,-4-40 0-16,-4 40 0 0,4-40 1 16,-7 33-1-16,7-33 0 0,-4 31 2 15,4-31 0-15,-16 42 4 0,16-42 2 16,-22 51-2-16,13-20 0 0,-2-2-3 15,0-2-2-15,-7 1-1 0,5 1 1 16,0 0-1-16,13-29-4 0,-25 40-10 0,25-40-15 16,0 0-28-16,0 0-76 15,-31 11-82-15,31-11 3 0,-48-7-183 0</inkml:trace>
  <inkml:trace contextRef="#ctx0" brushRef="#br0" timeOffset="107290.795">25052 5816 406 0,'0'0'1'0,"0"0"7"0,0 0 9 0,0 0 7 16,0 0 6-16,0 0 1 0,0 0 4 16,0 0 10-16,0 0 10 0,0 0 5 15,0 0 11-15,0 0 4 0,15 31 3 16,-15-31 0-16,0 33-12 0,0-33-17 16,0 49-11-16,-2-23-14 0,2 1-8 15,-4 4-2-15,4-31-7 0,0 46 0 16,0-46 0-16,6 38-4 0,-6-38-1 0,0 33-3 15,0-33-5-15,0 0-10 16,0 0-22-16,0 0-29 0,0 0-47 0,0 0-49 16,0 0-14-16,0 0 31 0,14-27-159 15</inkml:trace>
  <inkml:trace contextRef="#ctx0" brushRef="#br0" timeOffset="107541.401">25056 5557 407 0,'0'0'0'0,"0"0"4"0,27-16 19 16,-27 16 26-16,0 0 30 0,0 0 37 15,0 0 15-15,0 0-9 0,0 0-16 16,0 0-25-16,0 0-29 0,0 0-12 0,0 0-9 15,0 0-16-15,0 0-8 16,0 0-1-16,0 0-10 0,0 0-10 0,0 0-28 16,0 0-60-16,0 0-76 0,0 0-27 15,0 0-178-15</inkml:trace>
  <inkml:trace contextRef="#ctx0" brushRef="#br0" timeOffset="111828.065">14377 8473 456 0,'0'0'62'0,"0"0"16"16,0 0 2-16,0 0-20 0,0 0-13 15,0 0-1-15,0 0 2 0,0 0 4 16,0 0 3-16,0 0 0 0,0 0 0 15,19 42-9-15,-19-42-11 0,5 46-11 0,-5-46-8 16,7 45-7-16,-7-45-3 16,11 31-1-16,-11-31-2 0,0 0-2 0,11 26-2 15,-11-26-9-15,0 0-19 16,29 22-42-16,-29-22-57 0,39-2-42 0,-39 2-9 16,54-26 42-16,-30-5-152 0</inkml:trace>
  <inkml:trace contextRef="#ctx0" brushRef="#br0" timeOffset="111982.821">14450 8119 457 0,'0'0'75'0,"0"0"18"16,-27 0 4-16,27 0-34 0,0 0-34 16,0 0-17-16,0 0-17 0,0 0-30 15,0 0-27-15,0 0-29 0,0 0-6 16,31 2 28-16,-31-2-183 0</inkml:trace>
  <inkml:trace contextRef="#ctx0" brushRef="#br0" timeOffset="112226.255">15289 8510 606 0,'0'0'140'0,"0"0"0"15,0 0-58-15,0 0-52 0,0 0-13 0,0 0 1 16,31-24 2-16,-31 24-4 0,44-13-13 16,-44 13-27-16,53-11-57 0,-26 4-56 15,-1 3-23-15,-26 4 21 0,43-14-159 16</inkml:trace>
  <inkml:trace contextRef="#ctx0" brushRef="#br0" timeOffset="112361.044">15369 8668 706 0,'0'0'159'0,"0"0"-21"0,0 0-106 0,0 0-39 16,0 0 0-16,0 0 7 0,0 0 2 15,0 0-3-15,26-25-44 0,7 12-71 16,-2-5-37-16,11-4-208 0</inkml:trace>
  <inkml:trace contextRef="#ctx0" brushRef="#br0" timeOffset="112638.607">16161 8634 422 0,'0'0'14'16,"31"3"18"-16,-31-3 12 0,0 0-5 15,22-42-3-15,-6 15-5 0,4-11 0 16,-5-4-2-16,1-6-5 0,-3-6-4 16,-4 4 6-16,-2 3 15 0,-3 9 16 0,-4 10 9 15,0 28 3-15,-11-31-4 16,11 31-11-16,0 0-12 0,0 0-18 0,0 0-16 16,0 0-6-16,0 0-2 0,0 0 0 15,-9 26 1-15,7 3 1 0,2 6-1 16,-4 3 2-16,-3 0-5 0,5-1-7 15,-5-1-31-15,11 1-52 0,-8 1-65 16,4 2-28-16,-95-91-186 0</inkml:trace>
  <inkml:trace contextRef="#ctx0" brushRef="#br0" timeOffset="112814.332">16624 8696 558 0,'0'0'104'15,"0"0"0"-15,0 0-36 0,0 0-15 0,0 0 2 16,0 0 2-16,0 0-12 16,-29 27-23-16,29-27-22 0,0 0-25 0,-22 33-34 15,22-33-37-15,-26 27-30 0,26-27-13 16,-20 33 30-16,20-33-174 0</inkml:trace>
  <inkml:trace contextRef="#ctx0" brushRef="#br0" timeOffset="113366.469">17089 8367 437 0,'27'-7'46'0,"-27"7"24"0,0 0 20 0,2-31 2 16,-2 31-13-16,0 0-11 0,0 0-17 15,11-27-22-15,-11 27-11 0,0 0-5 16,0 0-3-16,31-6 3 0,-31 6-1 15,31 2-3-15,-31-2-3 0,33 9-3 16,-33-9-1-16,25 13 0 0,-25-13 1 16,0 0-1-16,19 27 3 0,-19-27 3 0,0 0 4 15,0 0 3-15,-19 33 1 0,19-33-4 16,-20 26 0-16,20-26-4 0,-42 47-4 16,13-21 3-16,0 5-3 0,2-2 0 15,5-2 1-15,7 2-2 0,15-29 0 16,-16 37-2-16,16-37 1 0,-6 27 2 15,6-27 1-15,0 0 0 0,6 26 1 16,-6-26 2-16,0 0-3 0,0 0 2 0,0 0 2 16,0 0-2-16,27 25 2 15,-27-25 0-15,26 6-1 0,-26-6 0 0,31 5 3 16,-31-5 0-16,36-2 0 0,-36 2 0 16,49-5 0-16,-12 3 0 0,-1-2 0 15,-3 1-2-15,-7 1-2 0,-26 2 4 16,42-4 2-16,-42 4-1 0,36 0 0 15,-36 0-3-15,0 0 3 0,0 0 5 0,0 0 1 16,0 0 1-16,0 0-2 16,0 0 0-16,0 0-1 0,0 0-4 0,0 0-5 15,0 0-3-15,0 0-2 0,0 0-1 16,0 0 1-16,0 0-2 0,0 0-4 16,0 0-9-16,0 0-10 0,0 0-12 15,0 0-16-15,0 0-19 0,0 0-25 16,0 0-67-16,0 0-61 0,0 0 16 15,0 0-174-15</inkml:trace>
  <inkml:trace contextRef="#ctx0" brushRef="#br0" timeOffset="116825.067">6412 9582 397 0,'0'0'15'16,"0"0"7"-16,0 0 13 0,-18 36 10 15,18-36 7-15,-24 64 9 0,13-15 3 16,4 6-3-16,2 2-14 0,5-1-4 0,5 4-9 16,6-1-5-16,-2-1 2 0,4 2-6 15,0-9-8-15,1-5-3 0,-1-8-7 16,-6-12-8-16,-7-26-3 0,6 34-14 16,-6-34-24-16,0 0-24 0,0 0-10 15,0 0-10-15,0 0 2 0,0 0 7 16,0 0 10-16,-29-54 22 0,14 8 20 15,6-9 19-15,2-10 4 0,3-3 2 0,2 4 1 16,0-5 0-16,-1 9 5 16,3 5 8-16,-4 4 12 0,8 11 16 0,-4 5 2 15,3 6-1-15,1 0-5 16,7 2-5-16,-11 27-1 0,27-37-5 0,-27 37-7 16,40-25-5-16,-12 17-5 0,3 1-2 15,0 5-1-15,3 2-10 0,-8 6-5 16,-26-6-8-16,36 29-5 0,-28 0 3 15,-8 2 6-15,-4 9 9 0,-12 8 8 16,-6 8 1-16,-13 6 2 0,2-5 5 0,2-3-4 16,6-15 4-16,8-8-1 15,17-31-6-15,-5 36 11 0,5-36 0 0,36 35 3 16,-10-13-1-16,7 1-8 0,5-6-3 16,-3 1-3-16,8-3-1 0,-6-1 2 15,-4-1-3-15,-8 0 0 0,-25-13 1 16,33 20 2-16,-33-20 5 0,0 0 4 15,0 0 6-15,-11 33 0 0,11-33-5 0,-31 49-4 16,4-16-5-16,5 1-5 16,2-3-11-16,5-3-17 0,15-28-32 0,-14 40-33 15,14-40-12-15,0 0 8 0,34 22 16 16,-8-24 27-16,10-9 21 0,-3-7 10 16,-2-6-197-16</inkml:trace>
  <inkml:trace contextRef="#ctx0" brushRef="#br0" timeOffset="116982.821">6912 10065 375 0,'0'0'81'0,"0"0"-33"0,0 0 7 0,-15 26-8 16,15-26-20-16,-11 36-7 0,6-10 5 15,5 10 0-15,0 4-2 0,5 2-7 16,1-5-10-16,7-8-7 0,-1 0-14 16,-12-29-18-16,22 38-22 0,-22-38-20 15,0 0 6-15,26 17 16 0,-26-17-186 16</inkml:trace>
  <inkml:trace contextRef="#ctx0" brushRef="#br0" timeOffset="117129.591">7007 9810 461 0,'0'0'134'0,"0"0"-24"0,0 0-10 16,-31-4-59-16,31 4-34 0,0 0-25 16,0 0-21-16,0 0-29 0,0 0-26 15,9 42 2-15,-2-16 18 0,4 5-181 16</inkml:trace>
  <inkml:trace contextRef="#ctx0" brushRef="#br0" timeOffset="117712.674">7282 10233 443 0,'0'0'30'0,"0"0"6"16,0 0 3-16,0 0-2 0,0 0 10 15,0 0 8-15,0 0-6 0,35-6-14 16,-35 6-15-16,29-34-11 0,-13 8-10 15,-5-3-2-15,-7-2 2 0,5 2 3 0,-9 29 10 16,-2-40 12-16,2 40 16 0,0 0 5 16,0 0-1-16,-38-26-9 0,38 26-16 15,-31 4-4-15,31-4 2 0,-44 31 0 16,28-2 0-16,1 0 0 0,4 4-7 16,11 5-4-16,6-1-3 15,5 5-1-15,5 0-2 0,-1-6 0 0,5-5 1 16,7-5 0-16,4-6 0 0,0-2-5 15,7-7-17-15,-1-9-16 0,1-6-25 16,0-14-18-16,1-11-6 0,1-13-14 0,0-9-3 16,-2-8 20-16,-7-3 17 15,-9 0 26-15,-2 2 27 0,-9 0 7 0,-4 5 4 16,-3-3 6-16,-4 7 10 0,0 5 17 16,-4 4 17-16,-8 8 18 0,1 6 19 15,11 28 16-15,-22-38 12 0,22 38-2 16,0 0-20-16,0 0-34 0,0 0-29 15,0 0-22-15,0 0-4 0,0 0-2 16,-9 33 2-16,14 9 2 0,-1 9 0 16,3 5-3-16,0-1 1 0,1 2 0 0,3 3-3 15,1 4 1-15,-1 5-3 0,-7 2-10 16,0-7-17-16,3-6-22 0,-7-16-17 16,0-13-6-16,0-29 13 0,0 0 6 15,0 0-24-15,0 0-15 0,-7-38-3 16,3-2 15-16,-7-11 44 0,0-2 29 15,2 11 12-15,2 7 15 0,7 35 24 16,-11-36 32-16,11 36 28 0,0 0 14 0,0 0-15 16,0 0-30-16,0 0-30 15,11-26-24-15,-11 26-10 0,38-7-5 0,-38 7-10 16,47-7-18-16,-47 7-23 0,48-2-41 16,-48 2-33-16,47-7 1 0,-47 7 22 15,26-6-167-15</inkml:trace>
  <inkml:trace contextRef="#ctx0" brushRef="#br0" timeOffset="117896.387">7304 9797 434 0,'0'0'38'16,"-22"-38"11"-16,22 38 20 0,-5-44 0 16,5 44-2-16,20-42 1 0,-20 42-14 15,49-49-16-15,-18 25-15 0,5 4-10 16,-3 7-8-16,-2 6-17 0,-5 9-21 15,1 5-28-15,-27-7-22 0,42 31-17 16,-42-31 4-16,31 55 26 0,-24-22-186 0</inkml:trace>
  <inkml:trace contextRef="#ctx0" brushRef="#br0" timeOffset="118062.123">7866 9195 506 0,'0'0'137'0,"0"0"27"15,0 0-6-15,0 0-68 0,0 0-47 0,0 0-28 16,0 0-9-16,0 0-4 16,-13 48 1-16,11-10 0 0,-2 15-8 0,8 9-20 15,-2 7-45-15,3 2-46 0,-1 0-42 16,3-1 3-16,-14-43-164 0</inkml:trace>
  <inkml:trace contextRef="#ctx0" brushRef="#br0" timeOffset="118602.85">9168 9476 447 0,'0'0'42'0,"0"0"17"16,0 0 16-16,0 0 10 0,12 33-4 0,-12-33 2 15,8 64 4-15,-1-17-16 0,6 8-12 16,1 7-14-16,-1 0-17 0,-2 0-12 16,0 0-5-16,-4 0-5 0,2 0-4 15,-9-2 0-15,-5 4-2 0,5-8-7 16,-4-10-13-16,4-15-21 0,0-31-21 15,0 0-18-15,0 0-32 0,0 0-7 16,4-35-3-16,-4-10 15 0,5-19 45 0,-3-7 29 16,2-4 24-16,-4-5 10 15,-2 5-1-15,0-3 1 0,-9 3 0 0,4 2-2 16,-2 7 2-16,3 6 0 0,1 9 5 16,-2 11 23-16,-1 14 24 0,8 26 21 15,-11-36 11-15,11 36-21 0,0 0-24 16,0 0-23-16,0 0-11 0,37-11 1 15,-37 11 0-15,51 13-1 0,-20 1-1 16,-2 8-2-16,-3 2 7 0,-6 5 4 16,3 0 0-16,-8-1-1 0,-6-1-10 0,-9-27 4 15,4 40 5-15,-4-40 4 0,-15 33 3 16,15-33-4-16,-40 33-15 0,40-33-10 16,-44 38-31-16,17-16-44 0,27-22-15 15,-46 38-17-15,46-38 23 0,-116-20-1 16,116 20-142-16</inkml:trace>
  <inkml:trace contextRef="#ctx0" brushRef="#br0" timeOffset="118916.361">9806 9979 447 0,'0'0'36'0,"0"0"9"15,-4 28 4-15,4-28-9 0,0 0-9 0,-27 34-4 16,27-34-4-16,-18 35-7 16,18-35-6-16,-8 55-4 0,8-24-2 0,8 3 1 15,-1 1-4-15,9-4 0 0,1-4 3 16,-17-27 5-16,42 28 11 0,-15-23 11 16,4-10 6-16,4-8 0 0,3-5-5 15,-5-8-9-15,-2-3-5 0,-9 0 8 16,-6-2 7-16,-12 2 9 0,-8 1 6 15,-7 1-6-15,11 27-12 0,-42-49-11 16,15 29-19-16,-4 3-23 0,-6 1-19 0,-1 10-35 16,-4 3-31-16,9 12-43 15,4 0-2-15,29-9-176 0</inkml:trace>
  <inkml:trace contextRef="#ctx0" brushRef="#br0" timeOffset="122524.286">11022 9899 483 0,'0'0'102'0,"0"0"35"0,0 0 21 15,0 0-25-15,0 0-43 0,0 0-25 0,0 0-18 16,0 0-16-16,0 0-13 0,0 0-7 16,0 0-6-16,0 0-3 0,0 0 3 15,35 2-1-15,-35-2 1 0,58 7-1 16,-20-7-3-16,6 2-2 0,-2-4-14 15,0-5-20-15,-11 3-40 0,-4-3-48 0,-27 7-44 16,37-2-14-16,-37 2 36 16,0 0-157-16</inkml:trace>
  <inkml:trace contextRef="#ctx0" brushRef="#br0" timeOffset="122686.031">11117 10160 644 0,'0'0'170'16,"0"0"7"-16,0 0-58 0,0 0-65 0,0 0-19 15,0 0-4-15,0 0-7 16,0 0-11-16,0 0-8 0,0 0-4 0,0 0-2 16,31-9-17-16,-4 7-23 15,15-5-58-15,4-4-63 0,3-2-25 0,4 0 17 16,-2-3-155-16</inkml:trace>
  <inkml:trace contextRef="#ctx0" brushRef="#br0" timeOffset="123044.47">12178 9688 483 0,'0'0'61'16,"-31"-11"16"-16,31 11 11 0,-42-4-9 15,42 4-12-15,-31 9-9 0,31-9-17 16,-27 29-12-16,16-1-10 0,0 8 1 15,4 15-1-15,5 4-7 0,4 5-4 16,1 0-7-16,8-7-1 0,-3-2 0 0,10-7 0 16,2-4 1-16,2-11-2 15,7-7 0-15,0-7-2 0,-3-6 1 0,1-9 1 16,0-11 2-16,4-7 1 0,0-13 4 16,-5-11 0-16,-4-9-3 0,3-11-2 15,-12-4-2-15,-9 2 3 0,-6 4 1 16,-7 9 4-16,-2 9 7 0,-4 11-2 15,15 31 2-15,-38-33-7 0,38 33-20 16,-49-11-1-16,49 11-13 0,-40 4-33 16,40-4-32-16,0 0-46 0,-33 38-12 0,24-12 36 15,3 10-165-15</inkml:trace>
  <inkml:trace contextRef="#ctx0" brushRef="#br0" timeOffset="123595.708">13086 10012 436 0,'0'0'14'0,"0"0"15"0,0 0 11 16,6-36 8-16,-6 36 3 0,0 0 1 15,0 0 0-15,-31-28-5 0,31 28-9 16,0 0-12-16,-26 0-6 0,26 0-4 16,-27 26-3-16,27-26-1 0,-26 49 1 15,10-16-3-15,9 5 0 0,3-1-3 16,0-1-1-16,8 1 1 0,5-3-1 0,4-3-1 15,-13-31-5-15,27 39-2 16,-27-39 0-16,31 5 2 0,-31-5 2 0,42-22 3 16,-11-7-1-16,-5-11 0 0,5-13-9 15,-9-7-3-15,-2-2 2 0,-4-2-1 16,-9-5 7-16,-1-4-4 16,-6 0-7-16,-6 5 1 0,1 3 4 0,-2 12 16 15,-1 13 19-15,-3 12 19 0,11 28 10 16,0 0-1-16,-31-29-8 0,31 29-18 15,0 0-13-15,0 0-11 0,0 0-7 16,-7 42 2-16,14-9 1 0,-3 14 3 16,7 3 2-16,-2 12 0 0,2 0-1 0,0 0 1 15,0-2-4-15,2-2-1 0,-2-3-1 16,1 1-5-16,-1-6-9 0,0-1-24 16,-2-7-47-16,-7-9-52 0,-2-33-49 15,13 34 8-15,-13-34 48 0,33-7-157 16</inkml:trace>
  <inkml:trace contextRef="#ctx0" brushRef="#br0" timeOffset="124315.58">13695 9719 404 0,'0'0'62'0,"0"0"-7"0,0 0 27 16,0 0 9-16,0 0-18 0,0 0-20 15,0 0-14-15,0 0-6 0,-12 40 5 16,12-2-2-16,7 6-9 0,-2 1-7 15,3-1-10-15,-5-4-4 0,1 2-4 0,3-2 1 16,-3-1 0-16,1-5-1 16,1-6-2-16,-6-28-6 0,5 34-7 0,-5-34-11 15,0 0-3-15,0 0 1 0,0 0-3 16,0 0-8-16,0 0-7 0,0 0-2 16,-16-45 3-16,16 19 11 0,-2-5 11 15,-3-9 2-15,5-2 4 0,0 0 13 16,-4 0 5-16,8 2 9 0,-8 2 6 15,4-4 5-15,7 2 10 0,-5 3 12 16,0 3 13-16,3 8 4 0,-5 26-6 0,4-40-12 16,-4 40-17-16,7-33-14 15,-7 33-8-15,15-38-5 0,-15 38-3 0,36-35-3 16,-36 35-3-16,37-22-3 0,-37 22 0 16,33-11 1-16,-33 11 0 0,31-3 1 15,-31 3 1-15,0 0 1 0,34 25 0 16,-34-25 0-16,4 42 5 0,-8-16 6 15,-3 5 3-15,-4 5 6 0,-9-1-1 16,9 1 0-16,-5-1 2 0,5-2-1 16,-4 3 1-16,8-5-2 0,-4-5-6 0,11-26-2 15,-13 29-2-15,13-29 0 0,0 0 3 16,0 0 2-16,0 0 2 0,0 0 2 16,0 0 3-16,0 0-2 0,0 0-3 15,0 0-5-15,0 0-6 0,0 0-1 16,0 0 0-16,0 0 3 0,31-2 2 15,-31 2-1-15,37 2-3 0,-37-2-3 16,47 7-5-16,-47-7 4 0,42 15 2 0,-42-15 2 16,42 25 2-16,-42-25 0 0,33 33-1 15,-33-33-3-15,20 33 2 0,-20-33 0 16,7 35 5-16,-7-35 3 0,-11 47 8 16,11-47 7-16,-38 44 6 0,38-44 3 15,-49 40-1-15,49-40 3 0,-50 35-5 16,50-35 0-16,-49 27-3 0,49-27-6 15,-36 18 0-15,36-18-3 0,0 0-2 16,-26-5-3-16,26 5-8 0,0 0-8 16,-29-24-10-16,29 24-14 0,0 0-15 0,-20-38-32 15,20 38-45-15,0 0-45 0,-4-31-15 16,-94-57-18-16,98 88-101 0</inkml:trace>
  <inkml:trace contextRef="#ctx0" brushRef="#br0" timeOffset="124962.558">14408 9985 503 0,'0'0'70'15,"0"0"2"-15,0 0-18 16,0 0-27-16,0 0-10 0,0 40 4 0,0-40 8 15,6 33-2-15,-6-33 4 0,5 40 2 16,-5-40-4-16,9 42-2 0,-9-42-3 16,2 31-4-16,-2-31-2 0,0 0-3 0,0 0 7 15,0 0 8-15,0 0 8 0,0 0 3 16,0 0-8-16,0 0-13 0,0 0-12 16,-27-24-3-16,27 24-1 0,-13-33 1 15,13 33-1-15,2-38-3 0,-2 38-2 16,11-40 3-16,-11 40 3 0,0 0 1 0,11-29 3 15,-11 29-6-15,20-31-4 16,-20 31-3-16,42-46-1 0,-42 46 2 0,31-25 0 16,-31 25 2-16,27-2-1 15,-27 2-1-15,33 5-2 0,-33-5-1 0,35 20 2 16,-35-20 1-16,38 35 3 0,-38-35 2 16,22 38 0-16,-22-38 1 0,5 42-1 15,-5-42 1-15,4 35 0 0,-4-35 0 16,0 0 4-16,5 29 0 0,-5-29 1 15,0 0 1-15,0 0 4 0,0 0 4 16,0 0 10-16,0 0 4 0,0 0-2 16,0 0-3-16,-31-22-7 0,31 22-5 0,-20-29-3 15,20 29-4-15,-11-38-3 0,11 12-2 16,8-3-5-16,3 0-2 0,1-4-5 16,-1 4-3-16,4 0-4 0,5 1-8 15,2-1 2-15,5 5 1 0,6 1 5 16,-2 10 10-16,-31 13 2 0,42-13 3 15,-42 13 2-15,47 18-1 0,-21 1 1 16,-4 8 4-16,3 6 5 0,-12 3 3 0,2 1-1 16,1 3 3-16,-5-4-6 0,-2 1-1 15,-3-1-1-15,-6-3-4 0,5-2 1 16,2-5-4-16,-7-26-10 0,-3 45-22 16,3-45-52-16,-15 31-87 0,15-31-57 15,0 0-192-15</inkml:trace>
  <inkml:trace contextRef="#ctx0" brushRef="#br0" timeOffset="127237.939">16516 10311 407 0,'0'0'-1'0,"0"0"0"0,0 0 2 0,0 0-2 16,0 0 1-16,-16-34 1 15,16 34-1-15,-11-39 0 0,4 10 0 0,-1-2-1 16,1-5 1-16,0-3 1 0,9-4 0 16,3-1-1-16,-10-2 2 0,3 1 3 15,-11-1 7-15,6-3 17 0,-2 3 18 16,3 1 15-16,-10 1 8 0,10 6 23 15,1 10 15-15,5 28 1 0,-6-27-6 0,6 27-34 16,0 0-35-16,0 0-18 16,0 0-8-16,0 0-5 0,0 0 0 0,0 0 3 15,13 47 7-15,-9-3 3 0,12 13 0 16,-10 12-2-16,3 2-7 0,9 2-2 16,-14-4 1-16,12-1-3 0,-5 1-3 15,-7-9-3-15,3 0-14 0,-7-10-11 16,5-10-21-16,-5-9-37 0,0-31-24 15,-5 34-15-15,5-34-22 0,0 0 20 16,-22-38 36-16,0-2 29 0,2-6-167 0,-7-12 229 16,12-4 2-16,4 9-2 0,-9 4 211 15,9 16-198-15,11 33 35 0,-16-33 37 16,16 33 20-16,0 0-7 0,0 0-33 16,0 0-35-16,0 0-14 0,0 0 1 15,51-3 2-15,-20 12-1 0,11-2-15 16,7 0-24-16,0-1-24 0,8-4-16 15,1 1-8-15,-5-3-6 0,11-3 13 0,-17 1 5 16,1-4 17-16,-6-1 22 16,-11 3 8-16,0-1 12 0,-31 5 4 0,34 2 7 15,-34-2 12-15,0 0 21 0,0 0 23 16,0 0 13-16,0 0 6 0,0 0-11 16,-38 20-16-16,38-20-10 0,-31 11-10 15,31-11-10-15,0 0-11 0,-27 18-10 16,27-18-5-16,0 0-3 0,0 0-1 15,-15 35 0-15,15-35-3 0,-11 43-1 16,20-17-4-16,-7 1-3 0,7-1-2 16,-9-26 2-16,26 45 3 0,-26-45 4 15,42 33 2-15,-42-33 0 0,43 6 1 0,-43-6 0 16,37-6 8-16,-37 6 2 0,0 0 4 16,31-47 0-16,-20 16-4 0,5-4-2 15,-5-1-2-15,-7 3 5 0,-2 4 0 16,-2 29 7-16,0-37 4 0,0 37 0 15,0 0 2-15,0 0-5 0,0 0-5 0,0 0-5 16,0 0-5-16,0 0-3 16,0 0-4-16,0 0 0 0,0 0-1 0,0 0 0 15,9 46 0-15,-9-46 0 0,16 47-1 16,-16-47 1-16,33 48 0 0,-33-48-1 16,38 34-2-16,-38-34 1 0,35 9 2 15,-35-9 1-15,33-12 2 0,-33 12 3 16,0 0 1-16,31-39 3 0,-31 39 5 15,20-36 5-15,-20 36 2 0,0 0 3 16,0 0-3-16,0 0-2 0,0 0-4 0,0 0-4 16,0 0-3-16,0 0-4 15,0 0-2-15,0 0-1 0,0 0 1 0,0 0 0 16,18 36 0-16,-9-8-4 0,6 3-6 16,-10-4-11-16,1 0-14 0,-6-27-26 15,27 26-47-15,0-21-38 0,-27-5-25 16,53-25 9-16,-16-10 53 0,-1-14-163 15</inkml:trace>
  <inkml:trace contextRef="#ctx0" brushRef="#br0" timeOffset="127406.671">17609 9746 513 0,'-59'-15'90'0,"23"6"21"0,36 9-19 16,-37-3-25-16,37 3-25 0,0 0-25 16,0 0-22-16,0 0-27 0,-18 29-35 15,18-29-42-15,2 51-11 0,3-13-189 16</inkml:trace>
  <inkml:trace contextRef="#ctx0" brushRef="#br0" timeOffset="127607.354">17317 10649 718 0,'-35'-4'159'0,"35"4"-12"15,-27-4-91-15,27 4-12 0,0 0-1 16,0 0-16-16,0 0-30 0,0 0-34 15,0 0-42-15,-6-34-56 0,6 34-43 16,33-33 18-16,-33 33-174 0</inkml:trace>
  <inkml:trace contextRef="#ctx0" brushRef="#br0" timeOffset="128006.729">18198 10052 436 0,'29'8'49'0,"-29"-8"9"16,0 0 14-16,0 0-3 0,14 31-7 15,-14-31 12-15,6 45-4 0,1-14-14 0,-7-31-15 16,26 48-14-16,-26-48-10 16,20 40-4-16,-20-40-3 0,16 27-5 0,-16-27-2 15,0 0 6-15,0 0 11 0,0 0 15 16,0 0 9-16,0 0-6 0,0 0-12 16,-20-31-15-16,20 31-7 0,-11-53 3 15,0 22-1-15,0 2-1 0,2-4 0 16,13-3-4-16,7 3-2 0,5-2 2 15,6 6-1-15,-2-2-6 0,11 4-1 16,-5 5-2-16,6 2 2 0,-2 7 2 0,-1 4 3 16,2 5 0-16,0 6-2 15,-4 2 0-15,-27-4 0 0,49 31 0 0,-49-31 3 16,37 56 0-16,-21-23 2 0,-1 2 4 16,1-1-1-16,-7-3 0 0,-7-5-2 15,-2 1-2-15,0-27 0 0,13 42-3 16,-13-42-9-16,13 40-20 0,-13-40-45 15,9 37-66-15,-9-37-47 0,7 27 17 0,-7-27-169 16</inkml:trace>
  <inkml:trace contextRef="#ctx0" brushRef="#br0" timeOffset="129983.241">18637 10087 417 0,'0'0'16'0,"0"0"10"15,0 0 10-15,13-33 8 0,-13 33 4 16,-17-29 6-16,17 29 8 0,-27-27 11 15,27 27 6-15,-42-24-3 0,42 24-8 16,-31-18-16-16,31 18-16 0,-31-8-8 0,31 8-9 16,-42 4-8-16,42-4-4 0,-42 18-6 15,42-18 0-15,-45 31 0 0,25-3-1 16,5 6 2-16,-1-1 0 0,16 5-1 16,-6 1 0-16,6 3 1 0,6-2-2 15,-6-2-1-15,14-7 1 0,-14-31-2 16,29 44 1-16,-29-44 0 0,42 36 0 15,-16-27 2-15,5-9-3 0,0-12-1 16,7-7-11-16,-1-15-3 0,6-12-12 16,-1-14-8-16,-7-9 2 0,-6-1-3 0,-14-6 9 15,-4 3 1-15,-6-7-14 0,-7-6-7 16,8-2-10-16,-10-5 11 0,4 6 29 16,-7 5 19-16,-8 11 27 0,4 18 21 15,-9 13 21-15,13 14 26 0,7 26 2 16,-24-27-13-16,24 27-25 0,0 0-30 15,0 0-17-15,0 0-7 0,0 0-3 16,-11 45-1-16,11-1 4 0,-3 24 1 0,3 14 5 16,7 16 3-16,0 8-1 15,4-2-4-15,-2-4-4 0,2-1-3 0,-2-12-1 16,6-1-1-16,-2-4-1 0,1-13-2 16,-1-12-3-16,-4-12-6 0,-3-10-16 15,-1-8-33-15,-5-27-63 0,22 28-59 16,-22-28-12-16,31 0-176 0</inkml:trace>
  <inkml:trace contextRef="#ctx0" brushRef="#br0" timeOffset="130285.767">19204 10136 427 0,'0'0'45'0,"0"0"27"0,0 0 13 16,-31 11 1-16,31-11-26 0,0 0-22 15,0 0-8-15,0 0-9 0,-27 35 1 16,21-6-1-16,1 0-4 0,5 2 0 0,5 2-4 16,-1-6-1-16,3-3-2 0,-7-24-1 15,15 40-4-15,-15-40-4 0,0 0 3 16,38 24 2-16,-38-24 5 0,35-6 4 16,-35 6 2-16,38-31 8 0,-38 31-4 15,26-56-2-15,-19 14 0 0,-2 2-1 16,-1 3 6-16,-13 6 1 0,9 31-2 15,-13-34-9-15,13 34-11 0,-29-24-9 16,29 24-15-16,-42-9-22 0,42 9-28 16,-33 7-43-16,33-7-46 0,-36 20-3 0,36-20-182 15</inkml:trace>
  <inkml:trace contextRef="#ctx0" brushRef="#br0" timeOffset="130505.425">19742 9939 573 0,'0'0'115'0,"0"0"7"16,0 0-36-16,0 0-24 16,0 0 2-16,0 0-1 0,31-7-14 0,-5 3-14 15,12-1-21-15,4 1-15 0,-9-3-24 16,3 3-40-16,-36 4-51 0,49-5-46 15,-49 5-3-15,31 5 35 0,-31-5-160 0</inkml:trace>
  <inkml:trace contextRef="#ctx0" brushRef="#br0" timeOffset="130665.171">19746 10178 515 0,'0'0'97'15,"0"0"2"-15,0 0-7 0,0 0-34 16,0 0 6-16,27 24 7 0,-27-24-8 15,33 0-26-15,-2-2-23 0,7-5-14 16,4 1-27-16,4-10-62 0,3-2-57 0,-2 1-25 16,-52-39-185-16</inkml:trace>
  <inkml:trace contextRef="#ctx0" brushRef="#br0" timeOffset="130946.728">20774 9483 486 0,'0'0'76'0,"0"0"15"0,0 0 7 16,13 37-12-16,-11-10 5 0,-8 10 2 15,12 12-15-15,-6 4-25 0,5 5-19 16,6 2-15-16,-11-1-7 0,11 1-3 0,-7 2-2 16,1 0-2-16,1-2 0 0,-6-2-12 15,9-8-15-15,-2-5-26 0,-14-10-41 16,7-35-44-16,2 36-40 0,-2-36 10 16,0 0-170-16</inkml:trace>
  <inkml:trace contextRef="#ctx0" brushRef="#br0" timeOffset="132872.114">21312 9700 420 0,'0'0'31'0,"0"0"24"0,0 0 25 16,20 33 9-16,-20-33 11 0,6 51 1 16,-6-16-20-16,5 5-14 0,-5 4-17 15,-5 3-16-15,10 4-6 0,-5-3-6 0,4-3-7 16,1-8-5-16,-5-10-3 0,0-27-2 16,6 33-1-16,-6-33-2 0,0 0-1 15,0 0 1-15,0 0 0 0,0 0 4 16,0 0 4-16,0 0 0 0,0 0-1 15,0 0-4-15,-11-29-2 0,11 29-3 0,-9-51-1 16,3 18-1-16,6 2 1 16,0 0 0-16,6 2 0 0,5-6 0 0,3-3-6 15,1 5 1-15,3 0 2 0,2 4-1 16,-20 29 0-16,38-44-3 0,-38 44-3 16,31-31 1-16,-31 31 3 0,33-13-3 15,-33 13-1-15,35 6 2 0,-35-6 2 16,33 25 5-16,-33-25 1 0,47 53 1 15,-25-20 2-15,-6 5-1 0,-8-1 5 16,-5 1 2-16,1-3-1 0,0 1 3 16,1-8-2-16,-5-28-2 0,7 34 1 15,-7-34 0-15,0 0 1 0,0 0 4 0,0 0 3 16,0 0 5-16,0 0 4 0,0 0-2 16,0 0-3-16,-20-27-8 0,20 27-4 15,-14-51 0-15,17 25-1 0,-3-3-2 16,4-4 0-16,3-3-3 0,4-1-5 15,9 6 0-15,2 2 0 0,-22 29-1 0,42-42-1 16,-42 42 2-16,46-25-5 16,-12 19 0-16,-34 6 2 0,55 11 2 0,-22 6 4 15,-2 6-4-15,7 5 5 0,-12 3 0 16,5 0 0-16,-9 7 8 0,-6-3-3 16,-5 3 1-16,-7-5-2 0,1-4 0 15,-3-2-3-15,-2-27-4 0,5 37-11 16,-5-37-21-16,0 38-52 0,0-38-93 15,0 44-40-15,0-44-191 0</inkml:trace>
  <inkml:trace contextRef="#ctx0" brushRef="#br0" timeOffset="144016.31">12964 11331 456 0,'0'0'43'0,"0"0"4"0,0 0 1 15,0 0-19-15,0 0-5 0,6 40 17 16,-1-13 15-16,-3 2-3 0,3 6-12 15,10 7-7-15,-4 0-11 0,0 3 5 16,-2-8 1-16,-2-4-5 0,-3-6-4 16,-4-27-3-16,0 31-1 0,0-31-1 0,0 0 7 15,0 0 9-15,0 0 4 0,0 0 0 16,0 0-8-16,0 0-12 0,-15-33-9 16,4 4-4-16,2-6-4 0,-2-8 0 15,4-7-4-15,7-6-5 0,7 3-3 16,1-2-8-16,-1 6 7 0,2 9 5 15,4 9 4-15,-13 31 4 0,36-44-4 16,-36 44-2-16,46-25 2 0,-46 25 1 0,44 0 3 16,-44 0 0-16,56 27 0 15,-27-3 1-15,-3 10 2 0,1 3 1 0,-1 1 4 16,-6 2 4-16,2 0 3 0,-6-3 2 16,-1-6-5-16,-4-2-2 0,-11-29 0 15,20 35-3-15,-20-35 1 0,0 0-3 16,0 0-4-16,0 0-1 0,0 0-12 15,0 0-23-15,0 0-44 0,0 0-54 16,0 0-34-16,23 29 17 0,-23-29-165 16</inkml:trace>
  <inkml:trace contextRef="#ctx0" brushRef="#br0" timeOffset="144229.978">14000 11533 556 0,'0'0'104'0,"0"0"9"0,0 0-20 0,0 0-36 16,0 0-5-16,0 0-1 15,27 2-4-15,-27-2-13 0,31 2-12 0,-31-2-8 16,44 0-8-16,-17-2-4 0,4 0-1 16,0-2-13-16,4-1-36 0,-6 3-42 15,-3-3-57-15,-26 5-24 0,42 5 37 16,-42-5-171-16</inkml:trace>
  <inkml:trace contextRef="#ctx0" brushRef="#br0" timeOffset="144488.571">14016 11819 594 0,'0'0'130'0,"0"0"19"0,0 0-28 16,0 0-38-16,0 0-16 0,0 0-17 15,0 0-19-15,0 0-15 0,42-27-5 16,-9 20-4-16,-2-4 0 0,15 5-2 16,-4 1-3-16,7 1-2 0,4 2-1 15,-11-3 1-15,7 3-2 0,-18-2 3 0,-31 4-3 16,47-3 1-16,-47 3-2 0,0 0-1 16,0 0-4-16,0 0-4 0,0 0-6 15,0 0-17-15,0 0-40 0,0 0-54 16,0 0-56-16,0 0 11 0,-36 14-167 15</inkml:trace>
  <inkml:trace contextRef="#ctx0" brushRef="#br0" timeOffset="145615.803">15796 11506 440 0,'0'0'27'0,"0"0"14"0,-24-39 14 0,24 39 8 15,-3-34-2-15,3 34 5 0,0-35 2 16,0 35-9-16,5-29-10 0,-5 29-16 15,13-26-11-15,-13 26-5 0,27-36-1 16,-27 36-5-16,26-29-2 0,-26 29-6 0,29-24-3 16,-29 24 1-16,33-13-1 0,-33 13 0 15,38-9 0-15,-38 9 0 0,31-7-2 16,-31 7-2-16,0 0 1 0,35 13-1 16,-35-13 1-16,22 27 2 0,-22-27 0 15,20 40 0-15,-17-14-1 0,-3-26 1 16,0 51 0-16,-7-22 0 0,-2-2 1 15,-6 8 0-15,-1 1 1 0,-2-1 5 16,-8 0 1-16,-1 1 4 0,1-3 1 0,-1-2 0 16,27-31 1-16,-46 49 2 15,46-49 6-15,-31 33 1 0,31-33 3 0,0 0-3 16,0 0-7-16,-27 18-4 0,27-18-5 16,0 0-2-16,0 0-4 0,0 0 1 15,0 0 0-15,0 0-2 0,0 0 2 16,0 0-3-16,0 0 2 0,27 15-1 15,-27-15 0-15,0 0 1 0,0 0 1 16,37 9-1-16,-37-9 1 0,31 5 0 16,-31-5 0-16,42-3 2 0,-42 3-1 0,47-13 1 15,-47 13 0-15,49-15-1 16,-18 10 0-16,-31 5-2 0,53-15 2 0,-53 15-1 16,46-7-1-16,-46 7-5 0,31-7-5 15,-31 7-14-15,0 0-23 0,29 5-39 16,-29-5-58-16,0 0-39 0,0 0 22 15,27 13-171-15</inkml:trace>
  <inkml:trace contextRef="#ctx0" brushRef="#br0" timeOffset="145847.442">16540 11896 516 0,'0'0'101'0,"0"0"6"0,0 0-15 0,0 0-41 16,0 0 2-16,0 0 5 16,29 27-2-16,-29-27-9 0,15 26-15 0,-15-26-11 15,5 34-6-15,-5-34-8 0,0 28-4 16,0-28-1-16,-7 29-2 0,7-29-11 16,-20 40-24-16,20-40-34 0,-38 44-57 15,38-44-41-15,-35 42 14 0,35-42-179 16</inkml:trace>
  <inkml:trace contextRef="#ctx0" brushRef="#br0" timeOffset="146507.4">17328 11471 422 0,'0'0'24'0,"0"0"25"16,16-31 23-16,-16 31 20 16,-20-31 8-16,20 31-2 0,-16-29-15 0,16 29-18 15,0 0-20-15,-6-35-13 0,6 35-5 16,0 0-1-16,0 0-5 0,0 0-9 16,-20-27-6-16,20 27-3 0,0 0-4 15,0 0-2-15,-27 9-3 0,27-9-4 16,-26 20-4-16,26-20 0 0,-29 38 2 15,16-12 2-15,13-26 5 0,-16 47 2 16,16-47 0-16,4 33 3 0,-4-33-3 0,12 29 0 16,-12-29 1-16,19 26 0 0,-19-26 2 15,38 11 0-15,-38-11-2 0,42-4 0 16,-15-5-2-16,-27 9-1 0,35-29 2 16,-35 29-8-16,29-44-5 0,-9 15-8 15,-9-4-4-15,0 2 7 0,-7 0 7 16,-4 4 16-16,0 27 10 0,-4-37 6 15,4 37 8-15,0 0-1 0,0 0-2 16,-29-25-6-16,29 25-9 0,0 0-5 16,0 0-1-16,-26 11-1 0,26-11 0 0,-5 34 1 15,5-8-2-15,0 7 3 16,-4 5 2-16,4 4-2 0,0 7-1 0,11-5 0 16,9 0 0-16,-5-4 0 0,7-2 2 15,-10-5-1-15,-8-4-1 0,3-2 0 16,-7-27-1-16,8 37 0 0,-8-37 1 15,0 0-1-15,0 27 2 0,0-27 2 16,0 0 3-16,0 0 1 0,-26 26 0 0,26-26-2 16,-36 18 3-16,36-18-2 15,-37 20 0-15,37-20 3 0,-33 16 1 0,33-16 0 16,-40 2 0-16,40-2-4 0,-33-7-4 16,33 7-1-16,-31-11-1 0,31 11-1 15,0 0-5-15,0 0-7 0,-27-13-10 16,27 13-16-16,0 0-20 0,0 0-28 15,0 0-34-15,0 0-28 0,0 0-2 0,-60-82-175 16</inkml:trace>
  <inkml:trace contextRef="#ctx0" brushRef="#br0" timeOffset="-212344.548">20725 6278 420 0,'0'0'-1'0,"0"0"2"0,0 0 0 16,0 0-2-16,-31 3 0 0,31-3 0 15,0 0 1-15,0 0 0 0,0 0 2 16,0 0-1-16,0 0 1 0,0 0-1 15,0 0 0-15,0 0 0 0,0 0-1 16,0 0 1-16,0 0-1 0,0 0 1 16,0 0-1-16,0 0 1 0,0 0-1 0,0 0 2 15,0 0 1-15,0 0 3 0,0 0 4 16,0 0 5-16,0 0 5 0,0 0 1 16,0 0-2-16,0 0-1 0,0 0-5 15,0 0-4-15,0 0-1 0,0 0-6 16,0 0-1-16,0 0 0 0,0 0-2 0,0 0 0 15,0 0-1-15,0 0 1 16,0 0 0-16,0 0 0 0,0 0 1 0,9 35-1 16,-9-35 0-16,-9 33 2 0,9-33-2 15,0 0 0-15,0 0 1 0,4 29 0 16,-4-29 1-16,0 0 3 0,0 0-2 16,5 27 3-16,-5-27 4 0,0 0 5 15,11 37 5-15,-11-37-3 0,0 29-3 0,0-29-6 16,0 0 1-16,0 38 2 15,0-38 1-15,7 33-1 0,-7-33-4 0,4 35-2 16,-4-35 1-16,0 27-3 16,0-27 2-16,0 0 2 0,0 0-1 0,0 31 6 15,0-31 3-15,0 0 3 0,-11 38-1 16,11-38-4-16,0 0-3 0,0 0-3 16,0 0 1-16,0 0 2 0,0 0 3 15,0 0 1-15,0 0 5 0,0 0-1 16,0 0-1-16,0 0-2 0,0 0-4 15,0 0-3-15,0 0-6 0,0 0-14 16,0 0-23-16,0 0-42 0,0 0-44 0,-27-34 1 16,27 34-187-16</inkml:trace>
  <inkml:trace contextRef="#ctx0" brushRef="#br0" timeOffset="-211863.674">20809 6407 412 0,'0'0'-1'0,"0"0"1"16,0 0 2-16,20 31 3 0,-20-31 6 15,0 0 8-15,0 0 7 0,0 0 4 0,0 0 2 16,-4-27 1-16,4 27-4 0,0 0 0 16,6-26-3-16,-6 26-6 0,0 0-5 15,0 0-5-15,0 0-4 0,0 0-2 16,0 0-1-16,11-27-1 0,-11 27-1 16,0 0 0-16,0 0-1 0,0 0-1 15,0 0 3-15,0 0 1 0,0 0 0 16,0 0-1-16,0 0-17 0,0 0-24 15,0 0-29-15,0 0-12 0,0 0 15 16,0 0-187-16</inkml:trace>
  <inkml:trace contextRef="#ctx0" brushRef="#br0" timeOffset="-211010.283">20652 6323 413 0,'0'0'3'0,"0"0"5"15,0 0 4-15,0 0 0 0,0 0 1 16,0 0-1-16,0 0 1 0,-7 33 2 16,7-33 0-16,0 0-3 0,11 33-2 15,-11-33 8-15,5 49 9 0,1-16 2 16,-1 0 1-16,-5-4-3 0,7-2-6 15,-7-27-1-15,-7 44-4 0,7-44-8 0,11 33-3 16,-11-33-1-16,11 29 3 0,-11-29 0 16,0 0-4-16,11 26 1 0,-11-26-3 15,0 0-1-15,0 0 0 0,0 0 2 16,0 0 0-16,0 0 3 0,0 0 3 16,0 0 6-16,0 0 5 0,0 0 8 15,0 0 2-15,0 0 2 0,0 0-2 16,0 0-7-16,0 0-7 0,-7-26-8 15,7 26-4-15,0 0 1 0,-11-40 1 16,11 40 3-16,0 0 2 0,-11-35 0 0,11 35-3 16,3-27-4-16,-3 27-2 0,8-42-1 15,-8 42-3-15,27-51-2 0,-27 51 1 16,22-42 2-16,-22 42 3 0,20-33 0 16,-2 6-1-16,-18 27-2 0,35-40-1 15,-35 40 1-15,42-33 0 0,-42 33 0 16,38-15-1-16,-38 15-1 0,35-9-1 15,-35 9-1-15,29-11 0 0,-29 11 2 0,36 0 0 16,-36 0 2-16,37 4 0 16,-37-4 1-16,31 0 0 0,-31 0-1 0,0 0-1 15,31 5-1-15,-31-5 0 0,0 0 1 16,0 0 2-16,0 0 0 0,0 0 0 16,16 33 0-16,-16-33 1 0,17 33 1 15,-17-33 1-15,16 38-1 0,-16-38 2 16,11 46-2-16,-2-19 0 0,-3-1 1 15,-6-26-2-15,23 42 0 0,-23-42 1 16,13 29 0-16,-13-29 1 0,2 38 1 0,-2-38 3 16,9 37 6-16,-9-37-1 0,7 38-1 15,-7-38-3-15,0 0-6 0,8 29-1 16,-8-29 2-16,0 0 0 0,0 0-2 16,0 0 1-16,0 0-1 0,0 0-2 15,0 0-12-15,-4 26-25 0,4-26-37 16,0 0-44-16,0 0-22 0,0 0-184 15</inkml:trace>
  <inkml:trace contextRef="#ctx0" brushRef="#br0" timeOffset="-199939.657">14060 7742 425 0,'0'0'1'0,"0"0"7"0,0 0 10 16,0 0 10-16,0 0 9 15,0 0-1-15,-11-26 1 0,11 26-2 0,0 0 1 16,0 0 2-16,0 0-1 0,0 0-5 15,0 0-7-15,0 0-10 0,0 0-6 16,0 0-6-16,0 0-6 0,0 0 1 0,0 0-4 16,0 0 2-16,-27 39 4 15,12-8 0-15,-7 16 4 0,-12 15-1 0,-1 2-1 16,-3 3-2-16,7-12-1 16,11-4 3-16,5-5 1 0,-3-1 0 0,9-1 0 15,-2-2-2-15,5 4 3 0,-3 1 0 16,7 6 1-16,-3-2 0 0,16 2-2 15,5-2 3-15,17 0-2 0,2-4 0 16,7-3 0-16,7-4-3 0,4 2 2 16,3 0 0-16,-8-5-4 0,1-1-20 0,4-5-30 15,-2-2-33-15,2-1-27 16,5-3 16-16,2-3-182 0</inkml:trace>
  <inkml:trace contextRef="#ctx0" brushRef="#br0" timeOffset="-199440.366">17386 7589 441 0,'0'0'13'0,"37"40"3"15,-14-7 10-15,16 12 19 0,1 12 1 16,5 10 1-16,3 1 0 0,5 5 4 15,-6 0 5-15,2 1-5 0,-3 3 2 16,-2-2-24-16,3 1-7 0,-9-3-4 16,-14-9-13-16,-13-4 0 0,-31 6-18 0,-33 14-45 15,-31 15-55-15,-42 18-32 16,-23 2-193-16</inkml:trace>
  <inkml:trace contextRef="#ctx0" brushRef="#br0" timeOffset="-191967.608">5818 853 489 0,'0'0'-3'15,"0"0"-1"-15,0 0 1 0,0 0-3 16,0 0 2-16,0 0 0 0,0 0 3 16,0 0 2-16,0 0-5 0,11 27 4 15,-11-27 0-15,0 0-3 0,0 0 6 16,0 0 0-16,0 0 2 0,0 0 0 0,0 0-4 16,0 0 2-16,0 0-6 15,0 0 4-15,0 0 2 0,0 0-5 0,0 0 6 16,16 26 0-16,-16-26-1 0,0 0 8 15,0 0-2-15,0 0 3 0,0 0 8 16,0 0 1-16,0 0 3 0,0 0-3 16,0 0-2-16,0 0-2 0,0 0-6 15,0 0 1-15,0 0-7 0,0 0-5 16,0 0-1-16,0 0 1 0,0 0 1 16,0 0-3-16,0 0 5 0,0 0-6 0,0 0 3 15,0 0 2-15,37 7-2 0,-37-7 2 16,0 0-3-16,31-2 1 0,-31 2 6 15,42 4 3-15,-15-1 1 0,6-3 2 16,3-5-2-16,1 7-7 0,5-4 3 16,0 9-4-16,-4-3-5 0,4-2 6 15,-4 5-3-15,4-9 0 0,0 2 4 16,5 0-2-16,10-7 2 0,1 5-2 0,-3-7-2 16,14 0 3-16,-7 3-4 0,2-5 4 15,9 2 2-15,-9-2-7 0,5 0 5 16,-5 6-3-16,-2-4-1 0,2 7 5 15,-11 0-4-15,5 0-1 0,-7 6 0 16,-2-4 0-16,-1 2 4 0,10-4-3 16,-1 4 1-16,3-2 0 0,-2 2-8 15,-1 1 8-15,1-8 0 0,4-1 1 16,2 1 6-16,5 3-1 0,-5-2-3 16,5 4-1-16,8-3-2 0,-6-3 2 0,2-3 2 15,-4-2-2-15,-1 6 2 16,-3 3-3-16,-3 7-2 0,-3-1 0 0,-5-2 0 15,3 0-2-15,7-2 3 0,-6 5-1 16,4-10 0-16,0 5 0 0,4 0 0 16,3-2 3-16,0 4-1 0,-1 3 1 15,-1-5-1-15,-10 0 0 0,3 2-3 16,-2-2 0-16,6 0-2 0,4 4-1 0,1-4 5 16,4 3 1-16,7-1 0 15,0-2-1-15,-3 0-2 0,3-2 1 0,-7-5 3 16,2 3 1-16,0 1-1 0,-1-5 2 15,-6 3-3-15,1-2 1 0,0 5-3 16,-12 7-6-16,-8-3 1 0,2 2 1 16,-7 3 4-16,9 0 1 0,9 4 2 15,0-5-2-15,5-1-2 0,6-1 0 16,0-4 2-16,2 0 1 0,3-2 6 16,-5 2-1-16,2-2 1 0,-6 2-3 15,4 0-2-15,-5-5 1 0,-8 10-5 16,-7-7 4-16,0-1 0 0,5 3 1 0,-1-4 1 15,8 4 1-15,8-5-5 0,-9-1 2 16,13 8 0-16,-1-6-1 0,3 6 2 16,6 7-1-16,-6-14-1 0,5 5-3 15,1-2 1-15,-12-5-1 0,0 5 0 16,-5 2 3-16,-8-2 1 0,-2 6 0 0,-5-1-3 16,-4-3-1-16,-7 2 0 15,0-7 0-15,0 12 3 0,9-5-3 0,-3 3 0 16,6 1 1-16,-1-12-2 0,4 8 3 15,5-2 3-15,3-5-5 0,-6 8 2 16,-1-3-1-16,-5 0-2 0,-2 2 6 16,-2-2 0-16,2 0 1 0,2-2 2 15,0 2-3-15,0 2 0 0,7-2-2 16,-3 0-1-16,8-2 2 0,-3 2 2 16,2 2-3-16,-7-7 0 0,1 5 0 0,0-6 2 15,-5-3-3-15,-5 7-1 16,-1-5 0-16,6-2-3 0,-11 7 5 0,5 0-2 15,-3 0-1-15,-4 2 3 0,0 2-4 16,-5 0 5-16,-4 2-2 0,-31-4-4 16,49-2 3-16,-49 2-3 0,51-9 1 15,-22 12 4-15,2-6-1 0,0 1-2 16,0 0 4-16,2 0-4 0,-33 2 1 0,42-5 0 16,-42 5-1-16,0 0 4 0,0 0-4 15,0 0 1-15,0 0 0 0,0 0-2 16,0 0 2-16,0 0-1 0,0 0 1 15,35-9 1-15,-35 9 1 0,29 7 0 16,-29-7 0-16,66 2-6 0,-17-6 2 16,9-3 2-16,2-2-2 0,-7-2 6 15,-11 9-4-15,-7-2-1 0,-8 4 2 0,-27 0-4 16,42 4 2-16,-42-4 2 16,0 0-3-16,26 0 2 0,-26 0-1 15,0 0-6-15,0 0 6 0,0 0-1 0,42-2 3 16,-42 2 1-16,49 4-1 0,-18-4-3 15,7 3-2-15,2-6 4 0,-7 1-1 16,-33 2 0-16,38-2 0 0,-38 2-1 16,0 0-2-16,0 0 5 0,0 0-3 15,0 0-4-15,0 0 8 0,0 0-3 16,0 0 2-16,0 0 8 0,0 0-3 0,0 0 5 16,0 0 7-16,0 0 0 15,0 0 5-15,0 0-6 0,0 0-5 0,0 0-4 16,0 0-9-16,0 0-12 0,0 0-17 15,0 0-22-15,0 0-26 0,0 0-22 16,0 0-14-16,-38-9 15 0,11 7 28 16,1 2 36-16,-5 0-176 0</inkml:trace>
  <inkml:trace contextRef="#ctx0" brushRef="#br0" timeOffset="-191537.285">16088 552 444 0,'0'0'7'0,"0"0"4"15,0 0 4-15,27 7-7 0,-27-7-6 16,0 0-7-16,0 0 2 0,0 0 3 15,0 0-3-15,0 0 5 0,0 0-3 16,29 11-2-16,-29-11 4 0,0 0 0 16,22 40 0-16,-22-40-2 0,31 42 5 15,-31-42 10-15,29 26 5 0,-29-26 8 16,24 29-10-16,-24-29-12 0,0 0-3 16,0 0-7-16,29 27 6 0,-29-27 0 0,0 0 0 15,0 0 1-15,0 0-2 16,0 0 0-16,0 0 1 0,0 0 5 0,0 0 15 15,0 0 18-15,0 0 15 0,0 0 0 16,-34 24-8-16,-8-15-6 0,-15 2-10 16,-7 5 2-16,15-12-5 0,-2 5-13 15,9 0-13-15,42-9-15 0,-42 11-27 16,42-11-30-16,0 0-19 0,0 0-7 0,-29 20 18 16,29-20 27-16,-31 46 21 15,-4-46-189-15</inkml:trace>
  <inkml:trace contextRef="#ctx0" brushRef="#br0" timeOffset="-190213.472">6073 864 462 0,'0'0'-2'16,"0"0"0"-16,0 0-2 0,0 0 4 15,0 0-1-15,0 0-2 0,0 0 3 16,0 0 0-16,0 0 0 0,0 0 1 16,0 0-1-16,-27 5 0 0,27-5 0 15,0 0 3-15,0 0 6 0,0 0-4 0,0 0-3 16,0 0 4-16,0 0-1 16,0 0 7-16,0 0 4 0,0 0 1 0,0 0-3 15,0 0-4-15,0 0-4 0,0 0 2 16,0 0-1-16,-37 33 4 0,37-33 1 15,-38 9 0-15,38-9-3 0,-35 7-5 16,35-7 0-16,-29 13-5 0,29-13 2 16,-36 11 3-16,36-11 0 0,-42 4 0 15,42-4 0-15,-26 7 0 0,26-7-1 16,0 0 1-16,-31 11-1 0,31-11-3 16,0 0 1-16,-34 13-1 0,34-13 1 15,-35 11-3-15,35-11 1 0,-38 18 1 0,38-18-2 16,-31 18 6-16,31-18-7 0,-26 13 2 15,26-13-3-15,0 0 2 0,-31 20 0 16,31-20 0-16,0 0 3 0,0 0-1 16,0 0 0-16,0 0-1 0,0 0 2 15,0 0 0-15,0 0 1 0,0 0 2 0,0 0 4 16,0 0 9-16,0 0 0 16,0 0 3-16,0 0-1 0,0 0-8 0,0 0-2 15,0 0 1-15,0 0-2 0,0 0-7 16,0 0-3-16,0 0-3 0,0 0-1 15,46-9 7-15,-19 3 4 0,4-3 0 16,2 4-4-16,-2 12 1 0,5-7-4 16,1 0 0-16,-4-2 2 0,9-3 1 15,1 3-1-15,3 0 3 0,3-3-2 16,8 3 0-16,1 4 3 0,-5-2-3 16,-6-2 0-16,-14 2 1 0,-33 0-3 15,31-2-3-15,-31 2 4 0,0 0 1 0,0 0 8 16,0 0 5-16,0 0 1 0,0 0-2 15,0 0-5-15,0 0-10 0,-31 2-20 16,31-2-14-16,-31-2-16 0,31 2-19 16,0 0-14-16,-29 0 16 0,29 0-194 15</inkml:trace>
  <inkml:trace contextRef="#ctx0" brushRef="#br0" timeOffset="-189454.168">9749 508 452 0,'0'0'-3'15,"0"0"1"-15,0 0-1 0,-27-13 1 0,27 13 3 16,0 0 9-16,0-29 7 0,0 29 9 15,0 0 0-15,0-27-10 0,0 27 0 16,0 0-1-16,4-31 2 0,-4 31 3 16,0 0-3-16,0 0-16 0,0 0-5 15,0 0-4-15,0 0-3 0,31-17 2 16,-31 17 2-16,38-18-2 0,-38 18 0 16,33-2 1-16,-33 2-1 0,0 0 0 0,0 0-3 15,0 0 2-15,0 0 2 0,16 33 3 16,-16-33 6-16,-18 31 1 0,18-31 4 15,-55 46 6-15,22-10-3 0,-10-5 4 16,12 0 1-16,0-5 1 0,31-26 3 16,-39 25-6-16,39-25-3 0,0 0-3 15,0 0-4-15,0 0 0 0,-20 26 1 16,20-26-7-16,0 0 3 0,0 0-1 0,0 0-2 16,-9 36-2-16,9-36 0 15,0 0-2-15,0 0 3 0,0 0 0 0,0 0 3 16,0 0 2-16,0 0 0 0,40 17 8 15,-40-17 5-15,53 0 5 0,-9-6-13 16,3-1-21-16,6 0-18 0,0-1-19 16,-11 3 3-16,4-10 15 0,-1 1 15 15,-10-8-188-15</inkml:trace>
  <inkml:trace contextRef="#ctx0" brushRef="#br0" timeOffset="-188727.311">10313 497 449 0,'0'0'-3'0,"0"0"3"0,7 40 1 16,-7-40 3-16,0 0 0 15,0 0-1-15,31 4 1 0,-31-4 0 0,38-35 1 16,-38 35-4-16,53-58-1 0,-29 29 0 15,-2-4-3-15,-11 2 4 0,-11 31-2 16,5-44 0-16,-5 44 4 0,-9-31-1 16,9 31 5-16,-22-31-4 0,22 31 3 15,-33-13 2-15,33 13-3 0,-31 2 3 0,31-2-5 16,0 0-2-16,-36 20 0 16,23 6 0-16,-1 3 3 0,14-29-1 0,-13 66 0 15,13-30 1-15,7-1-6 16,-1 7 4-16,-1-11-1 0,-5-4-1 0,0-27 2 15,11 46 1-15,-11-46 1 0,9 38-3 16,-9-38 2-16,7 29-3 0,-7-29 2 16,4 26 2-16,-4-26 9 0,0 0 3 15,0 0 4-15,0 0 3 0,0 0 4 16,0 0 17-16,0 0 15 0,0 0 15 0,0 0-3 16,0 0-16-16,0 0-20 15,0 0-20-15,0 0-6 0,0 0 1 0,0 0 0 16,-11-31 0-16,11 31-6 0,0-26-2 15,0 26-6-15,2-31-8 0,-2 31-7 16,16-40-11-16,-16 40 1 0,39-31 9 16,-39 31-2-16,43-31-1 0,-17 16 2 15,1 8-10-15,1 7 3 0,-28 0 4 16,43 7 0-16,-43-7 6 0,31 6 7 16,-31-6 7-16,31 18 1 0,-31-18 4 0,0 0-1 15,26 31-6-15,-26-31 0 0,0 0-3 16,0 0 2-16,0 0-2 0,0 0 2 15,-26 20 7-15,26-20 1 0,-31 2 8 16,31-2-2-16,-34 2-4 0,34-2 6 16,-28 14 3-16,28-14 3 0,0 0-1 15,0 0-6-15,0 0-5 0,0 0-7 16,0 0-13-16,0 0-4 0,0 0 0 0,0 0 2 16,0 0 15-16,19 26 3 0,-19-26 1 15,0 0 1-15,36 38 0 0,-36-38 0 16,0 0-4-16,33 33-1 15,-33-33-2-15,38 7-34 0,-38-7-13 0,42 13-7 16,-16-15 2-16,5-1 34 0,7 1-189 16</inkml:trace>
  <inkml:trace contextRef="#ctx0" brushRef="#br0" timeOffset="-188134.239">11170 435 454 0,'0'0'-8'16,"-31"11"5"-16,31-11 1 0,-29 11 3 15,29-11 7-15,0 0 1 0,-26-2 0 16,26 2-1-16,0 0-5 0,0 0-3 16,0 0 0-16,0 0-2 0,0 0 5 15,7 40 9-15,-7-40-2 0,4 37 4 16,-4-37 0-16,11 38-7 0,-11-38 0 0,9 38-1 16,-9-38-4-16,0 0 0 15,7 28-2-15,-7-28 1 0,0 0 0 0,0 0 9 16,0 0 18-16,0 0 25 0,0 0 23 15,0 0 6-15,0 0-8 0,0 0-17 16,0 0-17-16,-16-28-13 0,16 28-8 16,0-27-7-16,0 27-8 0,0-29-3 15,0 29-4-15,20-31-12 0,-20 31-7 16,33-40-3-16,-33 40 7 0,36-31 10 16,-36 31 1-16,44-26-7 0,-44 26-6 0,42-16-11 15,-42 16 5-15,38 9 6 16,-38-9 2-16,46 24 7 0,-46-24 0 0,49 34 5 15,-49-34 1-15,31 37 6 0,-31-37 1 16,20 38-3-16,-20-38 2 0,11 40-2 16,-11-40 1-16,0 0-1 0,0 37 0 15,0-37 2-15,0 0-1 0,0 0 8 16,0 0 10-16,0 0 22 0,0 0 18 0,0 0 14 16,0 0 2-16,0 0-19 0,0 0-21 15,0 0-20-15,4-28-16 0,-4 28-13 16,18-49 0-16,2 18-6 0,2 2-3 15,-22 29 10-15,47-40 2 0,-21 25 6 16,-26 15 0-16,47-18-10 0,-47 18-20 16,33-4-9-16,-33 4 4 0,37 35 11 15,-37-35 20-15,43 53 9 0,-24-24 4 16,-19-29-3-16,27 49 2 0,-27-49-1 16,0 0 2-16,27 29-1 0,-27-29-1 0,0 0 5 15,11 31-12-15,-11-31-23 0,0 0-36 16,15 28-34-16,-15-28-12 0,0 0-184 15</inkml:trace>
  <inkml:trace contextRef="#ctx0" brushRef="#br0" timeOffset="-177256.298">1793 12330 401 0,'0'0'15'15,"-31"-37"9"-15,31 37 3 0,0 0-1 16,-27-34-3-16,27 34-2 0,0 0-3 16,0 0-2-16,0 0-4 0,0 0-5 15,-31-9-3-15,31 9-2 0,0 0 1 16,-47 45 10-16,21-14 10 0,-1 4 4 15,1 1 0-15,-1 1-5 0,1 3-8 0,6 2-2 16,-2 2 1-16,6-1-5 16,1-1-4-16,3-3 1 0,1 1-3 0,11-2 5 15,5 0-1-15,1-7 0 0,6 0-1 16,-1-5-5-16,-11-26-1 0,35 44 1 16,-35-44-1-16,49 43-7 0,-18-26-15 15,0-6-19-15,2-2-11 0,-2-7-25 16,0-4 4-16,2-7 12 0,-4-2 16 15,-29 11-176-15</inkml:trace>
  <inkml:trace contextRef="#ctx0" brushRef="#br0" timeOffset="-176974.738">2010 12684 379 0,'0'0'-2'0,"0"0"-1"16,0 0 1-16,0 0 4 0,0 0 1 15,0 0 5-15,-20 36 5 0,20-36 3 16,-11 40 2-16,6-11 0 0,-2 4-1 15,3 2-3-15,4 3 1 0,0-1-3 0,7 1 0 16,-3 2 1-16,7-5-4 0,-11-35-3 16,20 45-3-16,-20-45-3 0,27 15 4 15,-27-15 12-15,0 0 12 0,31-6 10 16,-31 6-2-16,17-38-11 0,-8 5-16 16,-9-7-9-16,-4 0-3 0,-3 2 2 15,-8 7 4-15,15 31 1 0,-22-37-1 16,22 37-1-16,-29-14-8 0,29 14-9 0,0 0-14 15,-27-4-19-15,27 4-19 16,0 0-2-16,0 0 14 0,-18 46 22 0,18-46-186 16</inkml:trace>
  <inkml:trace contextRef="#ctx0" brushRef="#br0" timeOffset="-176244.864">2295 12890 385 0,'0'0'17'15,"7"34"6"-15,-7-34 4 0,4 42 2 0,-4-16-2 16,5 1 0-16,-1-1-8 16,-4-26-9-16,2 36-3 0,-2-36-3 0,0 0 3 15,0 0 13-15,0 0 19 0,0 0 19 16,0 0 15-16,0 0-5 0,0 0-19 16,0 0-22-16,0 0-18 0,5-56-10 15,-1 19-3-15,10-7-7 0,5-10-3 16,12 1-4-16,0 0-1 0,0 11 9 15,-2 9-1-15,-2 13-4 0,-1 13-13 16,-26 7 5-16,42 9 3 0,-42-9 4 0,40 33 18 16,-22-4-7-16,-2 2 0 0,-5 7-7 15,0-1-9-15,-7 1-15 0,7-3-15 16,-2-1-9-16,-9-34-2 0,33 40 14 16,-6-34 18-16,-1-15 18 0,21-13 9 15,-1-11 4-15,-1-7 0 0,-3-2 2 16,-11 2 4-16,-9 3 6 0,-11 3 18 15,-11 34 11-15,4-46 10 0,-4 46 11 0,0 0-1 16,-26-33 1-16,26 33-8 16,0 0-11-16,-33-9-17 0,33 9-12 0,-27 4-11 15,27-4-16-15,0 0-6 0,-31 40-7 16,31-40-1-16,0 51 6 0,7-22 3 16,4-3 4-16,-11-26-7 0,42 40 2 15,-42-40 6-15,46 22 1 0,-19-17 13 16,-27-5 5-16,49-11 1 0,-49 11 7 15,35-29 2-15,-35 29 1 0,22-40 7 16,-22 40-1-16,5-40 0 0,-5 40 2 0,-20-31-6 16,20 31-2-16,0 0-4 0,-34-22-8 15,34 22-2-15,0 0-4 0,-26 18 0 16,26-18 0-16,-16 55 0 0,12-6 3 16,8 11 3-16,7 8 2 0,9 5 0 15,3 5 5-15,3-1 4 0,1 1-5 16,4-3-1-16,2 0-2 0,-7-6-4 15,3-7 5-15,-7-7 1 0,-11-10-1 0,-2-10 3 16,-11-6 7-16,2-29 6 16,-33 44 1-16,2-26-3 0,-11 0-9 0,-11-7-5 15,-5-7-3-15,5-8-3 0,4-12 0 16,7-4 0-16,0-11 0 0,9-4 0 16,-7 2-1-16,9-5-1 0,4-2-3 15,5 0-9-15,11-4-8 0,7-3-21 16,8-3-24-16,-4-4-26 0,11 1-39 0,0 0-22 15,-2 2 12-15,-4 5-172 16</inkml:trace>
  <inkml:trace contextRef="#ctx0" brushRef="#br0" timeOffset="-175984.293">2021 12392 525 0,'0'0'129'16,"-9"-33"11"-16,9 33-39 0,0 0-45 16,0 0-28-16,2-29-14 0,-2 29-7 15,0 0-8-15,38-18-8 0,-12 10-10 16,7 1-25-16,7 0-27 0,0 3-23 15,-9 6-17-15,0 5 6 0,-4 4 20 16,-27-11 32-16,31 35-181 0</inkml:trace>
  <inkml:trace contextRef="#ctx0" brushRef="#br0" timeOffset="-175196.575">4235 12647 384 0,'0'0'18'16,"0"0"17"-16,0 0 15 0,20-36 11 15,-20 36 6-15,-9-26 3 0,9 26 4 16,-22-27-3-16,22 27-13 0,-31-24-15 16,31 24-18-16,-29-13-12 0,29 13-9 15,-35-3-5-15,35 3-5 0,-27 7-11 16,27-7-9-16,0 0-3 0,-7 44 7 15,10-13 10-15,8 3 10 0,-2 3 2 0,11-1 1 16,2-1-2-16,0-4-8 0,-7-4 1 16,-15-27 1-16,31 35 0 0,-31-35 7 15,0 0-3-15,20 35-2 16,-20-35-1-16,0 0 3 0,0 0 5 0,0 0 3 16,0 0 1-16,-35 29-6 0,35-29-1 15,0 0-4-15,-27 2-9 0,27-2-17 16,0 0-8-16,0 0-3 0,22-42 8 15,-22 42 21-15,42-46 8 0,-15 19 2 16,-27 27 1-16,42-44 1 0,-42 44 1 0,31-29 1 16,-31 29 0-16,0 0 2 0,27-29 1 15,-27 29 3-15,0 0 0 0,0 0 0 16,0 0-2-16,0 0-3 0,0 0 1 16,0 0-1-16,0 0 0 0,20 34 0 15,-20-34 1-15,15 31 1 0,-15-31 1 16,22 42 1-16,-22-42-4 0,27 40-3 15,-27-40 0-15,37 31 1 0,-37-31 12 0,43 17 2 16,-43-17 1-16,46 3 0 0,-46-3-9 16,33-9 2-16,-33 9 7 0,0 0 6 15,38-25 3-15,-38 25-3 0,9-37-3 16,-9 37 7-16,0-45 10 0,0 45 9 16,-11-31 9-16,11 31-5 0,0 0-7 15,0 0-6-15,0 0-11 0,0 0-9 16,0 0-8-16,0 0-6 0,0 0-4 15,0 0-9-15,0 0-9 0,0 0 1 16,0 0-4-16,-5 27-2 0,5-27-9 0,16 46-30 16,-16-46-40-16,26 49-11 0,-26-49-10 15,38 47 13-15,-11-30 49 0,4-10-187 16</inkml:trace>
  <inkml:trace contextRef="#ctx0" brushRef="#br0" timeOffset="-174629.472">5096 12758 448 0,'0'0'51'15,"0"0"16"-15,-37-16 5 0,37 16 6 0,-34-15-3 16,34 15-1-16,-46-14-3 0,46 14-10 16,-38-9-14-16,38 9-16 0,-26 0-18 15,26 0-14-15,0 0-13 0,0 0-7 16,0 0 0-16,-11 29 3 0,11-29 7 16,13 42 5-16,0-13 3 0,-2 0-3 15,7-3 3-15,-18-26 1 0,35 45-4 16,-35-45 1-16,27 24-1 0,-27-24 2 15,27 7 5-15,-27-7 5 0,0 0 3 16,31 0 4-16,-31 0 6 0,0 0 6 0,0 0-3 16,17-27-5-16,-17 27-8 0,5-55-7 15,-5 28 3-15,0 27 2 0,-7-44 6 16,7 44 5-16,0 0 1 0,-15-29 2 16,15 29-3-16,0 0-3 0,0 0-5 15,0 0-5-15,0 0-3 0,0 0-9 16,0 0-9-16,0 0-1 0,0 0-2 15,0 33 6-15,0-33 1 0,22 49-11 0,0-22-23 16,-22-27-10-16,46 44-3 16,-15-31 5-16,7-6 19 0,0-7-4 0,8-13-2 15,-4-12-3-15,5-6 3 0,-5-6 12 16,-9-3 1-16,-6-2 10 0,-5 2 2 16,-9 0 4-16,-6 4 17 0,-3 5 11 15,-8 5 17-15,4 26 17 0,-20-42 15 16,20 42 3-16,-22-33 0 0,22 33-2 15,0 0-6-15,-31-25-7 0,31 25-11 16,0 0-16-16,0 0-14 0,0 0-9 0,0 0-10 16,0 0 0-16,0 0 1 15,4 36 1-15,7-3 4 0,0 5 1 0,2 6-1 16,1 5-1-16,-1 4 0 0,-6 6-1 16,4 3-11-16,-2-4-20 0,-3-7-19 15,5-7-7-15,-6-15-13 0,-5-29-11 16,11 29 2-16,-11-29-29 0,0 0 14 15,-5-44-174-15</inkml:trace>
  <inkml:trace contextRef="#ctx0" brushRef="#br0" timeOffset="-174385.855">5468 12676 481 0,'0'0'68'0,"0"0"-11"0,0 0-20 16,0 0-36-16,38-14-9 0,-11 8-8 15,1 1-15-15,-1 1-16 0,4-1-12 16,-5 3 19-16,5-2-199 0</inkml:trace>
  <inkml:trace contextRef="#ctx0" brushRef="#br0" timeOffset="-174166.198">4789 12487 458 0,'0'-37'47'0,"0"37"10"0,6-53-14 16,-6 53-9-16,20-45-2 16,-20 45-5-16,20-26-3 0,-20 26-7 0,42-20-12 15,-13 11-17-15,2 2-20 0,-31 7-32 16,42 5-14-16,-42-5 6 0,38 26 16 16,-23 1-175-16</inkml:trace>
  <inkml:trace contextRef="#ctx0" brushRef="#br0" timeOffset="-173973.492">5444 11763 563 0,'0'0'107'16,"-31"-11"0"-16,31 11-54 0,0 0-25 16,-27 9-16-16,27-9-6 0,-26 49-1 15,15 0-9-15,-9 24-25 0,9 11-49 16,0 11-32-16,6 2-7 0,5-4-180 15</inkml:trace>
  <inkml:trace contextRef="#ctx0" brushRef="#br0" timeOffset="-172822.336">6950 12312 460 0,'0'0'39'0,"0"0"3"16,-31-19-20-16,31 19-13 0,0 0-8 16,0 0-2-16,2 28 1 0,5 1 18 15,-1 9 4-15,10 4 5 0,-1 11-1 16,7 0-11-16,-2 0-4 0,0 5-2 15,-2-3 1-15,2-4-4 0,-5 0-3 0,-4-11-5 16,-4-5-8-16,-7 3-16 16,-7-3-15-16,-4 1-21 0,-9-1-6 0,5-8 18 15,15-27 14-15,-44 26-184 0</inkml:trace>
  <inkml:trace contextRef="#ctx0" brushRef="#br0" timeOffset="-172444.925">6870 12828 452 0,'0'0'39'0,"0"0"4"0,-4-31-7 0,4 31-15 15,0 0-10-15,0 0-5 16,31-31-3-16,-31 31-5 0,53-24-14 0,-7 9-15 16,3-5-12-16,4 4-2 0,2 5 13 15,1 2 12-15,1 3 14 0,5-1 3 16,-4-2 2-16,-5 0 1 0,-15 5-2 16,-5-1 1-16,-33 5 1 0,40 9 1 15,-40-9 5-15,0 0 7 0,0 0 12 16,2 33 12-16,-2-33 7 0,0 0-3 15,0 0-9-15,-38 38-12 0,38-38-10 0,-26 40-6 16,26-40-1-16,-11 51-3 16,11-20 0-16,4 2 0 0,3 0-3 0,-1-2 0 15,10-2-2-15,-16-29 0 0,35 40-7 16,-35-40-3-16,34 20 4 0,-34-20 2 16,31 4 12-16,-31-4 7 0,31-11 3 15,-31 11 12-15,0 0 13 0,22-29 6 16,-22 29-3-16,-2-46-22 0,2 15-9 0,-5-5-3 15,-4 1-3-15,-2 4 7 16,11 31-6-16,-26-42-3 0,26 42-9 0,0 0-22 16,-38-24-22-16,38 24-23 0,0 0-11 15,0 0 13-15,0 0 22 0,-27 26-184 16</inkml:trace>
  <inkml:trace contextRef="#ctx0" brushRef="#br0" timeOffset="-172219.286">7824 12760 412 0,'0'0'2'0,"7"26"3"15,-7-26 3-15,0 0 6 0,16 29 7 16,-16-29 4-16,11 31-2 0,-11-31-6 16,11 38-6-16,-11-38-5 0,11 42-1 15,-11-42 0-15,13 49 1 0,-13-49-1 16,11 44-4-16,-11-44-3 0,0 0-1 0,16 29 0 15,-16-29 0-15,0 0 1 16,0 0-6-16,28-18-11 0,-28 18-14 0,27-42-1 16,-12 11-205-16</inkml:trace>
  <inkml:trace contextRef="#ctx0" brushRef="#br0" timeOffset="-172009.614">7424 12543 483 0,'-47'-33'57'0,"47"33"4"16,-38-54-19-16,34 28-6 0,13-3-15 15,-2 2 1-15,-7 27 6 0,35-46-2 16,-35 46-4-16,40-35-9 0,-40 35-15 16,46-14-15-16,-46 14-15 0,47 16-19 15,-47-16-8-15,37 35-5 0,-37-35 2 16,43 53 11-16,-24-22 15 0,-1 0-194 15</inkml:trace>
  <inkml:trace contextRef="#ctx0" brushRef="#br0" timeOffset="-171810.926">8106 11737 460 0,'0'0'46'0,"-31"15"10"0,31-15-8 15,-31 5-27-15,31-5-11 0,-27 28-3 0,9 1-3 16,-2 7-3-16,5 10-5 0,-1 12-4 16,3 4-26-16,0 9-18 0,2 4-6 15,4-2 5-15,-2-4-186 0</inkml:trace>
  <inkml:trace contextRef="#ctx0" brushRef="#br0" timeOffset="-170837.284">8905 12359 469 0,'0'0'46'0,"0"0"1"0,0 0-6 0,0 0-25 16,-22 27 1-16,20 6 18 0,-1 9 2 16,3 7 1-16,3 4-5 0,3 4-14 15,1 1-5-15,6 2 3 0,-6-5-7 16,4-4-3-16,0-2-2 0,-7-7-3 15,7-5-2-15,-11-3-5 0,5-8-19 0,-5-26-25 16,0 44-22-16,0-44-22 16,0 0 10-16,-31 23-184 0</inkml:trace>
  <inkml:trace contextRef="#ctx0" brushRef="#br0" timeOffset="-169580.263">8635 12746 560 0,'0'0'93'0,"0"0"-7"0,0 0-45 15,0 0-29-15,0 0-10 16,0 0 4-16,42-26 4 0,-4 21-5 0,15 1-6 16,2-3-16-16,5-1-18 0,2-6-19 15,-2 1-3-15,-3-3-1 0,1-1 4 16,-5-3 15-16,-4-5 2 0,-3-1 13 16,-10-3 11-16,-8-4 8 0,-8-3 6 15,-4 1 0-15,-10 0-1 0,-1-1 1 0,-10 3-2 16,-6 4 6-16,-4 0 10 15,15 29 23-15,-38-44 31 0,38 44 10 0,-42-24 0 16,42 24-6-16,-46-5-21 0,46 5-11 16,-34 7-10-16,34-7-15 0,-20 40-11 15,14-7-4-15,10 14 4 0,3 3 0 16,8 8 0-16,5 2-1 0,2 0-1 16,5-3 0-16,-5 1 1 0,3-5 0 15,-8-7-2-15,3-4 0 0,-4-6-2 16,-5-10 0-16,-11-26 1 0,20 34-1 15,-20-34-1-15,0 0 0 0,0 0-1 16,0 0 6-16,0 0 2 0,0 0-3 0,0 0 1 16,0-36-7-16,0 36 2 0,-9-46 1 15,9 46 0-15,6-49 1 0,-6 49-2 16,9-44-1-16,-9 44-1 0,18-29-1 16,-18 29 4-16,0 0-2 0,0 0-1 15,0 0-1-15,24-16 0 0,-24 16 0 16,0 0-5-16,0 0-1 0,34 36 1 15,-34-36 3-15,24 33 6 0,-24-33 1 0,18 40 1 16,-18-40-1-16,15 44-1 16,-15-44-1-16,25 40 1 0,-25-40-2 0,28 33-3 15,-28-33-3-15,42 16-3 0,-42-16-2 16,47-7 5-16,-47 7-3 0,44-22-3 16,-44 22 1-16,36-35 4 0,-36 35 6 15,22-38 14-15,-22 38 4 0,11-31 0 16,-11 31 4-16,-2-29 2 0,2 29 2 15,0 0 5-15,-16-33 2 0,16 33-2 16,0 0-1-16,0 0-3 0,0 0-8 0,0 0-4 16,-26-22-12-16,26 22-6 0,0 0-2 15,0 0-3-15,6 31-1 0,-6-31 4 16,11 42-2-16,-11-42 2 0,20 46 4 16,-20-46-3-16,22 49 1 0,-22-49-2 15,31 38-1-15,-31-38 2 0,42 20-1 16,-42-20 2-16,42 9 0 0,-42-9 1 15,47-7 1-15,-47 7 0 0,44-18-1 0,-44 18 1 16,42-24 1-16,-42 24 3 0,20-33 4 16,-20 33 8-16,7-27 3 0,-7 27 6 15,0 0 0-15,-11-31-1 0,11 31 1 16,0 0 0-16,-27-24 0 0,27 24-2 16,0 0-5-16,0 0-4 0,0 0-2 15,0 0-3-15,-26-18-3 0,26 18-9 16,0 0-4-16,0 0-1 0,0 0 2 15,-5 40 3-15,5-40 2 0,9 40-2 16,-9-40 0-16,16 40-1 0,-16-40-2 0,17 31-2 16,-17-31-3-16,31 22 0 15,-31-22 4-15,38 11 2 0,-38-11 4 0,46 0 2 16,-46 0 3-16,47-9-2 0,-47 9 1 16,33-18 4-16,-33 18 1 0,31-26 2 15,-31 26 5-15,0 0 2 0,27-34 0 16,-27 34 3-16,0 0-8 0,-9-26-2 15,9 26 1-15,0 0-3 0,0 0 4 0,-18-33 0 16,18 33 1-16,0 0-1 16,0 0-4-16,0 0 0 0,0 0-7 0,0 0-4 15,0 0-5-15,0 0-1 0,0 0 4 16,0 0 3-16,-4 31 7 0,4-31-1 16,20 42 0-16,-20-42 0 0,22 42-3 15,-22-42 1-15,31 26-5 0,-31-26-2 16,33 14 1-16,-33-14 2 0,40-5 3 15,-40 5 3-15,49-22 1 0,-49 22 3 16,42-38 1-16,-42 38 3 0,22-48 3 0,-22 48 4 16,11-38 3-16,-11 38 0 0,0 0 1 15,-11-33-4-15,11 33 1 0,0 0 0 16,0 0-2-16,0 0-5 0,0 0-3 16,-27-9-5-16,27 9-2 0,0 0 0 15,0 0 0-15,-4 38 1 0,4-38-1 16,4 42 0-16,-4-42-1 0,11 42-2 15,-11-42-1-15,14 37-2 0,-14-37-7 0,22 31-18 16,-22-31-21-16,0 0-31 16,37 20-31-16,-37-20-14 0,31 0-3 0,-31 0 26 15,27-6-168-15</inkml:trace>
  <inkml:trace contextRef="#ctx0" brushRef="#br0" timeOffset="-169385.568">10030 12627 598 0,'-7'-29'97'0,"7"29"2"0,11-40-65 15,-11 40-14-15,36-42 3 0,-36 42 0 16,44-31-8-16,-44 31-19 0,40-11-24 16,-40 11-31-16,49 5-24 0,-23 3-17 15,5 6 7-15,-31-14 29 0,44 46-184 0</inkml:trace>
  <inkml:trace contextRef="#ctx0" brushRef="#br0" timeOffset="-169169.904">10435 12133 565 0,'-15'-31'94'0,"15"31"6"15,0 0-41-15,0 0-22 0,0 0-8 16,0 0-4-16,31-22-3 0,-31 22-5 0,42 22-8 15,-42-22-7-15,37 49-3 16,-21-12-9-16,-10 6-11 0,-6 5-7 0,-15 8-23 16,-14 6-17-16,-13 4-22 0,-9 5-13 15,-18-9 20-15,16-11-185 0</inkml:trace>
  <inkml:trace contextRef="#ctx0" brushRef="#br0" timeOffset="-168954.244">9839 12339 837 0,'-33'-24'177'0,"33"24"-100"15,0 0-53-15,0 0-44 0,0 0-53 16,0 0-60-16,0 0-35 0,-9 28 21 16,14 3-166-16</inkml:trace>
  <inkml:trace contextRef="#ctx0" brushRef="#br0" timeOffset="-167810.127">11914 12992 440 0,'0'0'14'0,"0"0"7"0,0 0 10 15,0 0-1-15,-31-22-1 0,31 22-4 16,0 0-6-16,-26 22-7 0,26-22 3 0,-31 47 1 16,20-7 3-16,-5 6 7 15,1 5 1-15,4 2-3 0,8-6-7 0,6-5-2 16,8-7-10-16,2-6 0 0,0-2-1 16,-13-27-5-16,25 31 3 0,-25-31 3 15,26 8 5-15,-26-8 11 0,33-4 7 16,-33 4-2-16,42-44-3 0,-17-1-18 15,4-14-12-15,-3-17-18 16,-6-8-12-16,-9-7 5 0,-6-2-8 0,-1 3 17 16,-4 1 10-16,-4 7 14 0,-1 9 19 0,-2 15 16 15,-1 10 5-15,-3 12-7 16,-1 10 16-16,12 26 1 0,0 0 3 0,-22-31-4 16,22 31-22-16,0 0-17 0,0 0-12 15,0 0-2-15,0 0 1 0,11 26 0 16,0 3 1-16,5 9 1 0,-1 8-1 15,8 10 0-15,-1 1 1 0,-2 3-2 16,-5 2 4-16,-4-2-5 0,-2 2-11 0,-7 2-7 16,-4 5-30-16,-7 1-32 0,-6-1-5 15,8-11-17-15,-2-18-4 0,9-40 29 16,-6 33 13-16,6-33-183 0</inkml:trace>
  <inkml:trace contextRef="#ctx0" brushRef="#br0" timeOffset="-167584.485">11872 12913 562 0,'0'0'91'16,"-11"-38"7"-16,11 38-40 16,0 0-19-16,0 0-11 0,0 0-11 0,47-33-8 15,-19 22-7-15,8 4-20 0,1 5-42 16,12 0-34-16,-2 8-22 0,-1 3 15 16,1 9-169-16</inkml:trace>
  <inkml:trace contextRef="#ctx0" brushRef="#br0" timeOffset="-167358.836">12415 13218 433 0,'0'0'15'0,"26"36"5"0,-26-36 9 15,0 0 7-15,29 11-2 0,-29-11 3 0,0 0 0 16,35-5 1-16,-35 5-3 0,34-22-5 16,-34 22-5-16,31-33-10 0,-31 33 15 15,15-33 10-15,-15 33 3 0,5-27 4 16,-5 27-11-16,-9-27-12 0,9 27-4 15,0 0 1-15,-22-33-3 0,22 33 2 0,0 0-6 16,-31-11-7-16,31 11-4 16,0 0-5-16,-31 13-5 0,31-13-3 0,-18 27-3 15,18-27-1-15,-5 47 1 0,10-21 5 16,-5-26 4-16,18 47-1 0,-18-47-2 16,24 39-1-16,-24-39-3 0,38 29 1 15,-38-29-6-15,48 20-10 0,-48-20-16 16,47 2-32-16,-47-2-17 0,49-20-23 0,-49 20 13 15,42-46-171-15</inkml:trace>
  <inkml:trace contextRef="#ctx0" brushRef="#br0" timeOffset="-167141.178">12421 12711 530 0,'0'0'82'16,"0"-35"3"-16,0 35-32 0,16-29-30 15,-16 29 0-15,46-25 0 0,-12 14-5 0,8 0-10 16,4 5-16-16,-2 6-21 16,3 9-15-16,-5 4-22 0,-4 7-19 0,-3 2 7 15,-6 4 13-15,-5 1-183 0</inkml:trace>
  <inkml:trace contextRef="#ctx0" brushRef="#br0" timeOffset="-166939.498">13046 12523 445 0,'31'-9'26'16,"-31"9"14"-16,31-11 5 0,-31 11-5 15,0 0-5-15,37 4 4 0,-37-4 5 0,27 25-2 16,-27-25-10-16,20 35-13 0,-20-35-12 16,0 49-7-16,-5-20 1 0,-10 4-6 15,-7 4-15-15,-5 6-31 0,1 1-24 16,-10-2-19-16,-1-13 16 0,3 11-183 15</inkml:trace>
  <inkml:trace contextRef="#ctx0" brushRef="#br0" timeOffset="-165249.209">14197 13041 441 0,'0'0'20'0,"-26"-7"3"0,26 7 1 16,-34-4-1-16,34 4 3 0,-35 15 4 15,35-15 1-15,-38 25-8 0,38-25-10 16,-44 42-7-16,24-13-3 0,0 2 0 15,5 0-3-15,8 4 1 0,7-4 0 0,4-2-1 16,3-3 1-16,-7-26 2 16,22 34 4-16,-22-34 1 0,31 15 0 0,-31-15-4 15,42-9 3-15,-42 9 12 0,49-33 1 16,-20 2 2-16,0-4-5 0,-3-10-14 16,-1-8-4-16,-3-4 2 0,-7-10-12 15,1-4 1-15,-10 0 0 0,-8 1-2 16,-2 3 12-16,-5 10 4 0,2 10 21 15,1 7 14-15,-8 9 5 0,1 5 13 16,13 26-5-16,-20-31 1 0,20 31-3 0,0 0-14 16,0 0-14-16,0 0-17 0,0 0-9 15,0 0 0-15,-15 44-1 0,19-4 5 16,-2 11 0-16,-2 6 1 0,5 10 0 16,6-1-2-16,-7-2 1 0,7-2 1 15,0-8-1-15,5-6-5 0,4-8-7 16,6-7-6-16,1-8-2 0,4-8 1 15,0-8 8-15,-2-4 4 0,2-8 2 0,-5-1 1 16,5-7 0-16,-4-5 1 16,-27 16 3-16,46-50 3 0,-30 19 1 0,-5-3 0 15,-9 8 8-15,-9-1 1 0,7 27 6 16,-4-35 6-16,4 35-6 0,-11-29 2 16,11 29-4-16,0 0-1 0,0 0 1 15,0 0-5-15,0 0-6 0,0 0-9 16,0 0-6-16,0 0-2 0,0 0 1 15,0 0-1-15,0 38 3 0,0-38-5 16,22 48 0-16,-13-21 6 0,2-1-1 0,-11-26 1 16,38 45 0-16,-38-45-5 15,46 22 1-15,-46-22 2 0,38 7 1 0,-38-7 2 16,42-3 3-16,-42 3 0 0,38-24 3 16,-38 24 1-16,31-47 1 0,-16 21 2 15,-4-3-1-15,-11 29 6 0,0-49 6 16,0 49 1-16,-4-37 9 0,4 37 0 15,-7-29-2-15,7 29-2 0,0 0-6 0,0 0-5 16,0 0-1-16,0 0-2 16,0 0-6-16,0 0-9 0,0 0-13 0,0 0-3 15,0 0-1-15,0 0 3 0,0 27 9 16,0-27 2-16,22 53 3 0,-11-22 1 16,-2-3 2-16,7-1-1 0,-16-27-3 15,22 42 4-15,-22-42-1 0,33 24 2 16,-33-24 3-16,35 12-2 0,-35-12 2 15,47-7 1-15,-21-2-1 0,5-6 1 16,3-8-6-16,-8-1-3 0,-6-3 0 0,-4 1 1 16,-16 26 9-16,13-38 6 15,-13 38 2-15,4-31 2 0,-4 31-2 0,5-26 0 16,-5 26 0-16,-5-29-4 0,5 29 2 16,-11-27 1-16,11 27 1 0,0 0 3 15,0 0 0-15,-20-26-2 0,20 26-3 16,0 0-6-16,0 0-10 0,0 0-4 15,0 0 1-15,0 0 3 0,0 46 7 16,5-15 3-16,4 11 0 0,-7 7 0 16,2 2-1-16,7-2 1 0,0 4-2 0,1 0 1 15,-4-2 2-15,3 4-2 0,1-2 1 16,7-2 1-16,-7-11-2 0,3-7 1 16,-15-33-2-16,27 45 1 0,-27-45 1 15,15 37-1-15,-15-37-2 0,0 0-4 16,7 29 0-16,-7-29-1 0,0 0 5 15,0 0 3-15,-42 7 0 0,42-7 0 16,-49-5-1-16,22 5 1 0,-4-4 4 0,5-1-1 16,26 5 1-16,-47-15-1 0,47 15-3 15,-42-27-1-15,42 27 1 0,-33-26-1 16,33 26-2-16,0 0 2 0,-20-29-7 16,20 29-7-16,0 0-4 0,24-29-7 15,-24 29-11-15,31-35-17 0,-31 35-39 16,43-33-34-16,-17 19-3 0,-26 14 21 15,49-22-166-15</inkml:trace>
  <inkml:trace contextRef="#ctx0" brushRef="#br0" timeOffset="-164789.834">16013 12529 707 0,'0'0'141'0,"0"0"-19"15,0 0-107-15,0 0-10 0,0 0 13 16,0 0 8-16,31 25 0 0,-16 8 1 0,-1 7-14 15,1 9-4-15,-1 6 2 16,-1 5-6-16,2 0 1 0,1-3-1 0,-5-2-4 16,-2 5-11-16,-3-4-14 0,-1-3-19 15,-1-9-26-15,-2-13-29 0,-2-31-15 16,-6 27 1-16,6-27 10 0,0 0 31 16,-42-16 27-16,15-6-189 0</inkml:trace>
  <inkml:trace contextRef="#ctx0" brushRef="#br0" timeOffset="-164589.131">15951 12935 620 0,'-27'-34'110'0,"27"34"-3"16,-6-31-26-16,6 31-10 16,11-26-14-16,-11 26-24 0,37-22-18 0,-1 13-9 15,6-2-15-15,2 9-30 0,9 4-47 16,-8 7-47-16,-5 2-18 0,-5 2 15 16,3 3 43-16,-7 1-159 0</inkml:trace>
  <inkml:trace contextRef="#ctx0" brushRef="#br0" timeOffset="-164381.477">16467 12928 440 0,'0'0'66'0,"0"0"8"16,0 0-1-16,0 0-40 15,0 0-20-15,0 0-3 0,0 0-1 0,0 0 2 16,31 20 0-16,-31-20 2 0,13 29 12 16,-13-29 4-16,16 48-2 0,-7-21 0 15,-9-27-6-15,6 40-3 0,-6-40 1 16,0 0-5-16,0 31-5 0,0-31-4 15,0 0-1-15,0 0 8 0,0 0 14 0,0 0 11 16,0 0 1-16,0 0-7 16,0 0-12-16,-6-42-12 0,6 42-1 0,-5-51 1 15,10 24-2-15,1-4 0 0,7-4-2 16,10 2 0-16,-6-1-3 0,3 1-3 16,2 2-8-16,-22 31-12 0,27-44-21 15,-27 44-36-15,31-27-31 0,-31 27-28 16,31-6-1-16,-31 6 35 0,0 0-171 15</inkml:trace>
  <inkml:trace contextRef="#ctx0" brushRef="#br0" timeOffset="-164146.845">17034 12939 420 0,'0'0'28'16,"0"0"8"-16,0 0 12 0,20 29-8 15,-20-29-1-15,0 0 0 0,20 31-1 0,-20-31 9 16,17 29-2-16,-17-29-8 16,9 33-11-16,-9-33-20 0,7 35-4 0,-7-35-1 15,15 34-2-15,-15-34-15 0,11 31-19 16,-11-31-19-16,0 0-19 0,36 31-15 16,-36-31 11-16,-67-38-175 0</inkml:trace>
  <inkml:trace contextRef="#ctx0" brushRef="#br0" timeOffset="-163941.168">17202 12707 560 0,'0'0'117'0,"-31"-25"9"15,31 25-41-15,0 0-47 0,0 0-18 16,0 0-13-16,0 0-39 0,0 0-26 16,0 0-35-16,0 0-26 0,0 0 15 15,20 42-187-15</inkml:trace>
  <inkml:trace contextRef="#ctx0" brushRef="#br0" timeOffset="-163706.537">17461 12408 792 0,'0'0'168'0,"0"0"-62"16,0 0-65-16,31-11-9 0,-31 11-1 15,53 8-7-15,-22 4-17 0,2 7-5 16,7 8-18-16,-2 6-27 0,-5 9-42 0,-2 5-70 16,-6 8-27-16,-3 7-183 15</inkml:trace>
  <inkml:trace contextRef="#ctx0" brushRef="#br0" timeOffset="-160174.83">18898 12837 423 0,'0'0'27'0,"0"0"6"16,-26-26 7-16,26 26 3 0,0 0 5 15,-27-27 2-15,27 27-6 0,0 0-14 16,0 0-17-16,0 0-8 0,0 0-4 16,0 0 0-16,0 0 1 0,0 0 0 0,-33 29 4 15,33-29 0-15,-27 57-1 0,12-14 1 16,-1 1 1-16,16 2-3 0,0-1-2 16,0-8-3-16,11-6-2 0,-11-31-1 15,20 47 0-15,-20-47 0 0,38 31 2 16,-38-31 2-16,53 13-1 0,-22-17 2 15,16-7-1-15,-3-7-3 0,-2-4 0 16,-7-7 1-16,-6-2-2 0,-9 0 3 16,0-2 0-16,-7 2 2 0,-8 4 4 15,-5 27 5-15,4-40 4 0,-4 40 6 0,-9-26 5 16,9 26 7-16,0 0 5 0,0 0-5 16,0 0-9-16,0 0-11 0,0 0-10 15,0 0-7-15,0 0-3 0,-28-16-2 16,28 16 4-16,2 31 3 0,-2-31 3 15,13 56-2-15,-6-25 1 0,4-5-4 16,-11-26-11-16,24 40-3 0,-24-40 0 16,42 22 4-16,-15-17 10 0,2-1 4 0,2-6-1 15,-5-3 0-15,1-4 3 0,-27 9-1 16,46-35 3-16,-26 8 1 0,-2-1-2 16,-7-1 4-16,-11 2 11 0,0 27 5 15,0-42 5-15,0 42 7 0,-11-26 3 16,11 26 0-16,0 0 3 0,0 0-10 15,0 0-12-15,0 0-10 0,-27-14-12 16,27 14-2-16,0 0 1 0,0 31 1 16,5-4 5-16,-5 6-2 0,2 3-5 15,0-3-17-15,9 0-28 0,5-2-20 0,1 0-30 16,8-4-37-16,4-1 8 0,2-6 19 16,2-4-172-16</inkml:trace>
  <inkml:trace contextRef="#ctx0" brushRef="#br0" timeOffset="-159734.516">19928 12946 402 0,'0'0'0'0,"0"0"0"0,0 0 2 16,0 0 3-16,0 0 3 0,0 0 9 15,-7-33 17-15,7 33 14 0,0 0 15 0,0 0 1 16,-20-31-14-16,20 31-15 0,0 0-15 16,0 0-10-16,-33-5-3 0,33 5 1 15,-35 13-2-15,35-13-1 0,-34 42 0 16,15-8-2-16,3 3-1 0,5 3-2 15,4 2 1-15,3-2 0 0,11 0 0 16,6-5-1-16,0-6-1 0,-13-29 3 16,40 36-3-16,-11-30 9 0,-3-4 8 0,16-13 4 15,-6-4 2-15,-3-12-3 16,-2-4-10-16,-9-6-4 0,-9-3 1 0,-6-4-4 16,-11 1 4-16,-3 4 1 0,-4 8 0 15,-5 4-2-15,16 27-1 0,-46-29-6 16,46 29-18-16,-42-13-25 0,42 13-34 15,-42 4-28-15,42-4-4 0,-18 27 24 16,18-27 31-16,7 40-177 0</inkml:trace>
  <inkml:trace contextRef="#ctx0" brushRef="#br0" timeOffset="-159513.869">20588 12844 412 0,'0'0'48'16,"0"0"16"-16,-27 9 10 0,27-9-13 15,-57 4-12-15,19 5-2 0,5 2-7 16,-3 7-9-16,5 2-13 0,31-20-16 16,-42 51-4-16,31-20 1 0,16 4-10 0,6-2-1 15,4 1-3-15,12-1 1 16,6-7 7-16,7-6 3 0,4-9 3 0,11-13-2 16,1-11-9-16,1-12-22 0,1-8-14 15,-9-4-25-15,-14-1-7 0,-8 0 19 16,-21-2 12-16,-8 1-182 0</inkml:trace>
  <inkml:trace contextRef="#ctx0" brushRef="#br0" timeOffset="-159283.231">19974 12443 500 0,'-31'-31'94'15,"31"31"8"-15,-11-49-20 0,11 49-32 16,27-46-16-16,-27 46-3 0,51-42-4 15,-18 20-18-15,9 2-12 0,-4 9-19 16,-1 8-18-16,3 15-25 0,-7 12-2 16,-2 14 2-16,-8 6-3 0,-3 13 7 0,-9 12 1 15,-11 9 11-15,0 12-186 16</inkml:trace>
  <inkml:trace contextRef="#ctx0" brushRef="#br0" timeOffset="-158980.708">20134 13619 595 0,'-60'7'128'0,"60"-7"11"0,-38-5-45 16,38 5-16-16,0 0-17 0,-28-9-19 15,28 9-39-15,0 0-59 0,0 0-63 0,0 0-45 16,35-15-9-16,-4 6-163 16</inkml:trace>
  <inkml:trace contextRef="#ctx0" brushRef="#br0" timeOffset="-158215.221">21728 12870 401 0,'0'0'15'16,"-26"-19"3"-16,26 19 6 0,-27-16-1 0,27 16 4 16,-31-7 4-16,31 7-2 0,0 0-10 15,-42 5-7-15,42-5-7 0,-38 22-2 16,38-22 0-16,-35 40 1 0,35-40 0 15,-29 55 0-15,20-24-1 0,-2 0-3 16,16-2 1-16,-5-29 0 0,4 49 1 0,-4-49-1 16,18 40 0-16,-18-40 2 15,0 0 3-15,42 31 7 0,-42-31 2 0,42-9-3 16,-42 9-10-16,49-38-5 0,-30 7-3 16,4-2 2-16,1-5 5 0,-11 1 1 15,1-3 0-15,-12 2 1 0,-4 5 9 16,2 4 9-16,0 29 5 0,-12-33 7 15,12 33-5-15,0 0-7 0,0 0-5 16,0 0-7-16,0 0-5 0,-28 18-3 16,32 13 0-16,-4 8 0 0,0 15 1 0,5 8 1 15,6 4 5-15,-3 3 5 16,-1-1 4-16,9-4 5 0,-10-2-1 0,10-2 0 16,-1-2-1-16,-10-7-3 0,-3-5 10 15,-4-6 0-15,-7-9 0 0,9-31-2 16,-27 40-9-16,27-40-7 15,-48 27-13-15,21-16-6 0,27-11 0 0,-47 4-8 16,47-4-29-16,0 0-44 0,-33-46-54 0,38 17-20 16,6-11 34-16,11-7-162 15</inkml:trace>
  <inkml:trace contextRef="#ctx0" brushRef="#br0" timeOffset="-157733.979">22246 12897 411 0,'0'0'25'16,"-26"-13"3"-16,26 13 3 0,0 0-7 16,-31-14-3-16,31 14 1 0,0 0-7 0,-27 5-10 15,27-5-7-15,0 0 0 16,-2 46 0-16,4-15 5 0,-9 7-1 0,7 2 4 16,5 4 1-16,-5 0 0 0,7-1 4 15,4-6-4-15,0-6-3 0,-11-31 0 16,31 33 0-16,-31-33 4 0,42 5 7 15,-42-5 1-15,48-18-2 0,-48 18-3 16,36-40-7-16,-18 9-6 0,-10-4-10 16,4-5-16-16,-1 0 3 0,-18 2 4 15,-2 3 9-15,-2 4 14 0,0 4-1 0,11 27 0 16,-31-39 4-16,31 39 2 0,-27-29-1 16,27 29-2-16,0 0-4 0,0 0-1 15,25-29 1-15,1 22 1 0,12 1-1 16,0 1 0-16,4 8 0 0,-7-1 0 15,-6 4 0-15,-29-6 2 0,42 18-1 16,-42-18 2-16,27 20 2 0,-27-20 7 16,0 0 5-16,15 31 3 0,-15-31-3 0,16 31-5 15,-16-31-6-15,20 35-4 16,-20-35 0-16,17 45-2 0,-17-45-1 0,27 53-2 16,-18-24-1-16,2-1-1 0,-5 1-3 15,5 0 1-15,-2-2-2 0,-9-27-8 16,11 39-3-16,-11-39-9 0,0 0-10 15,0 0-6-15,38 12-7 0,-38-12 5 16,27-38 14-16,-12 5-194 0</inkml:trace>
  <inkml:trace contextRef="#ctx0" brushRef="#br0" timeOffset="-157531.299">22749 12505 496 0,'0'0'59'0,"-38"-15"-6"0,38 15-41 15,0 0-12-15,0 0-4 0,0 0-3 0,-22 48-6 16,18-10-22-16,2 11-10 16,-7 8-7-16,2 10 6 0,-2 8-187 0</inkml:trace>
  <inkml:trace contextRef="#ctx0" brushRef="#br0" timeOffset="-157319.629">22284 13898 649 0,'0'0'169'16,"0"0"15"-16,0 0-78 0,-13-29-38 0,13 29-18 16,0 0-16-16,0 0-27 15,13-33-26-15,-13 33-37 0,0 0-74 0,31-29-71 16,-31 29 0-16,35-18-174 0</inkml:trace>
  <inkml:trace contextRef="#ctx0" brushRef="#br0" timeOffset="-155521.972">1799 14609 426 0,'0'0'66'0,"-4"-34"11"0,4 34-3 15,4-28-36-15,-4 28-16 0,33-27-8 16,-8 12-4-16,8-1-4 0,-2 1-19 16,0 4-20-16,7 4-17 0,-1 2-20 0,5 5 1 15,5 3 9-15,-5 1 17 16,0 1 22-16,-4-1 13 0,-3 0 6 0,-8-4 4 15,-27 0 0-15,28 3 6 0,-28-3 15 16,0 0 23-16,0 0 24 0,0 0 3 16,0 0-8-16,-28 8-15 0,28-8-6 15,-31 5 7-15,31-5-2 0,0 0-9 16,-36 11-18-16,36-11-19 0,0 0-7 16,-33 42-3-16,33-42-2 0,-15 53 0 15,10-20-1-15,10 3 2 0,1 1 0 0,7-3 1 16,3-6 1-16,-16-28 0 0,38 43 1 15,-38-43 1-15,48 22 4 0,-21-20 3 16,4-7 1-16,2-3 3 0,-6-8 2 16,-27 16-3-16,42-44 2 0,-29 17-6 15,-6-6 2-15,-1 0-3 0,-6 2 4 16,0 4 11-16,0 27 2 0,-11-33 10 16,11 33 0-16,0 0-1 0,0 0-3 15,-26-24-5-15,26 24-6 0,0 0-7 16,0 0-4-16,0 0-8 0,0 0-13 0,0 0-1 15,0 0 0-15,0 0 8 16,9 40 10-16,-9-40 3 0,26 44-6 0,-26-44 0 16,38 49 1-16,-38-49 11 0,53 42 3 15,-53-42 0-15,49 26-3 0,-49-26-7 16,42 5 8-16,-42-5 7 0,35-14 5 0,-35 14-2 16,27-31-5-16,-21 5-6 15,-1-5-2-15,1-5 2 0,-6 5 4 0,-2 5 7 16,2 26 3-16,-9-29 2 0,9 29 0 15,0 0-7-15,0 0-4 0,0 0-6 16,0 0-4-16,0 0-6 0,0 0-3 16,0 0 1-16,0 0-2 0,-2 38 4 15,20-12 3-15,-3 1-3 0,12 4 0 16,-5 0-10-16,-6-2-11 0,3-1-20 16,-19-28-53-16,43 45-25 0,-43-45-9 0,42 15-2 15,-42-15 32-15,37-24 34 16,-21-9-186-16</inkml:trace>
  <inkml:trace contextRef="#ctx0" brushRef="#br0" timeOffset="-155201.479">2421 15412 681 0,'-35'0'181'0,"35"0"17"0,-27-8-109 0,27 8-30 15,0 0-12-15,0 0-16 0,0 0-25 16,0 0-36-16,0 0-39 0,0 0-50 15,0 0-71-15,43-11-16 0,-17 6-171 16</inkml:trace>
  <inkml:trace contextRef="#ctx0" brushRef="#br0" timeOffset="-146005.144">1531 14637 503 0,'0'0'81'16,"0"0"13"-16,0 0-40 0,0 0-34 16,36-8-3-16,-10 3 12 0,12-1-1 15,8-6-11-15,12-1-17 0,2 0-24 16,-3 2-55-16,-4 0-43 0,1 4 3 15,-3 0-186-15</inkml:trace>
  <inkml:trace contextRef="#ctx0" brushRef="#br0" timeOffset="-143507.02">4022 14148 600 0,'0'0'116'0,"0"0"-38"0,0 0-53 15,-26-13-13-15,26 13-5 0,0 0-6 16,0 0-3-16,0 0-3 0,2 42 1 0,0 0 6 16,0 18 4-16,-2 8 6 0,0 8 0 15,5-5-3-15,2-5-2 0,-3-11-5 16,0-10 0-16,3-12 1 0,-7-33-2 16,4 37-3-16,-4-37-4 0,0 0-2 15,0 0 3-15,0 0 9 0,0 0 14 16,0 0 3-16,0 0-5 0,-19-26-9 15,7-1-12-15,-3-4 0 0,2-6 3 0,-1-1 4 16,-1-2 4-16,8-4-5 0,3 0-3 16,8-5 0-16,1-2-2 0,1 0-1 15,10-2-10-15,-1 0-5 0,7 4 1 16,-6 11 2-16,-16 38 9 0,24-33-3 16,-24 33-5-16,0 0-6 0,40-15-5 15,-40 15 0-15,36-5-1 0,-36 5 1 16,31 9 4-16,-31-9 6 0,0 0 3 0,0 0 5 15,26 36 5-15,-26-36 11 16,0 35 9-16,0-35 9 0,-15 53 8 0,6-24 0 16,-2 2 0-16,0-5-6 0,11-26-6 15,-22 40-8-15,22-40-5 0,0 0-4 16,0 0-2-16,0 0-5 0,0 0-9 16,0 0-5-16,0 0-2 0,11 31 4 15,-11-31 10-15,31 27 3 0,-31-27 3 16,53 49-1-16,-22-23 1 0,-2 3 0 15,-3 0 0-15,-26-29-1 0,42 42-1 16,-42-42 0-16,25 26 1 0,-25-26-1 16,0 0 6-16,0 0 11 0,0 0 14 0,0 0 14 15,0 0 4-15,-25 31-7 0,25-31-11 16,-49 36-11-16,12-10-8 0,1 1-4 16,36-27-1-16,-42 31-1 0,42-31-8 15,-28 7-21-15,28-7-38 0,0 0-52 16,-29-11-43-16,2-20 15 0,27 31-170 0</inkml:trace>
  <inkml:trace contextRef="#ctx0" brushRef="#br0" timeOffset="-143169.548">5037 14057 422 0,'0'0'63'0,"0"0"15"15,-31 3 10-15,31-3-26 0,-31-5-18 0,31 5-4 16,-38 0 1-16,38 0-6 16,-33 7-10-16,33-7-11 0,-27 9-13 0,27-9-8 15,0 0-8-15,-24 28-6 0,24-28 1 16,0 38 2-16,4-11-2 0,7 4 4 16,11 0 2-16,3 2 1 0,1-2 12 15,8 0 1-15,-3 0 0 0,4 0 1 16,-2-7 1-16,-2 1 1 0,-4-3 1 0,-27-22 0 15,42 33-2-15,-42-33-2 16,0 0 10-16,0 0 19 0,0 0 24 0,0 0 5 16,-31 31-8-16,0-16-19 0,-18 8-25 15,-8 1-11-15,3 0-11 0,8-8-27 16,4-5-32-16,9-5-31 0,33-6-25 16,-42 3 14-16,42-3-169 0</inkml:trace>
  <inkml:trace contextRef="#ctx0" brushRef="#br0" timeOffset="-140499.659">5862 14268 396 0,'0'0'30'16,"0"0"14"-16,0 0 8 0,0 0-3 15,0 0-7-15,0 0 4 0,0 0 8 16,0 0 0-16,0 0-9 0,0 0-11 0,0 0-11 16,0 0-1-16,0 0 1 0,0 0 4 15,0 0 5-15,0 0 0 0,0 0 2 16,0 0-4-16,0 0-3 0,0 0-5 16,0 0-2-16,0 0-4 0,0 0-2 15,0 0-3-15,0 0-7 0,0 0 0 0,0 0-6 16,0 0-3-16,0 0-3 15,0 0-1-15,0 0 1 0,0 0 3 0,40-7 5 16,-40 7-1-16,38 2-1 0,-38-2 0 16,46 0 1-16,-46 0 0 0,34-2 2 15,-34 2 2-15,31 0-5 0,-31 0 1 16,0 0-2-16,31-4-1 0,-31 4 0 16,0 0-2-16,0 0-6 0,0 0-8 15,0 0-12-15,0 0-19 0,0 0-25 16,0 0-32-16,0 0-26 0,0 0 4 0,0 0 31 15,0 0-166-15</inkml:trace>
  <inkml:trace contextRef="#ctx0" brushRef="#br0" timeOffset="-140165.186">5878 14527 409 0,'0'0'59'0,"0"0"23"0,0 0 9 0,0 0-12 15,0 0-7-15,0 0-1 0,0 0 1 16,0 0-11-16,0 0-22 0,0 0-20 16,0 0-12-16,0 0-5 0,0 0-1 15,0 0 2-15,35-2 5 0,-35 2 3 16,49 0 2-16,-18 2-2 0,0 0-3 0,-4 2-4 15,-1-4-2-15,1 0 1 0,-27 0-3 16,49 0 2-16,-49 0-1 0,26-4 0 16,-26 4 1-16,0 0-1 0,0 0 1 15,0 0-2-15,0 0 0 0,0 0-4 16,0 0-19-16,0 0-47 0,0 0-67 16,0 0-40-16,0 0 11 0,0 0-159 15</inkml:trace>
  <inkml:trace contextRef="#ctx0" brushRef="#br0" timeOffset="-138143.438">7182 13820 499 0,'0'0'88'0,"0"0"1"16,0 0-29-16,0 0-48 0,0 0-17 15,0 0-1-15,0 0 7 0,9 38 10 16,-2-9 10-16,4 11 15 0,4 4 0 0,-4 5-5 15,0-1 4-15,-2 1-13 16,-2-2 1-16,2-8 1 0,2-1-10 0,-4-7-2 16,-3 0-5-16,0-4-3 0,-4-27-5 15,7 48-11-15,-7-48-13 0,-2 42-19 16,2-42-30-16,-16 47-10 0,16-47-3 16,-24 49 0-16,24-49 24 0,-29 40 11 15,29-40 12-15,0 0 15 0,0 0 10 16,0 0-196-16</inkml:trace>
  <inkml:trace contextRef="#ctx0" brushRef="#br0" timeOffset="-137844.906">7151 13750 419 0,'0'0'20'15,"5"-31"1"-15,-5 31-3 0,0 0-13 16,15-36-5-16,-15 36 1 0,31-29 1 0,-31 29 0 15,53-28-2-15,-22 16-2 16,3 6-6-16,-3 4-4 0,0 6 0 0,-31-4 3 16,37 20 3-16,-37-20 4 0,0 0 3 15,33 40 2-15,-33-40 5 0,5 33 4 16,-5-33 9-16,0 35 11 0,0-35 9 16,-11 36 2-16,11-36-11 0,-31 35-16 15,31-35-14-15,-42 40-6 0,15-22-4 16,27-18 1-16,-53 24-1 0,26-17 1 15,27-7 1-15,-42 9-3 0,42-9-7 16,-31 2-11-16,31-2-9 0,0 0-4 16,0 0 3-16,0 0-194 0</inkml:trace>
  <inkml:trace contextRef="#ctx0" brushRef="#br0" timeOffset="-136817.697">7632 14354 402 0,'0'0'9'0,"0"0"0"16,0 0 3-16,4 27 14 16,-4-27 5-16,9 44 8 0,-7-13 3 0,7 0-8 15,-2 4 0-15,-3-4-6 0,3 3-3 16,-3-8-10-16,-4-26-8 0,11 44-3 16,-11-44 1-16,9 29 1 0,-9-29-3 15,0 0 0-15,0 0-1 0,0 0 2 16,0 0 8-16,0 0 15 0,0 0 18 15,0 0 7-15,0 0-9 0,0 0-25 16,0 0-25-16,-24-37-8 0,13 10 2 0,0 0 3 16,11 27 7-16,-7-51 1 0,7 51 3 15,-4-46 8-15,4 46 2 0,0-38-2 16,0 38-6-16,6-33-4 0,-6 33-4 16,11-26 0-16,-11 26-4 0,0 0-7 15,31-36 2-15,-31 36-1 0,31-24 2 0,-31 24 8 16,42-22-2-16,-42 22 2 15,38-11 1-15,-38 11-2 0,31 0 3 0,-31 0-2 16,0 0-1-16,0 0-3 0,0 0-6 16,27 8-15-16,-27-8-20 0,0 0-27 15,0 0-9-15,0 0 15 0,-7 45-184 16</inkml:trace>
  <inkml:trace contextRef="#ctx0" brushRef="#br0" timeOffset="-136247.638">8413 14569 459 0,'0'0'69'15,"0"0"3"-15,0 0-11 0,0 0-44 16,0 0-16-16,0 0 3 0,0 0 5 16,9 33 2-16,-9-33 0 0,16 38 1 15,-16-38 5-15,17 46 2 0,-17-46-2 16,14 40-4-16,-14-40-9 0,0 0-1 15,0 0 1-15,0 0-2 0,6 27-1 0,-6-27-1 16,0 0 3-16,0 0 2 0,0 0 4 16,0 0 3-16,0 0 2 0,0 0 1 15,0 0-2-15,0 0 1 0,0 0 0 16,0 0-1-16,0 0-1 0,0 0-2 16,0 0-3-16,0 0-1 0,0 0-3 15,0 0 0-15,0 0-2 0,0 0-1 16,0 0-21-16,0 0-40 0,0 0-46 0,-31 4-31 15,31-4-188-15</inkml:trace>
  <inkml:trace contextRef="#ctx0" brushRef="#br0" timeOffset="-135066.496">9020 14423 422 0,'0'0'16'16,"0"0"2"-16,0 0-1 0,0 0-10 15,22 33 6-15,-22-33 4 0,0 0 3 16,20 40-1-16,-20-40-8 0,11 35-6 0,-11-35 1 15,16 36-1-15,-16-36-2 16,4 26-1-16,-4-26 1 0,0 0 2 0,0 0 2 16,0 0 9-16,0 0 12 0,0 0 13 15,0 0 14-15,0 0 7 0,0 0 3 16,0 0-1-16,0 0-4 0,0 0-5 16,0 0-10-16,0 0-15 0,0 0-12 15,0 0-9-15,0 0-7 0,0 0 1 16,-15-31-7-16,15 31-8 0,0-33-1 15,0 33 3-15,4-38 4 0,-4 38 5 0,7-31-3 16,-7 31-2-16,0 0 0 16,22-33-1-16,-22 33-6 0,0 0-5 0,0 0-7 15,31-15-2-15,-31 15 6 0,26 4 5 16,-26-4 6-16,43 18 6 0,-17-5 0 16,-26-13 4-16,42 35 0 0,-42-35 0 15,27 36 1-15,-27-36-1 0,20 29 1 16,-20-29-2-16,0 0 1 0,0 0 1 15,0 0 5-15,0 0 7 0,0 0 7 16,0 0 10-16,0 0 6 0,0 0 4 0,0 0-3 16,0 0-9-16,0 0-10 0,0 0-11 15,0 0-7-15,0 0-3 0,-20-34-3 16,20 34-1-16,0 0-4 0,0 0-3 16,0-31-2-16,0 31-4 0,0 0-2 15,0 0-4-15,0 0-5 0,26-19 1 16,-26 19 4-16,31 4 6 0,-31-4 7 15,31 15 6-15,-31-15 3 0,42 27 4 0,-42-27 0 16,45 33 0-16,-45-33 0 0,31 27-1 16,-31-27 2-16,0 0 0 0,26 29 1 15,-26-29-2-15,0 0-1 0,0 0-1 16,0 0-5-16,0 0-6 0,0 0-4 16,27 22-3-16,-27-22 3 0,0 0 5 15,0 0 7-15,0 0 5 0,0 0 4 16,20-29 5-16,-20 29-2 0,26-44-1 0,-10 17-1 15,-5 1 5-15,-11 26 8 16,4-27 7-16,-4 27 4 0,0 0 0 0,0 0-5 16,0 0-5-16,0 0-7 0,0 0-7 15,0 0-11-15,0 0-11 0,0 0-14 16,0 0-4-16,0 0 7 0,0 0 10 16,16 29 13-16,-16-29 6 0,18 35-1 15,-18-35-1-15,15 31 2 0,-15-31-2 16,0 0-1-16,31 33-3 0,-31-33-6 15,0 0-1-15,27 18 0 0,-27-18 1 0,0 0 3 16,35-4 3-16,-35 4 2 0,0 0 6 16,33-18 6-16,-33 18 3 0,22-35 4 15,-22 35-1-15,20-38 1 0,-20 38 5 16,7-27 0-16,-7 27-1 0,0 0-8 16,0 0-7-16,0 0-11 0,0 0-4 15,0 0-2-15,0 0-2 0,31 11 5 16,-31-11 3-16,0 0 4 0,35 29 0 0,-35-29 1 15,0 0 0-15,23 33 2 16,-23-33 2-16,0 0-1 0,0 0 0 0,0 0-1 16,0 0 2-16,0 0 6 0,0 0 5 15,0 0 2-15,0 0 1 0,0 0-2 16,0 0-2-16,0 0 0 0,37-15-3 16,-37 15-3-16,47-49 0 0,-47 49 1 15,37-40-2-15,-37 40 0 0,0 0-5 16,0 0-1-16,27-9-2 0,-27 9 0 15,0 0 3-15,0 0 1 0,35 36-2 0,-35-36 2 16,22 35-3-16,-22-35-2 0,20 38-5 16,-20-38-9-16,14 31-15 0,-14-31-26 15,9 29-43-15,-9-29-39 0,11 29 7 16,-11-29-178-16</inkml:trace>
  <inkml:trace contextRef="#ctx0" brushRef="#br0" timeOffset="-134847.836">9618 14172 1005 0,'0'0'202'16,"-29"-22"-187"-16,29 22-13 0,0 0 1 16,0 0-10-16,0 0-37 0,0 0-79 15,0 0-43-15,0 0-27 0,-42-77 29 16,42 77-130-16</inkml:trace>
  <inkml:trace contextRef="#ctx0" brushRef="#br0" timeOffset="-132734.289">11155 14372 540 0,'0'0'126'16,"0"0"-17"-16,0 0-30 0,0 0-73 16,0 0-5-16,35 0 10 0,-35 0 3 15,49 6 0-15,-18-3-2 0,2 1-7 16,-2-4-4-16,-4 2-20 0,-1 0-27 0,-26-2-31 15,42 5-36-15,-42-5 6 16,27 9 27-16,-27-9-177 0</inkml:trace>
  <inkml:trace contextRef="#ctx0" brushRef="#br0" timeOffset="-132506.649">11153 14675 877 0,'0'0'187'0,"0"0"-91"0,0 0-84 0,0 0 3 16,0 0 2-16,0 0 3 0,0 0-5 15,28-9-10-15,1 9-1 0,11-4-3 16,6 4-6-16,5-5-21 0,-2 3-38 16,-2 2-60-16,-3-2-57 0,-2 2-2 15,-11 0-170-15</inkml:trace>
  <inkml:trace contextRef="#ctx0" brushRef="#br0" timeOffset="-131477.998">12691 14374 847 0,'0'0'172'0,"0"0"-97"15,0 0-55-15,0 0 1 0,0 0 6 0,0 0 1 16,0 0-10-16,0 0-12 0,0 0-4 15,0 0-1-15,43-9-1 0,-12 14 3 16,15-3-1-16,-2 2-1 0,9 1 2 16,-6-1-2-16,-1 0 1 0,-12-4 0 15,-3 0 0-15,-31 0-2 0,42 5 1 16,-42-5 0-16,0 0-2 0,26 2 2 16,-26-2-1-16,0 0 2 0,0 0 0 0,0 0 0 15,0 0 0-15,0 0 1 16,0 0 0-16,0 0 1 0,0 0-2 0,0 0-11 15,0 0-21-15,0 0-48 0,0 0-69 16,0 0-52-16,0 0-186 0</inkml:trace>
  <inkml:trace contextRef="#ctx0" brushRef="#br0" timeOffset="-130867.96">14033 14033 533 0,'-22'-33'55'0,"22"33"-8"15,-22-49-30-15,22 49 17 0,-24-42 22 16,24 42 13-16,-34-29-1 0,34 29-18 15,-24-18-16-15,24 18-3 0,0 0-8 16,0 0-8-16,0 0-16 0,0 0-30 16,0 0-13-16,0 0 3 0,-26 25 14 15,26 8 20-15,0 9 8 0,4 7-1 16,7 0-3-16,5-1 0 0,3-1 2 0,8-1 0 16,-5-1 2-16,5-3 1 15,4-3 2-15,-5 1-2 0,1-4-1 0,-1-7 1 16,-26-29-1-16,31 46 0 15,-31-46 0-15,23 29-1 0,-23-29-3 0,0 0-2 16,0 0-2-16,0 0 6 0,-11 33 3 16,11-33 4-16,-43 31 1 0,17-13-2 15,-5-1-1-15,2-8 12 0,29-9 10 16,-35 7 7-16,35-7 5 0,0 0-7 16,-27-20-8-16,27 20-2 0,-7-27-8 0,7 27-8 15,7-53-5-15,4 13-9 16,5-6 2-16,10-5 4 0,-1 5 5 0,-3 3 3 15,4 10 1-15,-8 4 1 16,-2 3-2-16,-16 26-3 0,26-38 0 0,-26 38-4 16,0 0-3-16,13-26-3 0,-13 26-12 15,14-27-13-15,-14 27-2 0,20-42 8 16,-20 42 12-16,15-38 15 0,-15 38 1 16,5-28-1-16,-5 28 2 0,0 0 1 15,0 0 2-15,0 0-3 0,0 0-12 0,0 0-21 16,0 0-45-16,0 0-45 0,0 0-10 15,-47 8 22-15,36 23-165 0</inkml:trace>
  <inkml:trace contextRef="#ctx0" brushRef="#br0" timeOffset="-130228.963">15030 14137 453 0,'-25'-29'40'0,"25"29"1"0,-28-44-11 15,28 44-11-15,-36-40 11 0,36 40 9 16,-37-24-2-16,37 24-5 0,-34-14-11 16,34 14-6-16,-31-6 3 0,31 6-3 0,0 0-6 15,0 0-5-15,-31 0-8 0,31 0-5 16,0 0-2-16,0 0 0 0,-26 44 2 15,21-17 3-15,-6 8 3 0,7 7 0 16,2 5-1-16,4-3 0 0,9-2 1 16,4-2 2-16,1 0 0 0,6 0 2 15,2-1-1-15,3 1 0 0,0-6 0 16,-1-3 1-16,5-3 1 0,-4-1 0 16,-27-27 1-16,42 46 0 0,-42-46-2 15,22 31-1-15,-22-31-2 0,0 0-1 0,0 0 5 16,0 0 10-16,0 0 7 0,0 0 2 15,-33 16-3-15,33-16-8 0,-56-11-4 16,23-2 2-16,7-1 9 0,26 14 14 16,-42-33 11-16,42 33 5 0,-23-33-8 15,23 33-10-15,-8-40-13 0,16 5-10 16,8-3-5-16,6-6 1 0,5-1 0 16,6 3-2-16,2 0 2 0,-2 2-4 0,-4 0-4 15,0 3-7-15,-2 6-15 16,-7 4-13-16,-20 27-17 0,37-35-12 0,-37 35-10 15,0 0-5-15,31-31-6 0,-31 31 12 16,0 0 18-16,0 0 22 0,0 0-183 16</inkml:trace>
  <inkml:trace contextRef="#ctx0" brushRef="#br0" timeOffset="-129627.906">16210 14420 469 0,'-22'-31'51'0,"22"31"8"16,-18-37-2-16,18 37-17 0,-20-31-4 16,20 31-3-16,0 0-10 0,-33-29-8 15,33 29-8-15,0 0-9 0,-35-4-9 16,35 4-6-16,-31 22 1 0,31-22 6 16,-42 57 8-16,26-15 6 0,3 9 0 15,-1-2-2-15,8-2 0 0,1-5-1 0,5-5 0 16,9-6-1-16,-2-4-2 15,-7-27-2-15,26 31-3 0,-26-31 0 0,27 9 3 16,-27-9 8-16,35-11 7 0,-35 11 3 16,49-49 2-16,-18 7-7 0,-4-14-6 15,4-8-13-15,-14-7-24 0,3-15-29 16,-2-14-24-16,-13-10 2 0,6-5 22 16,-11 2 28-16,0 15 31 0,-7 21 25 0,-2 17 27 15,-4 20 48-15,13 40 33 16,-25-40 14-16,25 40-10 0,0 0-44 0,0 0-37 15,0 0-35-15,0 0-25 0,0 0-2 16,-11 29 6-16,16 15 9 0,1 20 13 16,6 14 2-16,3 2-13 0,5-3 0 15,-2-8-9-15,2-5-2 0,-9-2 7 16,4 0-3-16,1 0 2 0,-1-4-1 16,-4-10-2-16,5-6-7 0,-7-6-14 15,-7-7-12-15,9-1-18 0,-11-1-29 16,4 0-33-16,-4-27-31 0,11 46 5 15,-11-46 35-15,0 0-160 0</inkml:trace>
  <inkml:trace contextRef="#ctx0" brushRef="#br0" timeOffset="-129357.33">16779 13847 498 0,'0'0'54'0,"0"0"10"0,-11 33-22 16,18 0 13-16,4 7 15 0,-2 9-8 15,-3 4-23-15,10 0-19 0,-1 5-12 16,-4-3-3-16,5-2-1 0,-5 3 0 0,-7-8-1 16,1-1-2-16,1-5-4 15,-1-7-8-15,-1-8-20 0,-4-27-20 0,0 31-15 16,0-31 2-16,0 0 5 15,0 0-7-15,0 0 3 0,-37-27 6 0,-5-50 12 16,33 35-179-16</inkml:trace>
  <inkml:trace contextRef="#ctx0" brushRef="#br0" timeOffset="-128918.022">16843 13913 438 0,'5'-44'53'0,"-5"18"22"0,0 26 9 0,11-51-4 15,-11 22-12-15,4 0-18 0,3 2-16 16,-7 27-15-16,24-39-13 0,-24 39-5 15,29-29 0-15,-29 29-8 0,35-20-5 16,-35 20-12-16,43-7-6 0,-43 7-1 16,42 16 5-16,-42-16 10 0,33 37 7 15,-33-37 6-15,13 49 5 0,-11-20 13 16,-2 2 8-16,-6 2 1 0,-10 7-2 16,1-5-9-16,-1 1-4 0,1-3 1 15,-1-4-1-15,5-3 0 0,11-26-2 0,-26 31 0 16,26-31 1-16,0 0 0 0,0 0-2 15,0 0 1-15,0 0-4 0,0 0-3 16,0 0-2-16,0 0-2 0,0 0 1 16,31 16 3-16,-31-16 1 0,33 18 0 15,-4-5 2-15,-3 5-1 0,1 2-1 16,-1 2-1-16,-4 4 0 0,1 3 2 16,1 2 0-16,-6-4 1 0,-3-1 5 0,-15-26 0 15,20 44 4-15,-20-44 6 16,7 31 8-16,-7-31 8 0,0 0 6 0,-31 40-5 15,31-40-12-15,-42 42-9 0,15-24-9 16,0-7 0-16,-6-2-2 0,2-5 0 16,0 1-4-16,0-3-2 0,31-2 1 15,-44-2-5-15,44 2-13 0,-31-11-23 16,31 11-34-16,0 0-37 0,-27-31-24 0,27 31-3 16,9-31 24-16,-9 31-164 15</inkml:trace>
  <inkml:trace contextRef="#ctx0" brushRef="#br0" timeOffset="-128137.572">17882 14053 420 0,'0'0'18'15,"0"0"9"-15,22 31 20 0,-22-31 11 16,9 51 18-16,-3-11 3 0,1 2-16 16,4 0-22-16,-6 0-23 0,-5-7-11 15,4-1-2-15,-4-3 0 0,7 0 1 16,-7-5-1-16,0-26-1 0,0 33-1 16,0-33-2-16,0 0-1 0,0 0 3 0,0 0 7 15,0 0 10-15,0 0 2 16,0 0-4-16,0 0-8 0,-27-31-9 0,27 31-1 15,-15-48 2-15,15 19 1 0,2-7 0 16,4-1 0-16,10-1-1 0,-5-11-4 16,5 1-6-16,6-3 0 0,4 6 2 15,-4 10 1-15,3 8 5 0,-25 27 0 16,37-39-3-16,-37 39 1 0,38-25 2 16,-38 25-5-16,38-2 1 0,-38 2-1 15,35 18 0-15,-35-18 4 0,38 42 3 0,-18-11 6 16,-3 4 4-16,3 5 7 0,-4 4 6 15,-1 3 9-15,-4-3-2 0,-2-2-6 16,-2-11-8-16,-7-31-13 0,7 40-3 16,-7-40 1-16,0 0 0 0,0 0 2 15,0 0 4-15,0 0 9 0,0 0 8 16,0 0 9-16,0 0 6 0,0 0-6 16,0 0-13-16,0 0-13 0,0-40-10 0,0 7-4 15,11-9 1-15,-3-5-7 16,19-6-5-16,4 2 1 0,2 5-1 0,-2 13 9 15,-4 8 5-15,-27 25 0 0,37-20 1 16,-37 20 0-16,40-2 0 0,-40 2 1 16,34 13 0-16,-34-13 0 0,42 36 2 15,-42-36 1-15,53 46 2 0,-27-12 4 16,1-1-1-16,0 4 2 0,-8 3-2 0,4-2-5 16,-8 0 0-16,1-1-7 15,-5-4-14-15,-7 5-25 0,-8 0-52 0,-7 4-88 16,-9 4-19-16,-7 3-182 15</inkml:trace>
  <inkml:trace contextRef="#ctx0" brushRef="#br0" timeOffset="-113188.873">2286 15647 361 0,'0'0'39'15,"0"0"10"-15,0 0 5 0,0 0-11 16,0 0-16-16,0 0-4 0,0 0 6 16,0 0 0-16,0 0-2 0,0 0-6 15,0 0-9-15,0 0-5 0,0 0-4 16,0 0-1-16,0 0 1 0,0 0 4 0,0 0 6 16,0 0 7-16,0 0 2 0,0 0 0 15,0 0-5-15,-26-13-3 0,26 13-2 16,0 0-1-16,0 0 2 0,0 0-1 15,0 0-2-15,0 0-3 0,0 0-1 16,0 0 0-16,0 0 0 0,0 0-2 0,0 0-1 16,0 0-1-16,0 0 0 15,0 0 2-15,-27-18-1 0,27 18 0 0,0 0 0 16,0 0-1-16,0 0-1 0,0 0 0 16,0 0 0-16,-26-18 0 0,26 18 2 15,0 0-1-15,0 0 2 0,-27-15 2 16,27 15-1-16,0 0 1 0,-29-18 4 15,29 18-1-15,0 0 1 0,0 0-2 16,-29-15-3-16,29 15-4 0,0 0-4 16,0 0-3-16,-33-5-6 0,33 5-3 15,-26 5-2-15,26-5 2 0,0 0 2 16,-36 22 1-16,36-22 3 0,-17 31 1 0,8-5 1 16,2 12 2-16,-2 6 2 0,7 5 1 15,-2 2 1-15,-1 0 0 0,5 2 1 16,5-2-3-16,1-2 1 0,3-3-2 15,2-4-1-15,0-2-2 0,5-9-1 16,-16-31-1-16,37 42 0 0,-37-42 1 0,51 34 3 16,-17-19 2-16,8-4-9 15,9-2-30-15,2-9-41 0,2-7-32 0,3-4 1 16,4-9-178-16</inkml:trace>
  <inkml:trace contextRef="#ctx0" brushRef="#br0" timeOffset="-112889.343">2782 15913 387 0,'0'0'23'15,"-42"7"4"-15,42-7-3 16,-26 8-10-16,26-8-5 0,0 0-3 0,0 0-4 16,0 0 0-16,-7 40-4 0,14-11 1 15,4 7-1-15,9 1-1 0,6 5 2 16,1-4-2-16,8-7 0 0,-35-31 2 15,49 40-1-15,-49-40 3 0,49 15 7 16,-49-15 7-16,31-4 9 0,-31 4 12 16,0 0 5-16,0 0-3 0,15-40-7 15,-15 13-13-15,-6-6-8 0,-3 0 10 0,-2 4 3 16,11 29-1-16,-36-31-7 0,36 31-22 16,-48-15-20-16,48 15-17 0,-45-5-12 15,19 3-15-15,26 2-4 0,-40 7 13 16,-51-96-25-16,91 89-133 0</inkml:trace>
  <inkml:trace contextRef="#ctx0" brushRef="#br0" timeOffset="-112594.807">3190 15875 354 0,'20'29'1'16,"-5"2"6"-16,1 0 1 0,4 5 2 15,-20-36-1-15,22 50 4 0,-11-19 4 16,-2-2 7-16,-3 2 6 0,1-2-5 15,-7-29-2-15,9 40-11 0,-9-40-1 16,0 0 21-16,0 0 34 0,0 0 38 0,0 0 18 16,0 0-18-16,0 0-35 15,0 0-39-15,-38-36-23 0,25 5-4 0,6-8-1 16,3-1 3-16,4 4 1 0,4 5-1 16,-4 31 1-16,27-48-4 0,-27 48-2 15,49-43-4-15,-18 30-7 0,4 4-4 16,-2 3-11-16,-2 10-8 0,0 3-6 15,0 8-2-15,-2 7-25 0,2 5-21 16,-4 6-14-16,-1 5-10 0,1 0 18 16,-5 1 30-16,-2-3-177 0</inkml:trace>
  <inkml:trace contextRef="#ctx0" brushRef="#br0" timeOffset="-112081.615">4000 15842 402 0,'0'0'61'16,"0"0"18"-16,-35-24 17 0,35 24-6 15,-27-16-6-15,27 16-12 0,0 0-17 16,-31-4-25-16,31 4-28 0,0 0-42 0,0 0-12 16,0 0 2-16,-17 55 13 15,12-8 28-15,5 8-7 0,7-2-14 0,6-6-8 16,5-7 1-16,2-12 13 0,-20-28 15 16,44 40 10-16,-44-40 12 0,46 11 15 15,-19-15 9-15,-27 4 10 0,47-36-5 16,-30 8-2-16,-1-10-5 0,-5-2-10 15,-7-2-1-15,-4 0-4 0,5 9 8 16,-5 33 6-16,-5-31-6 0,5 31-8 16,0 0-18-16,0 0-17 0,0 0-16 0,0 0-11 15,0 0 5-15,0 0 11 0,16 55 16 16,-1-8 13-16,7 12 0 0,5-1 0 16,4 2 2-16,-4-5 0 0,4 0 8 15,-5 1-1-15,-4-3-1 0,-6-7-4 16,-1-6-6-16,-8-6-1 0,-7-34 3 15,4 39 11-15,-4-39 9 0,0 0 11 16,0 0 0-16,-42 34-5 0,5-19-14 16,-12 1-8-16,-9-3-2 0,5-4-1 15,2-7 2-15,14-6 1 0,-1-3-3 0,7-4 0 16,4 0-2-16,1-3-1 0,26 14-3 16,-42-28-5-16,42 28-3 0,-31-34 0 15,31 34 2-15,-16-28 3 0,16 28 1 16,0 0 1-16,-2-27-1 0,2 27 0 15,0 0-3-15,38-49-6 0,-12 18-10 16,7-2-17-16,-2 0-29 0,0 2-30 16,0 4-25-16,-4 3-11 0,0 2 24 0,-27 22-168 15</inkml:trace>
  <inkml:trace contextRef="#ctx0" brushRef="#br0" timeOffset="-111799.056">2822 15654 756 0,'-15'-40'168'0,"15"40"-73"16,-5-35-46-16,5 35-5 0,0 0-10 15,0 0-15-15,0 0-13 0,0 0-6 16,0 0-6-16,38-29-6 0,-38 29-5 16,53-2-9-16,-15 4-10 0,4 7-14 0,0-1-20 15,0 8-19-15,0 2-9 16,0 2-10-16,-4 6-2 0,-3 3 22 0,3 0-180 16</inkml:trace>
  <inkml:trace contextRef="#ctx0" brushRef="#br0" timeOffset="-111004.382">5218 15840 605 0,'0'0'124'15,"-29"-22"-12"-15,29 22-64 0,-26-27-9 16,26 27 5-16,-31-22 2 0,31 22-10 16,0 0-17-16,-27-16-10 0,27 16-6 15,0 0-14-15,0 0-20 0,0 0-35 0,0 0-18 16,0 0 11-16,0 0 20 0,33 45 33 16,-8-14 22-16,4 2 0 0,2 2 0 15,0-6 0-15,4-2 0 0,-2-1 0 16,-6-1-1-16,-27-25 0 0,37 35-1 15,-37-35-2-15,0 0-3 0,0 0-2 16,11 27 0-16,-11-27 4 0,0 0 2 16,-42 24 0-16,9-6-9 0,-2 2-3 0,2-5 3 15,33-15 7-15,-31 9 11 16,31-9-7-16,0 0-15 0,8-26-4 0,-8 26 2 16,45-49 12-16,-14 13 15 0,11-1 2 15,-5-1-1-15,1 7-3 0,-7 7-1 16,-31 24 0-16,42-36-1 0,-42 36 0 15,0 0-3-15,27-17-2 0,-27 17 0 16,0 0-2-16,0 0 0 0,0 0 1 16,0 0-2-16,0 0 1 0,20 28 1 15,-20-28 0-15,0 0 0 0,26 36 2 0,-26-36-2 16,33 35 0-16,-33-35-2 0,36 38-1 16,-36-38 1-16,42 29-2 0,-42-29 1 15,46 15 1-15,-46-15 2 0,34 0 7 16,-34 0 16-16,26-15 12 0,-26 15 12 15,22-38 0-15,-22 38-14 0,16-55-11 16,-12 21-9-16,1 6 11 0,-5 28 18 16,0-36 10-16,0 36 1 0,0 0-13 0,0 0-20 15,0 0-10-15,0 0-6 0,0 0-5 16,0 0-8-16,0 0-13 0,0 0-19 16,0 0-19-16,0 0 5 0,2 29 12 15,7-2-6-15,2 8-19 0,4 0-26 16,1 1-34-16,10-5 6 0,1-2 36 15,-12-82-178-15</inkml:trace>
  <inkml:trace contextRef="#ctx0" brushRef="#br0" timeOffset="-110611.005">6374 15811 422 0,'-31'-2'59'16,"31"2"19"-16,-49-13 19 0,18 6-11 15,5 2-8-15,26 5-13 0,-49-2-23 16,49 2-22-16,-24 2-17 0,24-2-18 15,0 0-12-15,0 0-6 0,-18 38-2 16,22-7 11-16,3 9 3 0,8 2-2 16,1 0-4-16,6-2 2 0,5-5 6 0,-3-8 7 15,3-5 5-15,-1-11 3 16,-26-11 4-16,38 11 13 0,-38-11 13 0,26-6 19 16,-26 6 10-16,23-27 0 0,-23 27-5 15,24-55-11-15,-17 17-10 0,-1 0-1 16,-6 3 7-16,-2 2-2 0,2 33 1 15,-9-40-2-15,9 40-4 0,0 0-2 16,0 0-3-16,0 0-8 0,0 0-11 0,0 0-12 16,0 0-13-16,0 0-20 15,0 0-10-15,0 0 9 0,0 0 7 0,5 38 11 16,6-10-10-16,4 8-30 16,5 1-20-16,-2-1-5 0,8-5-8 0,5-9 7 15,-4-6 21-15,8-14 13 0,-1-9 27 16,-3-13 19-16,4-6 3 0,-6-5 2 15,-3-7 2-15,-6-2 3 0,2-6 1 16,-10-1-205-16</inkml:trace>
  <inkml:trace contextRef="#ctx0" brushRef="#br0" timeOffset="-110392.344">6790 15479 426 0,'0'0'49'16,"0"0"32"-16,0 0 21 0,0 0 5 15,0 0-13-15,0 0-26 0,0 0-29 16,0 0-22-16,0 0-13 0,0 0-7 15,0 0 3-15,-9 33 2 0,14 3 3 16,4 6 6-16,-3 6 0 0,3 8 0 0,-7-1-2 16,7 5-5-16,-2-5-5 15,-3-2-7-15,7-2-6 0,-2-9-13 0,-2-8-24 16,0-6-22-16,-7-28-21 0,11 31-10 16,-11-31 22-16,0 0 21 0,0 0 10 15,0 0 18-15,-27-22-198 0</inkml:trace>
  <inkml:trace contextRef="#ctx0" brushRef="#br0" timeOffset="-110042.898">6713 15871 425 0,'0'0'79'0,"0"0"19"0,0 0-1 0,0 0-36 15,0 0-43-15,0 0-6 16,0 0 10-16,35-20 8 0,-8 7-3 0,10 2-30 16,1-3-36-16,-2 8-36 0,-3-3-32 15,-4 7 3-15,-29 2 23 0,42 4-176 16</inkml:trace>
  <inkml:trace contextRef="#ctx0" brushRef="#br0" timeOffset="-109748.363">6042 15649 647 0,'-16'-35'146'0,"16"35"-5"0,-6-38-100 16,6 38-25-16,22-46 0 0,4 15 0 16,5-2-3-16,9 2-15 0,0 4-15 0,7 7-31 15,-5 11-33-15,0 7-19 16,-5 11-16-16,-6 6 6 0,0 10 26 0,-13 6 19 16,-71-69 34-16,57 91-185 0</inkml:trace>
  <inkml:trace contextRef="#ctx0" brushRef="#br0" timeOffset="-109600.592">6784 15025 668 0,'0'0'168'16,"0"0"-11"-16,0 0-74 0,0 0-55 15,0 0-16-15,0 0-23 0,0 0-52 16,0 0-1-16,-16 40-20 0,12 4-22 15,-5 23 11-15,-2 19-24 0,-7 11-187 16</inkml:trace>
  <inkml:trace contextRef="#ctx0" brushRef="#br0" timeOffset="-108217.41">7995 16108 472 0,'0'0'108'0,"0"0"20"16,0 0-9-16,0 0-42 0,0 0-25 16,0 0-5-16,0 0-2 0,0 0-7 15,31-49-9-15,-5 9-13 0,17-22-9 16,1-13-3-16,2-3-3 0,-10 8-1 0,-14 12 4 16,-11 9-11-16,0-4-14 0,-7-4-3 15,3-5-1-15,-7-3 9 0,-7 12 19 16,3 11 2-16,-3 9 1 0,7 33 2 15,-15-31-1-15,15 31 0 0,0 0-7 16,0 0-23-16,0 0-39 0,0 0-9 16,0 0 8-16,-11 49 23 0,15-1 38 15,3 19 9-15,-3 15 4 0,7 6-2 0,0-1-2 16,1-8-2-16,7-10-3 0,-1-11 2 16,-2-12-1-16,4-10 0 0,0-6-1 15,-20-30-1-15,26 43 1 0,-26-43 0 16,0 0-1-16,0 0 8 0,0 0 17 15,0 0 18-15,0 0 17 0,0 0 5 16,0 0-9-16,0 0-15 0,0 0-21 16,0 0-25-16,18-43-11 0,-18 6-3 15,0 1 4-15,4 5 12 0,-4 31-3 16,11-42-7-16,-11 42-3 0,31-33 0 0,-31 33 2 16,34-20 1-16,-34 20-4 0,35-2 0 15,-35 2 1-15,46 11 4 0,-46-11 1 16,40 20 1-16,-40-20 0 0,27 22 0 15,-27-22 1-15,24 27-4 0,-24-27-15 16,22 31-30-16,-22-31-30 0,31 42-40 16,-31-42 1-16,27 44-174 0</inkml:trace>
  <inkml:trace contextRef="#ctx0" brushRef="#br0" timeOffset="-107803.049">9226 15778 463 0,'0'0'78'0,"0"0"2"0,0 0-4 16,-27-16-34-16,27 16-8 0,-26-20 0 16,26 20-8-16,-31-17-16 0,31 17-4 15,0 0-2-15,-29-11-3 0,29 11-6 16,0 0-10-16,0 0-6 0,-35 15-4 0,35-15-1 16,-34 42 8-16,19-9 0 0,6 1 0 15,9-1 7-15,0-2 0 0,5 0 4 16,1-5 5-16,5 1-1 0,-11-27 0 15,29 44 1-15,-29-44 0 0,33 34 6 16,-33-34 9-16,42 13 9 0,-42-13 7 16,49-7 1-16,-49 7 1 0,47-22-3 15,-47 22 2-15,42-40 2 0,-27 14-1 0,3-5-3 16,-5 0-5-16,-6-5-4 0,-1 3-3 16,-6 33 7-16,5-47 11 0,-5 47 10 15,0 0 4-15,0 0-6 0,0 0-10 16,0 0-12-16,0 0-8 0,0 0-6 15,0 0-4-15,0 0-2 0,0 0-2 16,0 0-11-16,0 0-11 0,0 0-8 16,0 0 1-16,0 0 0 0,20 45-13 0,-3-16-31 15,3 6-28-15,3 3-16 16,-4-1 1-16,4 5 7 0,3 3 26 0,-94-103-179 16</inkml:trace>
  <inkml:trace contextRef="#ctx0" brushRef="#br0" timeOffset="-107473.577">9749 15811 406 0,'0'0'47'0,"0"0"17"15,0 0 1-15,0 0-20 0,0 0-33 0,0 0-11 16,8 27 1-16,-8-27 2 16,0 0 0-16,18 33 0 0,-18-33-1 0,16 29-3 15,-16-29 2-15,0 0 0 0,22 33-1 16,-22-33 2-16,0 0 0 0,0 0 17 15,0 0 30-15,0 0 29 0,0 0 23 16,0 0-5-16,0 0-30 0,4-27-31 16,-4 27-25-16,0-46-13 0,5 15 2 0,1 2 1 15,-6 29-1-15,22-44 0 16,-22 44 0-16,29-22-2 0,-29 22-3 0,38-9-4 16,-38 9-1-16,42 6 1 0,-42-6 1 15,49 27 4-15,-23-7 3 0,1 6 0 16,-1 3 2-16,1-2-2 0,-7-1 1 15,-20-26-1-15,38 47-10 0,-38-47-20 16,31 40-38-16,-31-40-56 0,19 42-37 16,-19-42-186-16</inkml:trace>
  <inkml:trace contextRef="#ctx0" brushRef="#br0" timeOffset="-106397.717">10676 15789 398 0,'0'0'13'0,"-39"26"9"0,39-26 6 0,-38 18 0 16,38-18-11-16,-31 29-6 16,31-29-2-16,-22 51 0 0,13-13-1 0,2 1-3 15,7 1-2-15,5 2-2 0,-1-6-1 16,3-3 1-16,-7-33-1 0,20 40 0 15,-20-40 3-15,26 18 7 0,-26-18 15 16,0 0 20-16,34-5 23 0,-34 5 8 16,31-42-9-16,-9-4-22 0,4-19-28 0,-1-12-22 15,-8-5-15-15,-6-2-5 16,-2-3-5-16,-9-3-1 0,-9-1-1 0,-2 2 5 16,0 5 19-16,-4 11 18 0,4 15 33 15,-5 21 27-15,16 37 7 0,-20-33 1 16,20 33-16-16,0 0-25 0,0 0-26 15,0 0-30-15,0 0-6 0,0 0 7 16,-6 55 13-16,14 3 13 0,6 15 6 16,6 9-3-16,2-1-3 0,-2-7 4 15,2-4-4-15,-2-12-5 0,-5-3 2 0,3-2-2 16,-2 1-1-16,-1-3 0 16,1-3-6-16,-1-8-7 0,3 0-29 0,-5 0-55 15,0-5-50-15,1-4-27 0,-92-104-149 16</inkml:trace>
  <inkml:trace contextRef="#ctx0" brushRef="#br0" timeOffset="-105985.367">11487 15802 591 0,'0'0'112'0,"-27"-20"8"16,27 20-66-16,0 0-13 0,0 0 2 15,-33-9-10-15,33 9-21 0,0 0-18 0,0 0-11 16,-31 25-5-16,31-25 1 0,-22 55 6 16,13-15 3-16,5 0-1 0,8 6 2 15,3-4-1-15,2-2 1 0,2-4 3 16,4-7-1-16,-15-29-1 0,38 39 4 15,-12-28-1-15,-26-11 2 0,51 5 4 16,-51-5 6-16,45-13 8 0,-45 13 4 16,46-56-7-16,-30 10-9 0,4-5-2 0,-9-5-2 15,-9 8 4-15,-9 6 6 16,1 4-2-16,-8 9 2 0,14 29-1 0,-29-40 1 16,29 40-2-16,-35-20-2 0,35 20-2 15,-31-11-6-15,31 11-7 0,0 0-19 16,0 0-33-16,0 0-19 0,-27 7-4 15,27-7 5-15,-2 29 24 0,2-29 18 16,7 42 12-16,-7-42-193 0</inkml:trace>
  <inkml:trace contextRef="#ctx0" brushRef="#br0" timeOffset="-105012.752">12220 15855 401 0,'0'0'-1'0,"0"0"0"15,0 0 0-15,0 0 1 0,0 0 4 0,0 0 10 16,0 0 7-16,0 0 6 16,0 0 6-16,0 0-2 0,0 0 4 0,0 0-4 15,0 0-6-15,0 0-1 0,0 0-3 16,18-28 0-16,-18 28-1 0,0 0 0 15,0 0 4-15,0 0 9 0,0 0 6 16,0 0-1-16,0 0-3 0,0 0-7 16,0 0-5-16,0 0-6 0,0 0-7 0,4-29-11 15,-4 29-10-15,27-49-2 16,-8 16-7-16,-1-3-7 0,-2-1 0 0,-1-1-2 16,-6-2 7-16,-2 5 13 0,-7 2 7 15,0 2 4-15,-7 2 7 0,-2 0 11 16,9 29 7-16,-15-46 2 0,15 46 0 15,-22-36-3-15,22 36-5 0,-31-15-5 16,31 15-5-16,-27-3-7 0,27 3-9 0,0 0-5 16,-31 38-2-16,20-3 2 15,6 12 6-15,-1 11 5 0,1 8 2 0,10 3 1 16,-1 1 0-16,3 4 0 0,8-1-2 16,1 0-1-16,10 0-1 0,-3-7 1 15,-3-4 0-15,2-6-1 0,-2-5 0 16,0-9 1-16,-3-5-1 0,-6-4 0 15,5-6-1-15,-16-27-2 0,15 40-4 16,-15-40 0-16,0 0 0 0,-20 29 4 16,20-29 6-16,-37 9 2 0,10-9 4 15,-4-3 2-15,2-3 7 0,3-1 5 16,26 7-3-16,-42-22-5 0,42 22-9 0,0 0-7 16,-27-33-5-16,27 33-8 0,0 0-27 15,0-36-41-15,0 36-39 0,33-53-27 16,5 13 21-16,4-6-166 0</inkml:trace>
  <inkml:trace contextRef="#ctx0" brushRef="#br0" timeOffset="-104508.546">12924 15782 471 0,'0'0'61'0,"0"0"3"0,38-35-10 16,-38 35-24-16,42-51 5 0,-18 18 3 16,3-5-5-16,-1-2-13 0,-4-6-9 0,-2 1-7 15,-2 1-3-15,-5 2 1 16,-6 11 8-16,-7 4 11 0,0 27 8 0,-16-28 5 16,16 28-3-16,0 0-1 0,-31-29-6 15,31 29-10-15,-26-7-12 0,26 7-16 16,-27 5-5-16,27-5-3 0,0 0 0 15,-31 48 8-15,25-10 4 0,-1 13 4 16,3 9 8-16,4 6 0 0,6 3 1 16,5-1 0-16,-2 1 1 0,7 2-1 15,4 0 0-15,-3 4 1 0,-6 7 0 0,5-2 0 16,-5-3 0-16,2-8-1 16,0-9-1-16,-1-9-1 0,-4-9 0 0,-3-9 0 15,-5-33-1-15,2 42 1 0,-2-42-2 16,0 0 8-16,0 0 12 0,0 0 3 15,-27 13-1-15,1-19-16 0,-16-8-13 16,-7-3-3-16,3-8 12 0,8 1 14 16,38 24 7-16,-47-38 7 0,47 38-3 15,-15-26-1-15,15 26-3 0,0 0-4 16,-7-33-5-16,7 33-10 0,0 0-9 0,22-38-8 16,-22 38-11-16,40-38-14 0,-40 38-20 15,53-37-25-15,-26 19-27 0,4 2-28 16,2 1 7-16,3 2-175 0</inkml:trace>
  <inkml:trace contextRef="#ctx0" brushRef="#br0" timeOffset="-103958.402">14213 15780 852 0,'0'0'204'15,"-22"-33"-32"-15,22 33-123 0,0 0 13 16,0 0 9-16,0 0-11 0,0 0-22 15,0 0-25-15,0 0-22 0,0 0-23 16,0 0-30-16,0 0-49 0,0 0-63 0,0 0-37 16,26 18-7-16,-26-18-156 15</inkml:trace>
  <inkml:trace contextRef="#ctx0" brushRef="#br0" timeOffset="-103691.822">14244 16232 768 0,'0'0'181'0,"0"0"-21"16,0 0-135-16,0 0-12 0,0 0-4 16,4-27-46-16,-4 27-100 0,0 0-58 15,0 0-202-15</inkml:trace>
  <inkml:trace contextRef="#ctx0" brushRef="#br0" timeOffset="-102862.79">15707 15448 867 0,'0'0'187'0,"0"0"-109"0,0 0-69 16,0 0-6-16,0 0-2 0,0 0-3 16,0 0 1-16,0 0-2 0,11 35 2 15,5 5 1-15,4 7 1 0,-9 6 0 0,9 0 0 16,-5-4 1-16,1-1 1 0,-5-1 0 16,-4-1-1-16,1-4 0 0,-1-6-2 15,-2-5-4-15,1-4-11 0,-6-27-22 16,9 44-24-16,-9-44-28 0,7 42-34 15,-7-42-20-15,9 29 15 0,-9-29 31 16,0 0-162-16</inkml:trace>
  <inkml:trace contextRef="#ctx0" brushRef="#br0" timeOffset="-102614.182">15816 15366 581 0,'0'0'104'0,"-13"-42"-1"0,13 42-77 15,4-27-18-15,-4 27 2 0,27-22 4 16,-1 9-5-16,12 2-3 0,4 4-3 16,4 7-4-16,-4 7-3 0,3 8-1 15,-5 3-3-15,-7 6-1 0,-7 3 1 0,-26-27 2 16,31 49 3-16,-31-49 2 0,7 42 7 16,-7-42 13-16,-11 26 16 0,11-26 10 15,-33 27-7-15,-5-3-25 0,-13 3-27 16,2-3-18-16,3-4-21 0,4-7-20 15,13-6-33-15,29-7-13 0,-40 13-185 16</inkml:trace>
  <inkml:trace contextRef="#ctx0" brushRef="#br0" timeOffset="-100598.16">16582 16072 582 0,'0'0'141'0,"0"0"-3"16,0 0-74-16,0 0-58 0,0 0-7 15,0 0 4-15,0 0 4 0,2 36 1 16,7-10-1-16,2 3-2 0,0 0-3 0,0-2 0 16,-11-27 0-16,16 46 1 0,-16-46 0 15,11 31-1-15,-11-31 0 0,0 0-1 16,0 0 2-16,0 0 0 0,0 0 9 15,0 0 12-15,0 0 5 0,0 0-3 16,0 0-8-16,0 0-14 0,-22-38-8 16,6 12-1-16,5-7-1 0,7-1 3 15,4-3-3-15,-5-5-1 0,10 0 0 0,-1 2 0 16,12 2 0-16,-1 5 3 16,-2 6 0-16,-13 27 0 0,25-40 6 0,-25 40 2 15,42-20-2-15,-42 20-1 0,42-11 0 16,-42 11-3-16,38 3 1 0,-38-3-5 15,42 8-8-15,-42-8-14 0,33 14-27 16,-33-14-34-16,26 15-38 0,-26-15-10 16,9 27-179-16</inkml:trace>
  <inkml:trace contextRef="#ctx0" brushRef="#br0" timeOffset="-100358.538">17200 16267 487 0,'0'0'65'0,"0"0"16"0,0 0-15 16,0 0 11-16,18 33 11 15,-18-33-11-15,0 0-22 0,19 38-22 0,-19-38-17 16,7 29-11-16,-7-29-2 16,5 26-2-16,-5-26-9 0,-12 40-26 0,1-11-36 15,-2 0-49-15,-9 2-32 0,2-5 17 16,20-26-172-16</inkml:trace>
  <inkml:trace contextRef="#ctx0" brushRef="#br0" timeOffset="-99906.536">17981 15789 507 0,'0'0'119'15,"0"0"3"-15,0 0-21 0,0 0-71 16,0 0-21-16,0 0 11 0,0 0 13 15,14 29 11-15,-14-29 9 0,9 57-7 16,-3-19-11-16,5 2-11 0,-2-3-12 0,-4-3-7 16,1 3-2-16,-6 3-2 15,0 2 0-15,-4 5-3 0,2-3-14 0,-1-4-14 16,1 2-25-16,4-9-40 0,1-4-34 16,-3-29-15-16,6 38 7 0,-6-38 43 15,36 6-163-15</inkml:trace>
  <inkml:trace contextRef="#ctx0" brushRef="#br0" timeOffset="-99670.909">18384 15736 436 0,'0'0'79'0,"0"0"19"16,0 0 11-16,0 0-34 0,0 0-29 15,0 0-19-15,0 0-14 0,0 0-5 16,0 0 8-16,0 0 7 0,12 53 5 15,-4-15 0-15,-1 6-9 0,0 2-7 16,2 1-3-16,-3-1-3 0,3-4-3 0,-7 3 0 16,0 1-3-16,-4 1-13 15,-4-1-29-15,-1-1-36 0,-2-6-35 0,-2-5-22 16,0-8 15-16,11-26-172 0</inkml:trace>
  <inkml:trace contextRef="#ctx0" brushRef="#br0" timeOffset="-99393.338">18090 16028 685 0,'0'0'180'15,"0"0"5"-15,0-29-117 16,0 29-32-16,0 0-8 0,0 0-8 0,0 0-8 16,0 0-13-16,35-13-19 0,7 6-33 15,5-2-54-15,8 3-50 0,12-1-22 16,-7 5 24-16,-56-58 39 0,49 62-139 15</inkml:trace>
  <inkml:trace contextRef="#ctx0" brushRef="#br0" timeOffset="-98643.696">19193 15906 390 0,'0'0'14'0,"0"0"14"16,0 0 17-16,0 0 17 0,-22-33 18 0,22 33 12 15,0 0-1-15,-27-22-9 0,27 22-22 16,0 0-21-16,0 0-12 0,0 0-11 15,-29-18-7-15,29 18-4 0,0 0-1 16,0 0-1-16,-37 0 0 0,37 0-2 16,-42 20-1-16,42-20 0 0,-45 38 0 15,45-38 2-15,-35 46-1 0,19-17 2 16,10 4 0-16,1 7 0 0,-6 0 0 16,5 0 0-16,12 0 0 0,-6-3 0 15,16-3-1-15,1-3-1 0,-1-5 2 0,-16-26-1 16,53 40 3-16,-18-24 6 0,8-5 2 15,-1-3 4-15,0-8 0 0,-5 0-5 16,-6-6-2-16,0-3-4 0,-2-9-1 16,-29 18-1-16,47-53 0 0,-32 15 0 15,-4-8-1-15,0-7 0 0,-6 2-1 0,-12 4-1 16,-6 12 0-16,-9 4-1 0,-9 4-3 16,4 3-4-16,-11 2-14 0,7 9-40 15,-6 6-64-15,-5 7-54 0,-7 13-2 16,-9 5-171-16</inkml:trace>
  <inkml:trace contextRef="#ctx0" brushRef="#br0" timeOffset="-86330.69">1921 16703 413 0,'0'0'55'0,"-16"-37"13"0,16 37-5 16,0 0-16-16,0 0 9 0,0 0 11 0,-15-27 9 16,15 27-1-16,0 0-10 0,0 0-13 15,0 0-12-15,0 0-9 0,0 0-9 16,0 0-7-16,0 0-6 0,0 0-7 16,0 0 0-16,0 0-4 0,0 0-1 15,0 0 0-15,0 0-4 0,0 0-5 16,0 0-2-16,0 0 0 0,-18 31 5 15,20 9 6-15,-4 4 3 0,4 10 1 0,3 1 0 16,-1-4 1-16,3 2 1 0,2-4-3 16,-3-3 1-16,6-4-1 0,-4-4 1 15,3 2-1-15,-2 0 0 0,2 4 0 16,-4 2 1-16,-3 3-2 0,1-7 0 16,-3-2-3-16,-2-11-1 0,0-3 1 15,-2 1 0-15,2-27-3 0,2 44-6 16,-2-44-4-16,0 31-3 0,0-31-2 15,0 0 1-15,0 27-5 0,0-27-7 16,0 0-12-16,0 0-17 0,0 0-20 0,0 0-20 16,0 0-4-16,0 0 16 15,0 0 30-15,0 0-173 0</inkml:trace>
  <inkml:trace contextRef="#ctx0" brushRef="#br0" timeOffset="-86060.111">1700 17346 495 0,'0'0'122'0,"0"0"6"15,0 0-42-15,0 0-42 0,0 0-18 16,0 0-6-16,0 0-3 0,0 0-7 0,0 0-5 15,0 0-3-15,31 4 0 16,-5 0 1-16,12 1-2 0,2-3 1 0,8 3-5 16,12-8-28-16,-2 1-49 0,4-5-52 15,-3 3-22-15,-87-47 30 0,76 42-156 16</inkml:trace>
  <inkml:trace contextRef="#ctx0" brushRef="#br0" timeOffset="-85781.554">2519 16774 472 0,'0'0'127'0,"0"0"-8"15,0 0-39-15,0 0-61 0,0 0-29 16,0 0 8-16,0 0-2 0,-7 27-1 15,18 8 9-15,5 12-4 0,4 10 19 16,-3 8 2-16,-1 1-1 0,-1 5 3 0,-3 2-12 16,-1-4-3-16,-3-1-2 15,4 1-2-15,-8-9-5 0,0-1-15 0,-4-8-18 16,-4-2-27-16,0-7-37 0,-1-6-17 16,5-1 10-16,5-8-177 0</inkml:trace>
  <inkml:trace contextRef="#ctx0" brushRef="#br0" timeOffset="-84838.172">3356 17275 386 0,'0'0'58'16,"0"0"8"-16,0 0 1 15,0 0-23-15,-31-20-14 0,31 20 10 0,0 0 11 16,-36-31 5-16,36 31-8 0,-26-13-20 16,26 13-14-16,0 0-11 0,-31-9-7 15,31 9-4-15,0 0-6 0,-38 15-7 16,38-15-4-16,-29 33 2 0,14-6 3 15,2 4 4-15,6 7 4 0,0-3-3 0,10 0-1 16,1-1 3-16,3-6 4 0,6 1 5 16,2-2 1-16,-15-27-6 0,40 42-2 15,-13-27 0-15,-1-1-2 0,3-5-2 16,0-7 1-16,2-7 4 0,-4-4 4 16,-27 9 10-16,37-28 3 0,-37 28 0 15,27-42 0-15,-18 15 2 0,-9 0 14 16,0 27 17-16,-16-44 6 0,16 44 2 0,0 0-13 15,-31-31-12-15,31 31-2 16,0 0-3-16,0 0-5 0,0 0-24 0,0 0-31 16,0 0-5-16,0 0 2 0,0 44 18 15,16-1 26-15,6 10 2 0,7 4 0 16,-1 5 0-16,-1 2 0 0,4-6-2 16,-4 0 1-16,-3-7 0 0,-6-7-1 15,-3-7 0-15,-4-6 3 0,-6-2 10 16,-5-29 5-16,-5 47 8 0,5-47-1 15,-31 40-10-15,31-40-3 0,-53 35-5 0,20-24 1 16,-3-4 1-16,3-7 3 16,2-7 3-16,5-2 1 0,26 9 1 0,-36-29-2 15,36 29-4-15,-26-42-2 0,26 42 1 16,-14-46 7-16,14 46 2 0,-9-40 0 16,9 40-4-16,0 0-9 0,16-33-6 15,-16 33-2-15,38-38-1 0,-7 14-2 16,2-3-1-16,-2 1-2 0,4-1-9 0,3-2-9 15,0 1-13-15,4-1-23 16,-7 0-19-16,-6 5-14 0,-3-5-6 16,1 2 12-16,-27 27 23 0,35-40-178 15</inkml:trace>
  <inkml:trace contextRef="#ctx0" brushRef="#br0" timeOffset="-84061.512">4704 17432 382 0,'0'0'29'0,"-22"-33"7"0,22 33 11 0,-24-36 5 15,24 36 8-15,0 0 11 0,-38-35 0 16,38 35-10-16,-26-9-15 0,26 9-18 16,0 0-17-16,-27-4-17 0,27 4-13 15,0 0-15-15,-33 31-7 0,33-31 10 16,-29 46 9-16,18-13 14 0,0 3 9 0,4 1-2 15,7-1-1-15,3-7 0 16,1-3-1-16,-4-26-1 0,22 38 1 0,-22-38-3 16,24 22 5-16,-24-22 0 0,34 11 5 15,-34-11 5-15,42-7 1 0,-42 7 9 16,46-35 2-16,-24 6 9 16,-2-4 3-16,-9-7-6 0,0-4-9 0,1-12-11 15,-12-10-6-15,0-7-7 0,-7 2 5 16,0 5-1-16,-6 8 1 0,0 7 7 15,-7 7 3-15,4 6 18 0,-4 5 13 0,3 6 7 16,17 27 3-16,-31-37-5 16,31 37-9-16,0 0-8 0,0 0-8 0,0 0-10 15,0 0-10-15,0 0-4 0,0 0-8 16,0 0-15-16,0 0-8 0,0 0 1 16,0 0 7-16,6 37 12 0,14 3 11 15,0 5 1-15,-2 3 3 0,2 8 2 16,-5-1-2-16,-4 0 0 0,5 10-1 15,-5-6-1-15,4 1-1 0,3-2 2 16,-5-12-4-16,1-4-17 0,-5-11-22 0,-9-31-21 16,15 40-15-16,-15-40-10 0,0 0 3 15,0 0 14-15,0 0 16 0,0 0 7 16,0 0 13-16,0 0-197 0</inkml:trace>
  <inkml:trace contextRef="#ctx0" brushRef="#br0" timeOffset="-83810.907">4510 17281 434 0,'0'0'77'16,"0"0"13"-16,0 0-20 0,0 0-24 15,37 3 2-15,-37-3-11 0,42-9-11 16,-11 4-17-16,7 3-26 0,2 0-32 0,4 0-43 15,3 4-25-15,1 2 13 16,5 1-171-16</inkml:trace>
  <inkml:trace contextRef="#ctx0" brushRef="#br0" timeOffset="-83402.545">5169 17560 367 0,'0'0'31'0,"0"0"14"0,0 0 6 16,0 0-5-16,0 0-9 0,31-4 0 15,-31 4-1-15,27-20-3 0,-27 20-8 16,33-31-10-16,-33 31-4 0,20-27 1 0,-20 27 0 16,16-28 1-16,-16 28 5 0,0-29 3 15,0 29 8-15,0 0 3 0,-20-29 3 16,20 29 1-16,0 0-4 0,-29-20-4 16,29 20-8-16,0 0-6 0,-36-4-3 15,36 4-2-15,0 0-10 0,0 0-15 16,0 0-14-16,0 0-3 0,0 0 8 15,-11 29 12-15,11-29 13 0,7 50 4 0,-3-16-1 16,8-1 0-16,3-7 0 16,-15-26-2-16,31 38 0 0,-31-38-3 0,27 22 2 15,-27-22-3-15,33 14-1 0,-33-14-9 16,40 8-24-16,-40-8-17 0,42-4-8 16,-42 4-14-16,37-16-17 0,-37 16-1 15,-53-117 15-15,71 91-175 0</inkml:trace>
  <inkml:trace contextRef="#ctx0" brushRef="#br0" timeOffset="-83150.943">5132 16967 435 0,'0'0'49'15,"31"-42"2"-15,-31 42-19 0,33-49-15 0,-6 27-8 16,4 2-4-16,4 2-13 16,3 5-21-16,-1 6-19 0,1 7-9 0,0 9 10 15,-10 7 19-15,-28-16-189 0</inkml:trace>
  <inkml:trace contextRef="#ctx0" brushRef="#br0" timeOffset="-82860.4">5730 16650 489 0,'0'0'77'0,"0"0"2"0,0 0-34 16,0 0-23-16,0 0-2 0,26-4-1 16,-26 4-4-16,27 11-5 0,-27-11-4 15,31 24-2-15,-31-24-2 0,22 40-2 16,-18-9 1-16,-8 5 3 0,-14 10-6 15,-13 14-20-15,-11 9-32 0,-11 4-42 0,-7 4-6 16,-6-2-190-16</inkml:trace>
  <inkml:trace contextRef="#ctx0" brushRef="#br0" timeOffset="-78132.084">6538 17392 371 0,'0'0'0'15,"0"0"-2"-15,0 0 0 0,0 0 0 16,0 0 1-16,0 0 0 0,0 0 0 16,0 0 0-16,0 0-1 0,0 0 1 15,0 0 0-15,0 0 4 0,0 0 4 0,0 0 5 16,0 0 7-16,0 0 8 16,0 0 4-16,0 0 5 0,0 0 2 0,0 0-4 15,0 0-7-15,0 0-8 0,0 0-10 16,0 0-3-16,0 0 11 0,0 0 4 15,51-44 4-15,-18 11 5 0,5-12-13 16,-3-8-9-16,-2-11-11 0,-8-5-8 16,-8 1-8-16,-6 3-3 0,-6 1 1 15,-5 9 4-15,0 2 6 0,0 11 11 16,-5 6 19-16,-6 10 8 0,11 26 1 0,-17-36-1 16,17 36-4-16,0 0 2 0,-31-22 4 15,31 22-7-15,0 0-28 0,0 0-19 16,0 0-5-16,-27 53 6 0,23-2 25 15,-1 24 6-15,5 10 4 0,9 10-2 16,2 4-4-16,9-10-4 0,2-3-2 16,0-13-3-16,-2-11 0 0,2-8 5 15,-2-8-2-15,0-8 2 0,-6-9-2 16,-14-29 0-16,15 31-2 0,-15-31 0 16,0 0 3-16,0 0 2 0,0 0 12 0,0 0 11 15,0 0 6-15,0 0-3 0,0 0-9 16,-2-40-15-16,2 40-11 0,-13-56-2 15,6 23-6-15,3-5 0 0,8 5 2 16,0 4 4-16,7 3 4 0,-11 26 4 16,34-40 7-16,-34 40-4 0,35-24-4 15,-35 24-1-15,33 0-12 0,-33 0 4 16,42 22 4-16,-42-22 2 0,38 37 6 0,-18-10 0 16,-20-27-1-16,31 53-8 0,-20-26-12 15,0 2-20-15,-2 2-34 0,-2-5-14 16,-7-26 0-16,22 42 21 0,-22-42-173 15</inkml:trace>
  <inkml:trace contextRef="#ctx0" brushRef="#br0" timeOffset="-77846.53">7472 17153 510 0,'0'0'98'16,"0"0"0"-16,-31 2-36 0,31-2-43 0,0 0-1 15,-42 18 3-15,42-18-3 0,-26 33-10 16,15-4-11-16,4 6-4 0,3 10-5 15,4 1-2-15,11 3 2 0,0-5-3 16,9-8-3-16,2-8 1 0,-22-28 5 16,42 31 7-16,-42-31 10 0,37 3 9 0,-37-3 13 15,29-12 12-15,-29 12 11 16,0 0 3-16,22-44-9 0,-15 11-12 0,-7-7-13 16,-7 0-1-16,3 5 2 15,-7 8-3-15,11 27-4 0,-27-35-16 0,27 35-12 16,-35-22-25-16,35 22-33 0,-27-7-35 15,27 7-41-15,-33 9 8 0,33-9 32 16,-22 38 40-16,20-7-158 0</inkml:trace>
  <inkml:trace contextRef="#ctx0" brushRef="#br0" timeOffset="-77029.846">8112 17270 359 0,'0'0'-1'0,"0"0"3"16,0 0 0-16,0 0 3 0,0 0-1 0,0 0-1 16,0 0 0-16,0 0 1 0,-29-6 0 15,29 6 3-15,0 0 0 0,0 0 2 16,0 0 4-16,-31-3 2 0,31 3-1 15,0 0 3-15,0 0-3 0,0 0-5 16,0 0-4-16,-24-4 0 0,24 4-5 0,0 0 4 16,-26-2 6-16,26 2-7 15,0 0 14-15,-38-2-2 0,38 2-3 0,0 0 9 16,0 0-12-16,-29 6-4 16,29-6 3-16,0 0-9 0,0 0 2 0,0 0-1 15,-24 40-1-15,24-40 1 0,-5 51-2 16,10-20 2-16,-1 2 0 0,7 0 0 15,0-4 0-15,-11-29-4 0,27 40 0 16,-27-40 1-16,35 24 0 0,-35-24 2 16,38 9 0-16,-38-9 2 0,38-6 4 15,-38 6 1-15,26-18 5 0,-26 18-1 16,27-47-1-16,-16 12-3 0,-2-7-3 0,-3 0-1 16,-6 6 7-16,-2 10 10 15,2 26 12-15,0 0 13 0,-13-31 5 0,13 31 6 16,0 0-6-16,0 0-5 0,0 0-13 15,0 0-26-15,0 0-15 0,0 0-15 16,0 0-20-16,0 0 4 0,0 0 10 16,-2 31 8-16,2-31 22 0,17 51 3 15,-6-20-2-15,5-2 1 0,-3-3 0 16,-13-26-12-16,33 42-21 0,-33-42-23 0,38 31-32 16,-38-31-7-16,42 16 17 0,-42-16 20 15,47-7 32-15,-47 7-187 0</inkml:trace>
  <inkml:trace contextRef="#ctx0" brushRef="#br0" timeOffset="-76699.366">8506 17244 391 0,'0'0'29'0,"0"0"6"15,0 0-6-15,0 0-12 16,-11 35-18-16,11-35 3 0,7 49 5 0,0-20 1 16,1 2 1-16,4 2-1 0,-1-4 1 15,0-1-3-15,-11-28-1 0,13 31-3 16,-13-31 0-16,0 0 8 0,0 0 16 15,0 0 28-15,0 0 30 0,0 0 19 16,0 0-9-16,0 0-26 0,0 0-31 16,-9-31-31-16,9 31-14 0,0-53-3 15,0 20-3-15,11-2 1 0,0 1 5 0,5 3 4 16,4 5 1-16,2-1-1 16,-22 27-3-16,53-42-8 0,-22 31-2 0,-4 7 1 15,-1 8 5-15,-26-4 6 0,47 29 3 16,-47-29-2-16,42 51 5 0,-27-18 4 15,1 5 7-15,-5 6 7 0,-5 3-2 16,3-5-6-16,-2-7-9 0,-7-35-12 16,15 40-28-16,-15-40-41 0,0 0-39 0,38 26-16 15,-11-23 20-15,10-10-164 16</inkml:trace>
  <inkml:trace contextRef="#ctx0" brushRef="#br0" timeOffset="-76424.799">8037 16827 791 0,'0'0'174'0,"0"0"-78"16,0 0-89-16,0 0-12 0,0 0 4 15,27-6 7-15,10 6 3 0,16 2 1 16,14 5-15-16,4 2-39 0,2 2-41 16,6 9-49-16,-6 2-29 0,3 2 29 0,3 7-166 15</inkml:trace>
  <inkml:trace contextRef="#ctx0" brushRef="#br0" timeOffset="-75653.303">9817 16876 462 0,'0'0'75'0,"0"0"0"15,0 0-19-15,0 0-45 0,-6 27-14 16,6-27 5-16,2 53 5 0,2-15 3 16,5 6 1-16,-2 5-2 0,8 4-1 0,-4 2-7 15,5 3 0-15,-1-1 0 16,1-4-3-16,-3-4 4 0,0 0-18 0,-2-3-26 16,-6-4-23-16,-5-6-19 0,-5-7 12 15,5-29 27-15,-31 31-187 0</inkml:trace>
  <inkml:trace contextRef="#ctx0" brushRef="#br0" timeOffset="-75385.725">9653 17199 639 0,'0'0'153'0,"0"0"0"0,0 0-98 16,0 0-53-16,0 0-5 16,0 0 0-16,0 0 3 0,38-17-1 0,0 15 2 15,15-3-13-15,9 1-25 0,6-1-34 16,1-4-29-16,0 1-14 0,-5-1 7 15,-11-5 28-15,-2-3 26 0,-9-10 28 16,-4-8 18-16,-18-10-198 0</inkml:trace>
  <inkml:trace contextRef="#ctx0" brushRef="#br0" timeOffset="-75126.134">10362 16907 401 0,'-31'-139'4'0,"31"139"27"16,-42-38 29-16,42 38 37 0,-40-20 19 0,40 20 6 16,0 0-16-16,-31-13-37 0,31 13-34 15,0 0-40-15,0 0-33 0,0 0-1 16,7 31 3-16,4 4 18 0,9 21 19 15,0 8 2-15,6 7 0 0,-4 0-1 16,5-7 3-16,-5 0-7 0,-2-4 0 16,0 2 1-16,-5-11-2 0,-3-9 4 15,-12-42-2-15,6 35 1 0,-6-35 3 0,0 0 0 16,0 0 7-16,0 0 9 0,0 0 7 16,0 0 12-16,0 0 4 0,0 0-7 15,0 0-9-15,27-33-14 0,-27 33-10 16,11-53-2-16,4 22 4 0,-4 2 1 15,-11 29-2-15,31-40-3 0,-31 40-7 16,27-18 0-16,-27 18-1 0,31-2 2 16,-31 2 2-16,38 11 2 0,-38-11 0 0,42 25-5 15,-42-25-1-15,37 33-9 16,-37-33-15-16,36 38-22 0,-36-38-34 0,31 48-34 16,-16-17-25-16,3 0 26 0,-3 7-174 15</inkml:trace>
  <inkml:trace contextRef="#ctx0" brushRef="#br0" timeOffset="-74258.497">11259 17230 387 0,'0'0'4'16,"0"0"1"-16,0 0-3 0,0 0 5 15,-5-28 6-15,5 28 14 0,0 0 13 16,0 0 13-16,0 0 9 0,0 0-1 16,-31-14-3-16,31 14-12 0,0 0-16 15,0 0-15-15,-26-13-16 0,26 13-18 16,-33-7-11-16,33 7-3 0,-42-4 4 16,15 8 13-16,0-4 10 0,1 7 3 0,-1-2 3 15,1 3-1-15,26-8-1 0,-47 27 2 16,47-27-3-16,-26 27 1 0,26-27 0 15,-16 28 1-15,16-28 1 0,-7 40 1 16,10-13 0-16,-3 2-1 0,13-1 1 16,-13-28-1-16,29 51 0 0,-29-51 0 0,40 42-2 15,-40-42 0-15,39 31 0 16,-39-31 4-16,47 18 2 0,-20-14 5 0,-27-4 0 16,50-8 0-16,-23-1-3 0,-27 9 3 15,40-31 3-15,-40 31 3 0,26-47 2 16,-12 16-3-16,-8-6 7 0,3 1 13 15,-2 5 17-15,-7 31 16 0,4-33 3 16,-4 33-4-16,0 0-13 0,0 0-13 0,0 0-12 16,0 0-13-16,0 0-8 15,0 0-8-15,0 0-5 0,0 0-4 0,0 0-8 16,0 0-10-16,0 0 3 16,0 0 4-16,7 35 2 0,-7-35-10 0,27 47-28 15,-12-18-36-15,5-3-26 0,-2 3-16 16,8 0 14-16,1-7 34 0,2-7-174 15</inkml:trace>
  <inkml:trace contextRef="#ctx0" brushRef="#br0" timeOffset="-73551.608">11624 17160 434 0,'0'0'51'16,"0"0"-1"-16,0 0-7 0,0 0-36 15,11 31-13-15,-11-31 2 0,11 28 7 16,-11-28 7-16,16 56 1 0,-7-21-2 15,-3-4-1-15,-1 0-5 0,-5-31-2 16,6 31 0-16,-6-31 2 0,0 0 15 16,0 0 20-16,0 0 24 0,0 0 21 15,0 0-11-15,0 0-20 0,0 0-25 0,-22-26-21 16,22 26-4-16,-15-45 1 0,15 45-2 16,4-53-4-16,7 22 0 0,0 2-3 15,-11 29-4-15,27-37-5 0,-27 37-11 16,26-18 0-16,-26 18 0 0,36-7 4 15,-36 7 6-15,38 11 0 0,-38-11 7 16,37 31 0-16,-37-31 3 0,27 54 3 16,-18-21 0-16,2-2 4 0,-5 0 0 0,-6-31-1 15,25 46-1-15,-25-46-3 16,22 31-5-16,-22-31-3 0,31 11 1 0,-31-11 4 16,49-11 6-16,-10-6 0 0,1-12 0 15,7-13-6-15,-1-9-4 0,-1-9-6 16,-10 0-9-16,-2 0-6 0,-6 3-2 15,-12 4 7-15,-1 0 11 0,-12 2 9 16,-7 2 8-16,-6 7 1 0,-4 2 4 16,-3 7 4-16,3 6 9 0,15 27 9 15,-43-33 13-15,43 33 11 0,-26-11 1 0,26 11-10 16,0 0-25-16,0 0-24 16,0 0-12-16,0 0 2 0,-16 49 16 0,21-5 16 15,-1 14 3-15,-2 8 3 0,3 0-8 16,6 1-6-16,0-7 4 0,0-5 1 15,-2 0-2-15,2 1-2 0,5-1-5 16,-5-8-6-16,4-8 3 0,-4-10 0 16,-11-29-2-16,20 27 0 0,-20-27 0 15,0 0-1-15,0 0 1 0,0 0 5 16,0 0 5-16,0 0 12 0,0 0 11 0,0 0 6 16,0 0-5-16,0 0-8 0,31-45-12 15,-18 12-8-15,3-11-2 0,4-5-2 16,6 1-2-16,-3 5-1 0,-4 12-3 15,-19 31-3-15,34-26 0 0,-34 26-1 16,31-2 2-16,-31 2 1 0,42 20 2 16,-42-20 1-16,48 53-2 0,-23-11 3 15,-3 4-1-15,0 5 4 0,-6 2 1 0,4 1-23 16,-5-4-54-16,1-1-76 16,-16-49-223-16</inkml:trace>
  <inkml:trace contextRef="#ctx0" brushRef="#br0" timeOffset="-72977.686">10831 16794 640 0,'0'0'159'0,"0"0"3"0,0 0-91 15,0 0-59-15,0 0-8 0,0 0 4 16,0 0 3-16,43 22 0 0,-1-8 0 15,17 3-5-15,10 3-17 0,9 2-36 16,1-4-79-16,5-2-50 0,-15-5-196 16</inkml:trace>
  <inkml:trace contextRef="#ctx0" brushRef="#br0" timeOffset="-71996.924">13420 16827 623 0,'0'0'126'0,"0"0"-8"16,0 0-87-16,0 0-34 0,0 0 5 15,0 0 11-15,4 45 7 0,3-12 7 16,2 11 4-16,2 7-3 0,-4 7-2 16,1 2-5-16,-1-3-10 0,2 1-8 15,-2-3-3-15,1-2-7 0,-1 0-18 16,-2-6-43-16,-3-3-67 0,2-4-31 0,1-7 19 15,-5-33-165-15</inkml:trace>
  <inkml:trace contextRef="#ctx0" brushRef="#br0" timeOffset="-71726.347">13863 16814 557 0,'0'0'102'0,"-27"-11"7"16,27 11-52-16,0 0-20 0,0 0-12 15,0 0-13-15,-11 27-4 0,7 6-1 0,4 16 0 16,4 10-1-16,3 3 0 0,4 0-1 16,4-2-3-16,-4-7-3 0,5 0 0 15,-5-6-1-15,2-5-4 0,-6-4-4 16,0 2-24-16,-3-1-38 0,-8 1-36 16,1 0-16-16,-5-4 20 0,-8-8-168 15</inkml:trace>
  <inkml:trace contextRef="#ctx0" brushRef="#br0" timeOffset="-71440.799">13466 17277 748 0,'0'0'180'16,"0"0"-20"-16,-22-27-146 0,22 27-17 16,0 0 10-16,0 0 8 0,40-15 2 15,2 6 0-15,11-2-15 0,5 2-36 0,15 2-58 16,0 5-66-16,-2 4-27 15,-2 3-176-15</inkml:trace>
  <inkml:trace contextRef="#ctx0" brushRef="#br0" timeOffset="-70789.962">14682 16967 403 0,'0'0'56'15,"-46"-9"14"-15,46 9 8 0,-49-4-5 16,22 6-24-16,27-2-3 0,-42 7-4 0,42-7-13 15,-42 26-13-15,22 3-12 16,-2 11-4-16,11 6 2 0,0 10-4 0,7 1 1 16,8 5 2-16,3-2-4 0,4-2 2 15,9-8-1-15,6-5-2 0,5-5 4 16,7-9 2-16,4-3 8 0,0-8 4 16,0-6-1-16,5-8 3 0,-14-4-3 15,2-8 2-15,-2-5 4 0,-2-7 0 16,3-11 0-16,-3-13-6 0,0-13-5 15,-5-9-5-15,-10-9-2 0,-14-5 0 16,-13 5 8-16,0 9 10 0,-16 13 6 16,1 11 0-16,-12 9-5 0,-4 7-11 0,0 1-7 15,-5 6-5-15,3 6-19 0,-2 6-32 16,-1 12-50-16,3 8-35 0,6 10-17 16,3 8 23-16,15 2-159 0</inkml:trace>
  <inkml:trace contextRef="#ctx0" brushRef="#br0" timeOffset="-64695.008">15521 17208 697 0,'0'0'161'15,"0"0"-14"-15,-24-20-86 0,24 20-12 16,0 0 6-16,0 0 3 0,0 0-13 15,0 0-16-15,0 0-14 0,0 0-9 16,0 0-6-16,0 0-7 0,0 0-16 16,0 0-30-16,0 0-58 0,0 0-70 15,0 0-24-15,24-8 24 0,-24 8-146 0</inkml:trace>
  <inkml:trace contextRef="#ctx0" brushRef="#br0" timeOffset="-64421.439">15517 17614 633 0,'0'0'138'0,"0"0"-14"0,0 0-51 15,0 0-11-15,0 0-5 0,0 0-15 16,0 0-41-16,0 0-65 0,0 0-77 16,0 0-46-16,0 0 13 0,0 0-158 15</inkml:trace>
  <inkml:trace contextRef="#ctx0" brushRef="#br0" timeOffset="-64100.943">16626 17151 391 0,'0'0'54'15,"0"0"28"-15,0 0 11 0,0 0-4 16,0 0-29-16,0 0-16 0,0 0-3 0,0 0-5 16,0 0-7-16,0 0-10 15,-26 40-3-15,15-12-6 0,-9 3-3 0,2 5 0 16,-2 1-5-16,0 6-2 0,-6 5-14 16,3 1-20-16,1-7-22 0,0 0-25 15,7-6-12-15,1-10-6 0,14-26 6 16,-6 33 24-16,6-33 23 0,0 0 22 15,0 0-189-15</inkml:trace>
  <inkml:trace contextRef="#ctx0" brushRef="#br0" timeOffset="-63803.411">16637 17140 405 0,'0'0'42'0,"0"0"3"16,0 0-2-16,0 0-26 0,0 0-15 15,27 17 5-15,-27-17 5 0,27 20 8 16,-27-20 6-16,39 42-4 0,-12-11-3 15,0 3-2-15,-1 1-3 0,1 0 2 16,4-4-1-16,-5-2-1 0,-4-2-7 0,1-1-8 16,-23-26-15-16,31 42-30 15,-31-42-25-15,15 45-14 0,-15-19 7 0,-11 3-178 16</inkml:trace>
  <inkml:trace contextRef="#ctx0" brushRef="#br0" timeOffset="-63522.853">16478 17682 653 0,'0'0'167'0,"0"0"-1"0,0 0-126 15,7-26-22-15,-7 26-6 16,0 0-3-16,0 0-1 0,31-14-10 0,4 8-10 16,9-8-28-16,14-1-46 0,8-3-49 15,-6 5-28-15,4 4 27 0,-6 2-162 16</inkml:trace>
  <inkml:trace contextRef="#ctx0" brushRef="#br0" timeOffset="-63238.297">17545 16887 530 0,'0'0'116'0,"0"0"3"16,0 0-43-16,0 0-54 0,0 0-15 15,0 0 7-15,-6 36 13 0,1-8 3 16,10 12 1-16,-5 9-7 0,0 6-10 16,2 1-4-16,-2-3-6 0,4 4-1 0,1-3-3 15,1-6 0-15,3 1 1 0,-4-9 0 16,1 2-6-16,5-4-12 0,0-3-18 16,-11-4-40-16,0-31-33 0,5 51-22 15,-5-51 1-15,-73-2 40 0,73 2-168 16</inkml:trace>
  <inkml:trace contextRef="#ctx0" brushRef="#br0" timeOffset="-62922.792">17377 17230 540 0,'0'0'97'0,"0"0"-6"0,0 0-56 16,35-15-16-16,-35 15 2 0,54-11 1 16,-17 9-9-16,5 2-13 0,11 2-28 0,1 0-49 15,8 5-38-15,-14 4-204 0</inkml:trace>
  <inkml:trace contextRef="#ctx0" brushRef="#br0" timeOffset="-61856.016">18686 17273 599 0,'0'0'155'0,"0"0"0"0,0 0-80 0,0 0-56 16,0 0-3-16,0 0 10 0,0 0 6 16,26-12 0-16,7 8-6 0,7 0-8 15,5-1-6-15,1 1-5 0,1 2-1 16,-10-1-5-16,-1 3-9 0,-8 3-23 15,-28-3-38-15,40 4-64 0,-40-4-46 16,0 0 10-16,0 0-170 0</inkml:trace>
  <inkml:trace contextRef="#ctx0" brushRef="#br0" timeOffset="-61572.455">18644 17529 735 0,'0'0'154'15,"0"-26"-49"-15,0 26-81 0,0 0 7 16,35-5 7-16,-35 5 0 0,44-6-16 0,-17 4-14 16,13-3-4-16,0-2-9 15,11 3-25-15,2-5-55 0,9 0-71 0,-3 0-33 16,3-2-181-16</inkml:trace>
  <inkml:trace contextRef="#ctx0" brushRef="#br0" timeOffset="-61274.93">20123 17011 658 0,'0'0'141'16,"0"0"-13"-16,0 0-103 0,0 0-19 0,0 0 7 16,0 0 5-16,0 0 1 15,0 0-5-15,0 0-6 0,-27 47-5 0,12-18 0 16,-7 4-2-16,2 2-6 0,-7-2-10 16,-4 5-18-16,-2 2-16 0,-3 0-8 15,-1-3 9-15,6-6 14 0,31-31 21 16,-40 36 19-16,40-36 13 0,0 0 12 15,0 0 6-15,0 0-3 0,0 0-9 16,0 0-10-16,0 0-9 0,0 0-4 16,0 0 1-16,0 0 10 0,0 0 8 0,0 0 7 15,33 9 1-15,-6-12-6 16,-1 1-3-16,1 0-7 0,8-5-3 0,-2 3-2 16,10-3-17-16,5 3-30 0,-1-3-59 15,1 1-67-15,-1-1-14 0,-1 0-177 16</inkml:trace>
  <inkml:trace contextRef="#ctx0" brushRef="#br0" timeOffset="-60972.408">20318 17224 650 0,'0'0'152'15,"0"0"-5"-15,0 0-111 0,0 0-38 16,0 0 2-16,0 0 9 0,-11 31 11 15,17-2 3-15,3 15-5 0,2 2-6 0,0 8-6 16,-4 1-2-16,-3 2 1 16,-4 3 0-16,0-4-3 0,-4-5-15 0,4-12-33 15,0-10-54-15,0-29-60 0,0 31-4 16,0-31-177-16</inkml:trace>
  <inkml:trace contextRef="#ctx0" brushRef="#br0" timeOffset="-60658.898">20889 17700 804 0,'0'0'166'16,"0"0"-99"-16,0 0-37 0,0 0 8 15,0 0 4-15,0 0-7 0,0 0-17 16,0 0-13-16,0 0-6 0,0 0-5 16,-18 38-16-16,18-38-25 0,-13 46-43 0,-3-15-50 15,3 2-36-15,-2 3 15 0,-5-5-164 16</inkml:trace>
  <inkml:trace contextRef="#ctx0" brushRef="#br0" timeOffset="-60361.366">21571 16989 720 0,'0'0'173'0,"0"0"-31"15,0 0-90-15,0 0-11 0,0 0 0 0,0 0-6 16,-27-20-11-16,27 20-11 16,0 0-8-16,0 44-3 0,9-13 1 0,-2 3-2 15,4 3 0-15,9 8-2 16,2-3-3-16,9-2 1 0,-4-5 0 0,-5-6 2 16,2-3 4-16,-24-26-1 0,31 36 0 15,-31-36-2-15,0 0-1 0,0 0-2 16,0 0-4-16,0 0-12 0,0 0-19 15,0 0-38-15,-24 26-46 0,-10-21-28 16,-12-1-16-16,2 3 25 0,4-5 47 0,11-4-166 16</inkml:trace>
  <inkml:trace contextRef="#ctx0" brushRef="#br0" timeOffset="-60064.828">21538 16796 804 0,'0'0'218'16,"-16"-33"-12"-16,16 33-167 0,0 0-4 15,0 0 8-15,0 0-4 0,0 0-9 16,0 0-16-16,27-9-11 0,10 7-2 16,21-2-5-16,11-1-10 0,10 1-18 0,1-1-27 15,-11 3-25-15,-1 2-48 0,-10 7-51 16,-5 2-22-16,-6 4-177 0</inkml:trace>
  <inkml:trace contextRef="#ctx0" brushRef="#br0" timeOffset="-59764.303">22853 16867 614 0,'-15'-33'142'0,"15"33"7"0,-5-31-64 16,5 31-17-16,0 0-4 0,-22-31-15 0,22 31-23 15,-31-20-19-15,31 20-7 16,-27-15-4-16,27 15 2 0,-46-3-1 0,17 10-1 16,3 0 2-16,26-7 0 0,-36 22 2 15,36-22 1-15,-31 29-1 0,31-29 1 16,-33 48 0-16,28-19-2 0,3 2 0 15,4 0-1-15,3 0-1 0,10 2-1 16,3-2 0-16,9 3 1 0,4-6 2 16,0 1-1-16,11 0 4 0,-9-2 3 15,-2-1-5-15,-4-4 4 0,-27-22-3 0,46 38 0 16,-46-38 4-16,27 18 1 0,-27-18 7 16,0 0 9-16,0 0 11 0,0 0 8 15,0 0 2-15,-27 6-3 0,27-6-9 16,-46-2-10-16,17 0-11 0,-7 2-6 15,1 0-13-15,2 0-26 0,-1 4-39 0,6 1-68 16,1 4-88-16,27-9-9 16,-38 26-168-16</inkml:trace>
  <inkml:trace contextRef="#ctx0" brushRef="#br0" timeOffset="155075.012">18621 2740 443 0,'0'0'-8'16,"29"-13"11"-16,-29 13-4 0,0 0 0 15,0 0 2-15,0 0-4 0,0 0 6 16,0 0 5-16,0 0 6 0,0 0 12 16,0 0 6-16,0 0 0 0,0 0 2 0,0 0-8 15,0 0-5-15,0 0-6 16,0 0-8-16,0 0-1 0,0 0-3 0,16 28 0 16,-16-1 7-16,-2 17 13 0,8 12 10 15,-10 10 2-15,8 5-6 0,7 2-11 16,-2-7-2-16,-2 1 1 0,-3-1 2 15,12-6-3-15,-12-5-5 0,3-13-3 16,4-4-4-16,-11 2-1 0,4-9-2 16,1 0-2-16,-5-31-4 0,6 47-9 15,-6-47-20-15,5 35-23 0,-5-35-15 0,0 0-8 16,0 0 2-16,0 0 14 0,-120-78 22 16,120 78-196-16</inkml:trace>
  <inkml:trace contextRef="#ctx0" brushRef="#br0" timeOffset="155524.308">18670 2859 454 0,'0'0'33'16,"-18"-44"2"-16,18 44-7 0,-8-51-16 16,12 22-8-16,3 1-5 0,4-1 0 15,-11 29-2-15,31-47 2 0,-31 47-1 16,31-26-7-16,-31 26-3 0,37 2-1 15,-37-2 2-15,42 22 5 0,-42-22 6 16,43 38 1-16,-43-38 0 0,37 42 5 0,-37-42 8 16,25 46 7-16,-23-19 11 15,7 2 7-15,-18-3 2 0,2 5 3 0,-13-2-6 16,-2 2 1-16,2-4-10 0,2-1-5 16,18-26-3-16,-37 40-10 0,37-40 2 15,-36 33-3-15,36-33-3 0,0 0 1 16,0 0 0-16,-31 16-5 0,31-16-5 15,0 0-8-15,0 0-13 0,0 0-12 16,0 0 2-16,0 0 6 0,36 9 6 16,-36-9 16-16,44 26 3 0,-9-6 3 15,-1 2 1-15,1 5 0 0,-2-1-2 16,-33-26-2-16,47 51 1 0,-47-51 2 0,26 42 2 16,-26-42 13-16,9 47 9 0,-18-18 11 15,9-29 6-15,-42 53-7 0,16-18-4 16,-12 3-11-16,0-3-9 0,-4-4-6 15,7-4-16-15,35-27-26 0,-31 22-33 16,31-22-38-16,0 0-22 0,0 0 23 0,27-22-177 16</inkml:trace>
  <inkml:trace contextRef="#ctx0" brushRef="#br0" timeOffset="156010.544">19368 3207 415 0,'0'0'18'0,"0"0"31"0,0 0 34 0,0 0 21 15,0 0-5-15,-27 0-18 16,27 0-19-16,0 0-4 0,-26-13-3 0,26 13-6 16,0 0-15-16,-31-9-16 0,31 9-9 15,0 0-13-15,0 0-8 0,0 0-10 16,0 0-12-16,-27 20 0 0,27-20 7 15,-27 49 4-15,23-12 9 0,-7 8 3 16,9 5 3-16,4-3 1 0,2-3 4 0,5-4 0 16,-2-9-5-16,4-2 5 15,0-2 0-15,-11-27 1 0,27 35 1 0,-27-35-1 16,37 15 1-16,-37-15 2 0,0 0 8 16,29-11 0-16,-29 11 0 0,27-33 2 15,-21 7 2-15,5-5 1 0,-11-5 0 16,5-4 1-16,1 5-5 0,-8 6 4 15,-2 2 1-15,4 27 4 0,-7-28 3 16,7 28-1-16,0 0-2 0,0 0-5 16,0 0-4-16,0 0-8 0,0 0-6 0,0 0-7 15,0 0-3-15,0 0 2 16,-9 28 4-16,16 3 8 0,2 5 4 0,2 4-2 16,4 2-3-16,5-7-12 0,2 3-2 15,0-5-12-15,3-6-9 0,-25-27-6 16,37 40-13-16,-37-40-16 0,34 15-13 15,-34-15-3-15,31-9-9 0,-31 9 20 16,31-48-188-16</inkml:trace>
  <inkml:trace contextRef="#ctx0" brushRef="#br0" timeOffset="156301.085">19547 3240 556 0,'0'0'122'15,"0"0"9"-15,0 0-31 0,0 0-38 16,0 0-20-16,0 0-9 0,0 0-17 16,0 0-25-16,0 0-40 0,0 0-55 0,0 0-45 15,0 0 1-15,-89-95-64 0,89 95-60 16</inkml:trace>
  <inkml:trace contextRef="#ctx0" brushRef="#br0" timeOffset="156608.601">19146 2673 714 0,'0'0'161'16,"0"0"-17"-16,0 0-108 0,0 0-36 15,0 0-2-15,31 7 4 0,0 6 3 0,16 3 0 16,8 4-1-16,7-5-9 16,7 7-26-16,-1 3-40 0,-3-5-51 0,3 9-33 15,-15-7 21-15,5 6-170 0</inkml:trace>
  <inkml:trace contextRef="#ctx0" brushRef="#br0" timeOffset="157562.231">20386 2855 415 0,'0'0'8'16,"0"0"8"-16,0 0 11 0,0 0 6 15,0 0-1-15,0 0-5 0,0 0-11 16,0 0-5-16,27-33-4 0,-27 33-1 16,33-25 0-16,-33 25 0 0,47-28 3 0,-47 28-7 15,46-9-1-15,-46 9-1 0,33 11-3 16,-33-11 3-16,31 29 3 0,-31-29-1 16,27 35-1-16,-27-35 10 0,15 33 8 15,-15-33 13-15,7 36 9 0,-7-36 2 16,-11 37 1-16,11-37 1 0,-16 36-4 15,16-36-5-15,-22 35-7 0,22-35-9 16,-33 36-6-16,33-36-4 0,-35 37-1 16,35-37-3-16,-38 27 4 0,38-27 1 15,0 0-4-15,0 0 3 0,0 0-1 0,0 0-3 16,0 0-1-16,0 0-8 16,0 0-5-16,0 0-10 0,0 0-6 0,0 0-9 15,0 0-10-15,0 0 9 0,0 0 7 16,0 0 13-16,38 11 12 0,-38-11 1 15,46 4-2-15,-13 3 1 0,5 0 0 16,-7 4 0-16,4 0 0 0,-1 2 2 16,-3 3-1-16,0 1 0 0,-31-17 1 0,33 34-2 15,-33-34 0-15,24 33 4 16,-24-33 5-16,13 35 5 0,-13-35 10 0,-2 47 7 16,2-47 5-16,-9 46 6 0,9-46-3 15,-26 40-10-15,26-40-3 0,-31 31-8 16,31-31-3-16,-38 20 0 0,12-2-6 15,-5-5 0-15,2-6-2 0,-2 4-2 16,31-11 2-16,-36 9-2 0,36-9 0 16,0 0-6-16,-28 13-4 0,28-13-15 15,0 0-32-15,-31-2-53 0,31 2-54 0,0 0-7 16,-54-31-128-16</inkml:trace>
  <inkml:trace contextRef="#ctx0" brushRef="#br0" timeOffset="157854.769">21374 3429 784 0,'0'0'193'0,"0"0"-31"0,0 0-105 16,0 0-14-16,0 0 6 0,0 0 0 0,-20-29-11 16,20 29-13-16,0 0-17 15,0 0-11-15,0 0-16 0,0 0-23 0,0 0-31 16,0 0-61-16,0 0-71 16,-7-31-7-16,7 31-177 0</inkml:trace>
  <inkml:trace contextRef="#ctx0" brushRef="#br0" timeOffset="158336.014">21606 2419 608 0,'0'0'154'0,"0"0"2"0,0 0-59 0,0 0-70 16,0 0-22-16,0 0-7 15,0 0-1-15,0 0-2 0,0 0 2 0,38 2 3 16,4 7 3-16,5 0-5 0,-3 0-5 16,2-5-2-16,-8 0 0 0,0-1 3 15,-7 1 4-15,-5-4 2 0,-26 0 0 16,31 0-1-16,-31 0 7 0,0 0 2 15,0 0 5-15,0 0 9 0,0 0 1 16,0 0 1-16,0 0 4 0,0 0-5 16,0 0-5-16,0 0-3 0,0 0-11 0,0 0-3 15,0 0-4-15,0 0-2 0,0 0 2 16,0 0 5-16,11 51 1 0,-6-13 2 16,-5 4-2-16,0 2-1 0,-5 3 3 15,5-3-1-15,0 0 0 0,0-4 2 16,0 2-3-16,5 2 5 0,-5-2-1 15,0 7 1-15,-5 0-1 0,5-9-6 16,-2 2 3-16,2-5-3 0,-2-6 0 16,0 3-4-16,-3-8-5 0,5-26-6 15,-4 40-10-15,4-40-12 0,0 0-17 0,0 0-16 16,0 0-6-16,0 0-6 16,0 0-26-16,0 0-18 0,0 0 11 0,-16-53-187 15</inkml:trace>
  <inkml:trace contextRef="#ctx0" brushRef="#br0" timeOffset="158627.553">21640 2944 553 0,'0'0'135'16,"0"0"3"-16,0 0-30 0,0 0-66 16,0 0-7-16,62-23 8 0,-14 10-2 15,21 2-8-15,8-4-16 0,3-1-12 16,4 1-24-16,-8-3-57 0,-10 7-77 15,-11 2-31-15,-13-4-186 0</inkml:trace>
  <inkml:trace contextRef="#ctx0" brushRef="#br0" timeOffset="162204.794">22764 2450 432 0,'0'0'4'0,"0"0"0"0,0 0 7 15,0 0 11-15,0 0 8 0,0 0 7 16,0 0 7-16,0 0 6 0,0 0 1 15,0 0 0-15,0 0-8 0,0 0-9 16,0 0-8-16,-22-29-9 0,22 29-2 16,0 0-2-16,0 0 0 0,0 0 3 0,-22-29-5 15,22 29-3-15,-26-22-4 16,26 22-4-16,-36-13 0 0,36 13 2 0,-44-13 1 16,44 13 1-16,-36-9 1 0,36 9 1 15,-33-7 1-15,33 7-1 0,-35-13 0 16,35 13-2-16,-31-14-3 0,31 14 3 15,-42-13-1-15,42 13 0 0,-38-6 1 16,38 6-2-16,-42-5-2 0,15 1 0 0,-4-1-4 16,-2 5 1-16,33 0 0 15,-51 7 1-15,51-7 2 0,-42-5 0 0,13 3 2 16,29 2-2-16,-57 5 3 0,32-5 1 16,-1 0 6-16,-3-3 1 0,29 3-1 15,-46 0-2-15,46 0-6 0,-38 5 5 16,38-5 4-16,-35 0 0 0,35 0-2 15,-27-5-1-15,27 5-3 0,0 0-2 16,-33-15 6-16,33 15-3 0,-27-4 1 16,27 4 0-16,-35-7-7 0,35 7 0 0,-42-9 0 15,42 9-1-15,-49 0 5 16,22 0 0-16,27 0-2 0,-48 2 7 0,48-2 0 16,-40-2-1-16,40 2 1 0,-42-11-5 15,42 11-4-15,-42-9 3 0,8 5-3 16,-1 4 1-16,8-5 0 0,-10 3-1 15,6 6 2-15,4-8-1 0,-2 2 1 16,1 2 1-16,-1-7-1 0,-9 14-2 16,3-5 3-16,8 2-1 0,1 1-1 15,26-5 1-15,-49 0-3 0,14-2 1 0,8-1 0 16,-8-1 1-16,-3 0-1 0,7-3 2 16,-2 0 1-16,2 5-2 0,31 2 3 15,-49-4-3-15,18 6-1 0,4-7 0 16,-4 3-1-16,31 2 2 0,-48-2-2 15,12 2 0-15,-1 2-3 0,-5-4 0 16,4 6 1-16,0 1 0 0,-4-3 3 16,7 3 1-16,2 1 1 0,6-6 0 0,0 0-2 15,-4-4 0-15,7-3 0 0,-3 7 2 16,27 0 1-16,-33 5 1 0,33-5 0 16,0 0 0-16,-37-3-1 0,37 3-3 15,-38-2-4-15,38 2-1 0,-40 2-3 16,40-2-2-16,-42 9 2 0,13-4-1 15,-2-5 3-15,-4 6 2 0,-3-1 2 16,1 4 0-16,6-1 2 0,0-5-1 0,4 1 4 16,-2-4-3-16,-6 2 2 15,8 0 1-15,-6 3-3 0,2-3 1 0,4 0-1 16,-8 3 1-16,8-3 1 16,27-2 0-16,-57 7 0 0,57-7 0 0,-49 6-5 15,23-1 2-15,-5 1 0 0,0-3 0 16,-12 1 5-16,6 5-1 0,-5 0-1 15,-5 6-3-15,3-2 0 0,-3-1-1 16,3 3 1-16,4-4 2 0,-2 2-2 16,9 5 1-16,-5 0 2 0,7 0-1 0,0 6 0 15,0-6-1-15,31-18-2 16,-53 42 3-16,27-27-2 0,-1 5 1 0,-4-9 1 16,-2 9-1-16,2-2-1 15,0 0 1-15,-7 1-1 0,5 1 2 0,-7-2 1 16,2 4-1-16,1 3 0 0,-1 1-1 15,7 3 0-15,-2-2 0 0,-2 1 0 16,1-1-1-16,-1 2-1 0,4 2-1 0,4-3 1 16,1 6 1-16,-1-1-2 15,7-2 0-15,-6 2 2 0,10-6 0 0,-6 4 0 16,7-3 1-16,-1 3-2 0,3 3 2 16,4-3 0-16,9-3 1 0,0-1-4 15,4 2-1-15,7 0 2 0,0 13 0 16,9 4 4-16,-2 1-1 0,-2-1-2 15,4-1 0-15,2-3 7 0,4 2-4 16,-1-2 3-16,-3-7-2 0,4 3-7 16,-4-5 2-16,5-2 0 0,4 0-1 0,-4-2 1 15,-1-2 1-15,5-1-1 16,0-1 1-16,0-1-2 0,2 0 3 0,5-2 2 16,-2-4-2-16,6 0 4 0,-5 0-3 15,12-3-4-15,-7 1 4 0,9-1 0 16,-7-4-4-16,-4 0 4 0,4-4-1 15,3-3 0-15,2-2 2 0,4 5-1 16,0-5-4-16,-7-2 3 0,8 3 3 16,-12-6-1-16,9 3 5 0,-3 0-2 15,5 0-6-15,-4 3 1 0,6-3 1 0,-1 2-4 16,-1-4 6-16,4-3-1 0,3 1 1 16,-2-5-3-16,6 2-1 0,-2-6 4 15,-2 4-5-15,6-4 6 0,-11 2 2 16,14 2-6-16,-14-4 5 0,-1 4-5 15,-1-2-5-15,-9 4 2 0,3 3 0 16,-1-3 1-16,-4 2 5 0,0-3-2 16,2 1 5-16,3 0-3 0,2-2 0 0,2-2 3 15,-3-4-4-15,10-5 2 0,-5-2 1 16,5 2-4-16,1 2 5 0,3 3 1 16,3-1-4-16,-3 1 0 0,-5-1-1 15,-8 1-4-15,-5 1 0 0,0 6 3 16,-4-8-1-16,-9 7 0 0,-4 0 0 15,-1-4-2-15,10 2-1 0,2 0 7 16,4-7 0-16,0 0-1 0,4 3 3 16,-2-5-5-16,10 5 1 0,-1-3-2 15,0-4-2-15,-7 2-3 0,1-2 0 0,-3 2 2 16,-4 2 1-16,-2 2 4 0,-1 3-1 16,-10-2-1-16,-27 15-2 0,51-18 2 15,-51 18 0-15,37-16 0 0,-37 16 2 16,49-24-3-16,-22 11 0 0,-1-3 2 15,1-1-4-15,-27 17 0 0,46-27 2 16,-46 27-2-16,49-29 5 0,-49 29 1 16,51-31 1-16,-24 18-1 0,-27 13-1 0,37-24-1 15,-37 24-2-15,36-27 2 16,-36 27 0-16,33-22 1 0,-33 22 0 0,0 0 3 16,31-29 1-16,-31 29-2 0,38-31 2 15,-38 31-1-15,42-35 2 0,-42 35 3 16,37-42-1-16,-21 15 0 0,-16 27 0 15,22-47-2-15,-22 47 2 0,20-42-1 16,-20 42 0-16,11-44 2 0,-11 44 4 16,9-38 2-16,-9 38 4 0,11-28-2 15,-11 28-6-15,0 0-1 0,2-38-1 0,-2 38-2 16,5-31-1-16,-5 31-1 0,-3-38-4 16,3 38-1-16,-2-33 0 0,2 33 1 15,0 0-1-15,0-37-4 0,0 37-3 16,-18-38-5-16,7 11-3 0,2 1 6 15,9 26 2-15,-22-51 2 0,22 51 4 0,-15-49-1 16,15 49-2-16,-11-35-1 16,11 35 0-16,0 0-6 0,0 0-6 0,0 0-5 15,-31-20-10-15,31 20-4 0,0 0-6 16,-27-7-20-16,27 7-46 0,-26-4-70 16,26 4-14-16,-42 33-185 0</inkml:trace>
  <inkml:trace contextRef="#ctx0" brushRef="#br0" timeOffset="93290.139">13858 15277 455 0,'0'0'3'0,"38"-11"-27"0,-38 11 23 0,35 11 0 15,-35-11-3-15,47 18 3 0,-47-18-1 16,44 31 3-16,-44-31-1 0,42 47 1 16,-20-14 0-16,-22-33-146 0</inkml:trace>
  <inkml:trace contextRef="#ctx0" brushRef="#br0" timeOffset="95080.616">16775 14299 410 0,'13'-53'-205'0</inkml:trace>
</inkml:ink>
</file>

<file path=ppt/ink/ink20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5T08:51:38.997"/>
    </inkml:context>
    <inkml:brush xml:id="br0">
      <inkml:brushProperty name="width" value="0.05292" units="cm"/>
      <inkml:brushProperty name="height" value="0.05292" units="cm"/>
      <inkml:brushProperty name="color" value="#FF0000"/>
    </inkml:brush>
  </inkml:definitions>
  <inkml:trace contextRef="#ctx0" brushRef="#br0">4952 18101 373 0,'0'0'-2'16,"0"0"1"-16,0 0 1 0,0 0-1 16,27 20 4-16,-27-20-2 0,0 0 1 15,0 0 2-15,0 0 1 0,0 0 7 16,0 0 4-16,0 0 5 0,0 0 1 0,0 0-3 16,0 0-3-16,0 0 0 0,0 0 0 15,0 0 2-15,0 0 2 0,0 0 0 16,0 0 1-16,0 0 1 0,0 0 0 15,0 0 2-15,0 0 0 0,0 0 3 16,0 0 6-16,0 0 6 0,0 0 5 16,0 0 2-16,0 0-5 0,0 0-4 15,0 0-6-15,0 0-7 0,0 0-4 0,0 0-6 16,0 0-4-16,0 0-3 16,0 0-3-16,0 0-4 0,0 0 0 0,0 0-1 15,0 0 0-15,0 0 2 0,0 0-1 16,27-7 0-16,-27 7 1 0,37-4-1 15,-37 4 2-15,53-12 2 0,-13 4-1 16,-7 1 1-16,5-2-2 0,-3 0-2 16,-1 0 3-16,1 7-1 0,3-4-3 15,-3 6 1-15,-2 0-5 0,-2 0-5 16,-4 2-8-16,-27-2-12 0,42 4-18 0,-42-4-22 16,31 2-15-16,-31-2-17 15,27 0-7-15,-27 0 10 0,0 0 21 0,33 7 31 16,-33-7-182-16</inkml:trace>
  <inkml:trace contextRef="#ctx0" brushRef="#br0" timeOffset="299.777">5185 18395 368 0,'0'0'9'0,"0"0"7"0,7 38 8 0,-7-38 2 16,13 46-1-16,-7-10 4 0,10 1-3 15,-5 1-6-15,5-3 0 0,-1-1-7 16,5-1-4-16,-2 0 3 0,-3-4-2 15,7-3-3-15,-22-26-3 0,27 36-10 16,-27-36-18-16,0 0-20 0,20 29-17 16,-20-29 5-16,0 0-189 0</inkml:trace>
  <inkml:trace contextRef="#ctx0" brushRef="#br0" timeOffset="1718.495">5714 18548 368 0,'0'0'4'0,"20"31"6"16,-20-31 6-16,7 31 6 0,-7-31 0 16,15 40-3-16,-15-40-2 0,13 40-4 0,-13-40-3 15,18 35-2-15,-18-35-4 0,16 31-1 16,-16-31-2-16,0 0-1 0,0 0 1 15,26 27 1-15,-26-27 7 0,0 0 22 16,0 0 24-16,0 0 13 0,0 0-5 16,11-31-19-16,-6 4-24 0,1-6-7 15,3-3 5-15,-2 10 1 0,-7 26 1 0,9-38-8 16,-9 38-10-16,0 0-3 16,11-31-3-16,-11 31-3 0,0 0-2 0,0 0 0 15,37 20 2-15,-37-20 1 0,27 36 3 16,-11-10 0-16,-5 3 1 0,0-2 2 15,-11-27-2-15,15 44 3 0,-15-44 0 16,0 0 2-16,0 0-3 0,11 26-4 16,-11-26-1-16,0 0-2 0,0 0 2 15,0 0 6-15,0 0 4 0,31-46 7 16,-20 19 2-16,9 1-1 0,-4-1-5 0,-16 27-4 16,26-37-2-16,-26 37-1 0,27-29-3 15,-27 29-2-15,31-9-1 0,-31 9-2 16,38 15 1-16,-38-15 1 0,42 31 1 15,-42-31 1-15,42 42 3 0,-42-42 1 16,37 40 1-16,-37-40-1 0,42 29-5 16,-42-29 3-16,49 18 0 0,-18-16 0 15,7-4 5-15,-3-7-6 0,3-7 3 0,0-8 0 16,-7-7-3-16,4-9 0 16,-6-4-3-16,-9-3-7 0,-5-6-15 0,-8-2-5 15,2-5-3-15,-9 5 8 0,-9 2 10 16,2 2 1-16,-8 9 4 0,-5 2 3 15,2 9 8-15,18 31 2 0,-42-44 5 16,42 44 0-16,-35-20 2 0,35 20 2 16,0 0-8-16,0 0-5 0,-27 13-5 15,27 13 2-15,0 14 8 0,4 11 8 16,1 0 1-16,1 2 0 0,6 0-1 0,3-2-2 16,-4-2 1-16,5-7 1 0,-1-2 2 15,1-5-1-15,-1-1-1 0,1-6-2 16,-16-28-5-16,28 43 0 0,-28-43-3 15,20 26 0-15,-20-26 2 0,0 0 0 16,0 0 1-16,0 0 1 0,0 0 2 16,0 0 6-16,0 0 5 0,0 0 8 15,0 0 8-15,0 0 5 0,0 0 4 16,0 0 0-16,0 0-3 0,0 0-4 16,0 0-6-16,0 0-8 0,0 0-3 0,0 0-5 15,0 0-2-15,0 0-1 0,0 0-3 16,0 0-3-16,0 0-1 0,0 0-3 15,0 0-1-15,0 0 1 0,0 0-1 16,0 0 1-16,0 0 0 0,0 0-2 16,0 0 0-16,0 0 1 0,0 0-3 15,0 0 2-15,0 0-2 0,0 0-1 16,0 0 2-16,0 0-1 0,0 0 2 0,0 0-2 16,0 0 0-16,0 0-1 0,0 0-3 15,0 0 0-15,0 0 0 0,0 0 1 16,0 0 0-16,0 0 1 0,0 0 0 15,0 0 3-15,0 0 1 0,0 0 1 16,0 0 0-16,0 0-3 0,0 0-2 16,0 0-1-16,5 27-3 0,-5-27 1 15,0 0 2-15,0 0 3 0,0 0 4 0,0 0 0 16,0 0 1-16,-5 26-3 16,5-26 0-16,0 0 1 0,0 0 0 0,0 0 2 15,0 0 1-15,0 0 1 0,0 0 1 16,0 0-1-16,0 0-1 0,0 0-1 15,0 0-1-15,0 0 1 0,0 0 1 16,0 0 0-16,0 0-2 0,0 0-2 16,0 0 0-16,0 0 0 0,0 0 0 15,0 0 2-15,0 0-1 0,0 0 0 16,0 0-3-16,0 0-2 0,0 0 0 0,0 0 0 16,0 0 4-16,0 0 5 0,0 0 4 15,0 0 3-15,0 0 2 0,0 0-2 16,0 0-6-16,-22-26-7 0,22 26-11 15,-11-45-8-15,7 17-3 0,-1-6-2 16,10 1 7-16,-1 2 2 0,-2 0-8 16,12 5-4-16,-14 26-1 0,22-42 9 15,-22 42 13-15,0 0 7 0,33-18 2 0,-33 18-4 16,35 0-4-16,-35 0-2 16,47 11 0-16,-47-11 2 0,44 24 2 0,-17-6 3 15,-1 2 0-15,1 2 3 0,-27-22 2 16,46 51-1-16,-26-20 5 0,-2-2 2 15,-7 2 3-15,2 2 6 0,-2-4 3 16,-4 2 0-16,2-2-3 0,-2-3-6 16,-7-26-6-16,15 38-2 0,-15-38-2 15,20 26-5-15,-20-26-13 0,29 14-14 16,-29-14-12-16,37-7-33 0,-37 7-27 0,51-40-1 16,-24 7-196-16</inkml:trace>
  <inkml:trace contextRef="#ctx0" brushRef="#br0" timeOffset="2059.507">5909 18260 884 0,'0'0'222'15,"0"0"-93"-15,0 0-111 0,0 0-20 16,0 0 3-16,0 0-3 0,0 0-19 16,0 0-38-16,0 0-81 0,0 0-77 15,-100-97-117-15</inkml:trace>
  <inkml:trace contextRef="#ctx0" brushRef="#br0" timeOffset="2266.369">6137 17948 421 0,'-29'13'38'15,"29"-13"1"-15,-57 38-24 0,30 2-12 0,1 15-2 16,1 11-6-16,3 10-20 0,0 1-15 15,6 3-203-15</inkml:trace>
  <inkml:trace contextRef="#ctx0" brushRef="#br0" timeOffset="3509.875">9235 18191 380 0,'0'0'11'0,"0"0"11"16,0 0 8-16,0 0-1 0,0 0-5 15,0 0-4-15,-24 34 1 0,24-34 8 16,0 0 5-16,-16 26-3 0,16-26-1 15,0 0-4-15,0 0-2 0,-22 29-3 0,22-29-5 16,0 0-4-16,-16 31-6 0,16-31-3 16,-20 44 0-16,3-10 0 0,-5 8 1 15,-3 6-1-15,-1 5 1 0,-3 1-3 16,5-12-1-16,4-5-2 0,2-1-3 16,7-7-4-16,-5-3-6 0,16-26-13 0,-20 42-15 15,20-42-14-15,-17 31-10 16,17-31 5-16,0 0 10 0,0 0 17 0,0 0-190 15</inkml:trace>
  <inkml:trace contextRef="#ctx0" brushRef="#br0" timeOffset="3770.497">9051 18360 379 0,'27'-16'2'15,"-27"16"4"-15,0 0-1 0,22-26 2 16,-22 26-5-16,0 0-4 0,0 0-1 15,26 4 1-15,-26-4 3 0,36 29 11 0,-10 0 10 16,8-1 2-16,-3 15 10 0,6-1 0 16,-1 2-6-16,-3 2-2 0,2-4-1 15,-1-2-7-15,-3 0 1 0,4-4-1 16,-6-1-7-16,0-2-5 0,-7-6-2 16,0-1-1-16,-22-26-2 0,31 31 1 0,-31-31-9 15,0 0-16-15,0 0-15 16,0 0-12-16,0 0-4 0,0 0 3 0,0 0 13 15,0 0 12-15,-47 9-196 0</inkml:trace>
  <inkml:trace contextRef="#ctx0" brushRef="#br0" timeOffset="4020.824">8963 18955 391 0,'0'0'12'16,"0"0"13"-16,0 0 15 0,31-11 16 15,-31 11 16-15,26-15 6 0,-26 15-6 16,38-16-14-16,-38 16-12 0,46-11-7 16,-13 5 2-16,7-1-6 0,5 3-12 0,6-1-12 15,-3 1-9-15,3 1 1 16,-2 1-6-16,11-4-30 0,-3 1-57 0,1 1-55 15,-5-3-11-15,-2-4-174 0</inkml:trace>
  <inkml:trace contextRef="#ctx0" brushRef="#br0" timeOffset="4399.436">10805 18351 489 0,'0'0'101'0,"0"0"5"15,0 0-21-15,0 0-40 0,26 0-3 16,-26 0 9-16,49-2 2 0,-13-3-3 16,12-4-15-16,5 1-10 0,9-6-7 15,-4 1-11-15,2 4-7 0,-7 0-17 0,-7 3-41 16,-10 3-59-16,-36 3-53 15,42-4 5-15,-131-78 7 0,89 82-114 0</inkml:trace>
  <inkml:trace contextRef="#ctx0" brushRef="#br0" timeOffset="4609.31">10756 18767 535 0,'0'0'124'0,"0"0"9"16,0 0-24-16,33-11-36 0,-6 0-8 16,15-2-1-16,11-5-14 0,9-2-17 15,9 0-12-15,-2 0-8 0,2 5-6 16,-5 1 0-16,0 6-17 0,-8 1-32 0,-9 7-72 16,-7 0-77-16,-5 11-12 15,-6 2-174-15</inkml:trace>
  <inkml:trace contextRef="#ctx0" brushRef="#br0" timeOffset="5641.629">12990 17866 418 0,'0'0'25'0,"0"0"6"15,0 0-2-15,-4 40 6 16,4-40 7-16,15 53 0 0,-8-24-4 0,4 4-6 15,5 2 16-15,-1 3 4 0,1 0-1 16,-1-3-7-16,3 1-16 0,-3-3-9 16,1 2-1-16,-1 1 1 0,-4-5-6 15,-6 0-1-15,2 0-2 0,-3 2-4 16,0 0 0-16,3 0 0 0,-7-6-4 16,0-27-1-16,0 42-5 0,0-42-9 15,0 26-7-15,0-26-14 0,0 0-8 0,0 0-13 16,0 0-31-16,0 0-27 15,-42 12-1-15,42-12-185 0</inkml:trace>
  <inkml:trace contextRef="#ctx0" brushRef="#br0" timeOffset="5938.35">13013 17912 440 0,'0'0'51'0,"-5"-37"3"0,5 37-17 16,5-42-23-16,-5 42-4 0,31-47 0 16,-31 47 2-16,44-35-3 0,-13 24-6 15,0 4-3-15,0 3-2 0,2 8-1 16,-2 3 0-16,4 8 1 0,-6 7-2 16,-2 5 2-16,-3 4 4 0,-6 0 0 15,-3 0 12-15,-4-2 13 0,-6-3 10 0,-5-26 7 16,-7 47 4-16,7-47-5 15,-24 42-9-15,24-42-9 0,-53 53-18 0,20-26-20 16,-7-5-20-16,2-5-21 0,0-5-27 16,7-6-15-16,0-6-1 0,31 0 17 15,-33-2-174-15</inkml:trace>
  <inkml:trace contextRef="#ctx0" brushRef="#br0" timeOffset="7626.715">13573 18645 398 0,'0'42'10'0,"9"-15"5"15,2 0 7-15,4 1 8 0,-2 3 4 16,3-2-2-16,-16-29-9 16,15 42-8-16,-15-42-6 0,0 0-3 0,0 0 5 15,16 27 12-15,-16-27 23 0,0 0 23 16,0 0 2-16,0 0-14 0,-11-42-29 16,-5 11-28-16,5-9-10 0,-4-2-1 0,4 4 11 15,2 5 8-15,7 4 3 16,2 29 0-16,2-49-8 0,2 23-9 0,7-1-3 15,-11 27 0-15,27-44 2 16,-27 44 2-16,42-31 2 0,-42 31 1 0,47-24-3 16,-47 24-2-16,53-11-1 0,-27 13 1 15,5-2 1-15,-4 6 2 0,-27-6 3 16,53 14 1-16,-53-14-1 0,38 20 0 16,-38-20-1-16,31 22-2 0,-31-22-3 15,15 29-26-15,-15-29-37 0,7 35-31 0,-7-35-3 16,-11 49-181-16</inkml:trace>
  <inkml:trace contextRef="#ctx0" brushRef="#br0" timeOffset="7906.536">14443 18823 404 0,'0'0'31'0,"0"0"8"16,0 0 11-16,0 0 0 0,0 28 2 15,0-28-2-15,-4 27-18 0,4-27-11 0,-16 49-10 16,7-21-17-16,-9 1-25 15,7 2-28-15,-9-4-24 0,5-1 1 0,15-26 23 16,-18 42-183-16</inkml:trace>
  <inkml:trace contextRef="#ctx0" brushRef="#br0" timeOffset="8286.884">15021 18395 493 0,'0'0'68'16,"0"0"9"-16,0 0-44 0,9 47-5 16,2-19 19-16,-4 3-1 0,6 5-5 0,0 6-5 15,3-2-19-15,-1 2-9 16,1-2-3-16,-1 0-3 0,-4-1-15 0,5-5-28 15,-7-6-42-15,-9-28-33 0,6 40 1 16,-6-40 26-16,0 0-167 0</inkml:trace>
  <inkml:trace contextRef="#ctx0" brushRef="#br0" timeOffset="8500.011">15342 18366 470 0,'0'0'80'0,"0"0"5"16,0 0-22-16,0 0-38 0,0 0 4 16,0 0 6-16,11 38-1 0,-11-38-3 15,16 47-17-15,-1-16-10 0,1 0-1 16,-1 8 0-16,1 1-1 0,-5 7-2 16,0-1-10-16,-5 3-19 0,-1-3-19 15,1-6-37-15,-3-4-16 0,-3-36 7 16,2 46 20-16,-2-46-172 0</inkml:trace>
  <inkml:trace contextRef="#ctx0" brushRef="#br0" timeOffset="8669.019">15014 18601 714 0,'0'0'165'0,"-31"-33"-26"16,31 33-116-16,0 0-16 0,38-29 3 15,-11 16 2-15,8 2-4 0,9 0-16 0,3 0-54 16,10 2-80-16,1 0-34 0,-1 4-192 16</inkml:trace>
  <inkml:trace contextRef="#ctx0" brushRef="#br0" timeOffset="9078.615">15971 18371 538 0,'0'0'96'0,"-38"-22"15"0,38 22-49 16,-26-9-5-16,26 9-4 15,0 0-15-15,-31-5-17 0,31 5-12 0,0 0-7 16,-31 27-4-16,24 0 0 0,-2 8 1 16,9 3-1-16,-2 6 0 0,4 5 0 15,3-1 0-15,1 1 2 0,8-5 0 16,3-8 1-16,-3-7-1 0,-14-29 0 16,44 35 6-16,-18-26 5 0,5-5 6 0,3-8 5 15,5-9 0-15,-1-5-7 16,4-11-4-16,-9-4-12 0,-2-3 4 0,-15-1 7 15,-12-1-2-15,-8 0 11 0,-3 1 2 16,-17-1-6-16,-3 9-6 0,-6 5-6 16,-7 2-22-16,0 4-30 0,-4 7-39 15,0 7-50-15,2 6-39 0,0 7 27 16,6 4-166-16</inkml:trace>
  <inkml:trace contextRef="#ctx0" brushRef="#br0" timeOffset="10015.399">16974 18426 480 0,'0'0'89'15,"0"0"22"-15,0 0-12 0,0 0-8 16,0 0 2-16,-31-18-12 0,31 18-21 15,0 0-19-15,0 0-17 0,0 0-8 0,0 0-7 16,0 0-3-16,0 0-3 0,0 0-1 16,0 0 0-16,0 0 0 0,0 0 1 15,31 0 2-15,-31 0 2 0,49 3 2 16,-18-1-1-16,4-4 0 0,-2-1-4 16,5 3-2-16,4-4-1 0,-4 0 0 15,4-1 1-15,-7 3-9 0,-4 0-13 16,-4 0-24-16,-27 2-51 0,29-5-84 0,-29 5-23 15,0 0-185-15</inkml:trace>
  <inkml:trace contextRef="#ctx0" brushRef="#br0" timeOffset="11690.675">18174 17994 468 0,'0'0'58'0,"0"0"1"0,-4 40-31 16,4-40-11-16,9 51 7 0,-3-22 0 15,-1 2 9-15,6 7 8 0,9 4-4 0,-5 4 1 16,7 1-17-16,-2-3-14 15,-4-4-3-15,-3-5-1 0,-4 1-2 0,-9-8 0 16,6 3-1-16,-1 0-14 0,-10-2-33 16,3-2-34-16,2-27-26 0,-26 40-1 15,26-40 32-15,-27 17-175 0</inkml:trace>
  <inkml:trace contextRef="#ctx0" brushRef="#br0" timeOffset="11946.904">18167 17963 390 0,'7'-37'18'0,"2"10"2"0,-7 1 2 15,-2 26-11-15,42-49-1 0,-42 49 0 16,47-40-6-16,-47 40-1 0,42-20-2 16,-42 20-2-16,37 11 0 0,-37-11 1 15,38 42 3-15,-25-9 6 0,1 5 14 0,-12 4 20 16,-2 0 15-16,-13 0 10 0,-10-2 3 15,4-2-7-15,-8-7-10 0,11-2-12 16,16-29-17-16,-37 39-16 0,10-19-24 16,27-20-24-16,-44 27-24 0,44-27-34 15,-29 7-22-15,29-7 10 0,0 0-185 16</inkml:trace>
  <inkml:trace contextRef="#ctx0" brushRef="#br0" timeOffset="12365.23">18803 18304 433 0,'0'0'37'0,"0"0"13"0,-11 45-5 0,20-17 15 16,-3 6-1-16,6-1-11 0,-4 0-13 16,-1-2-13-16,4 2-4 0,-2-2 0 15,-5-4-4-15,-4-27-5 0,23 40-1 16,-23-40-2-16,0 0-2 0,0 0 7 16,0 0 20-16,0 0 7 0,0 0-2 0,0 0-10 15,-36-33-22-15,21-5-11 16,-3 0 1-16,2-2 1 0,8 5 3 0,-4-3 1 15,10 1-1-15,4-1 0 0,12 5 3 16,-8 6 0-16,-6 27 5 0,27-48-1 16,-27 48-2-16,46-43-1 0,-19 26-3 15,0 10 0-15,-1 0 0 0,-26 7-11 16,38 0-14-16,-38 0-16 0,26 14-13 16,-26-14-12-16,16 26-14 0,-16-26-21 15,7 58 3-15,-19-29 20 0,17 8-177 0</inkml:trace>
  <inkml:trace contextRef="#ctx0" brushRef="#br0" timeOffset="12570.772">19556 18643 515 0,'0'0'74'0,"0"0"-2"0,0 0-52 15,-13 29-3-15,13-29 12 0,0 0 6 16,0 29-1-16,0-29-9 0,0 31-11 16,0-31-12-16,-7 42-21 0,7-42-34 15,-16 42-39-15,16-42-17 0,-26 42-192 16</inkml:trace>
  <inkml:trace contextRef="#ctx0" brushRef="#br0" timeOffset="14759.884">19981 18375 525 0,'0'0'81'15,"0"0"-3"-15,0 0-57 0,0 0-20 16,4 47 7-16,12-18 10 0,6 6 10 15,-2 5-4-15,-4 2-5 0,1-2-6 0,-1 2-11 16,4-7-1-16,-9-4 2 0,-11-31 0 16,15 42-2-16,-15-42 1 0,0 0-1 15,7 29-1-15,-7-29 9 0,0 0 7 16,0 0 0-16,0 0-1 0,-29-29-10 16,9 3-11-16,2-7 0 0,-1-3 1 15,3-2 2-15,12 3 2 0,-1 4 2 16,7 2-2-16,-2 29-2 0,7-46 3 0,-7 46-4 15,20-40 4-15,-20 40 0 0,22-33-2 16,-22 33 1-16,38-25-2 0,-38 25-1 16,42-6 0-16,-42 6 0 0,37 11 1 15,-37-11 2-15,43 29 1 0,-43-29 3 16,31 39 3-16,-31-39 1 0,19 36 3 16,-19-36 0-16,12 33 0 0,-12-33 0 15,2 27-2-15,-2-27-2 0,0 0-2 0,0 0 0 16,-7 26 4-16,7-26 2 15,0 0 10-15,0 0 8 0,0 0 5 0,0 0-2 16,0 0-9-16,0 0-10 0,-15-37-9 16,15 37-2-16,-7-34-2 0,7 34 0 15,2-31-2-15,-2 31 1 0,9-33 2 16,-9 33-4-16,11-31 0 0,-11 31-6 16,31-29-4-16,-31 29 0 0,33-20 1 0,-33 20 2 15,42-4 2-15,-42 4 1 16,36 13 2-16,-36-13 3 0,37 36 2 0,-37-36 0 15,38 51 0-15,-22-25 1 0,-16-26 0 16,31 51 2-16,-31-51 3 0,22 49-3 16,-22-49 1-16,26 42-3 0,-26-42-2 15,27 20 1-15,-27-20-2 0,0 0-1 16,35 6 0-16,-35-6 1 0,27-8 3 16,-27 8 1-16,38-34 0 0,-19 8 1 15,-5-3-1-15,-5 0 2 0,-3 0-2 0,3 3 1 16,-4-1 1-16,-5 1-3 15,0 26 1-15,-5-45 0 0,5 45 1 0,7-28 0 16,-7 28 3-16,0 0-3 0,0 0 0 16,0 0-2-16,0 0-4 0,0 0 1 15,0 0-1-15,0 0 2 0,15 33 3 16,-15-33 0-16,27 49 2 0,-27-49-1 16,20 46-1-16,-20-46 0 0,20 29-3 15,-20-29 0-15,0 0 2 0,33 24-4 16,-33-24 3-16,0 0 0 0,35 7-1 0,-35-7 1 15,27-11 1-15,-27 11 0 0,29-20 3 16,-29 20 1-16,0 0 3 0,26-38 1 16,-26 38-3-16,20-26 0 0,-20 26-3 15,0 0-1-15,0 0 1 0,0 0 0 16,0 0-2-16,0 0 0 0,0 0 1 16,27-11-1-16,-27 11 1 0,0 0 0 15,22 37 1-15,-22-37 1 0,15 27-2 0,-15-27 2 16,0 0-3-16,0 0-1 0,42 20 1 15,-42-20 0-15,47-18 2 0,-14 0 3 16,-6-4 3-16,-1-2 2 0,3 8 2 16,-29 16 2-16,33-22-4 0,-33 22-3 15,0 0-1-15,0 0-2 0,27 13 1 16,-27-13 3-16,26 31-2 0,-26-31 0 16,31 49 0-16,-15-20-3 0,-5-2-1 0,5 1-5 15,-5 3-15-15,-11-31-29 16,15 47-48-16,-15-47-65 0,0 0-19 0,18 29-181 15</inkml:trace>
  <inkml:trace contextRef="#ctx0" brushRef="#br0" timeOffset="14908.374">20714 18010 825 0,'-31'-24'176'16,"31"24"-102"-16,0 0-83 15,0 0-39-15,0 0-39 0,0 0-65 0,0 0-15 16,42 28-173-16</inkml:trace>
</inkml:ink>
</file>

<file path=ppt/ink/ink202.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7:57:17.744"/>
    </inkml:context>
    <inkml:brush xml:id="br0">
      <inkml:brushProperty name="width" value="0.05292" units="cm"/>
      <inkml:brushProperty name="height" value="0.05292" units="cm"/>
      <inkml:brushProperty name="color" value="#FF0000"/>
    </inkml:brush>
  </inkml:definitions>
  <inkml:trace contextRef="#ctx0" brushRef="#br0">4060 1478 469 0,'0'0'14'15,"0"0"18"-15,0 0 29 0,-11 26 24 16,11-26 16-16,0 0-7 0,0 0-21 15,0 0-26-15,0 0-25 0,0 0 2 16,0 0-3-16,0 0 0 0,0 0 2 16,0 0-5-16,0 0-3 0,0 0-1 15,0 0-1-15,0 0-1 0,0 0 0 0,0 0 1 16,0 0-1-16,0 0-5 0,0 0-2 16,0 0-2-16,0 0-1 0,0 0 2 15,0 0-3-15,0 0 0 0,0 0-1 16,0 0-3-16,0 0 2 0,33 18 1 15,-33-18-1-15,53 11 3 0,-17 0 0 16,6-6-3-16,7 1 3 0,1-1-2 0,-1-1 4 16,2-2 1-16,-2 1-3 15,4 1 1-15,-4-6-5 0,-7 0-2 0,-5-1-4 16,-12 1-7-16,-25 2-7 0,31 2-15 16,-31-2-23-16,0 0-24 0,0 0-35 15,0 0-23-15,0 0 6 0,0 0 32 16,0 0-161-16</inkml:trace>
  <inkml:trace contextRef="#ctx0" brushRef="#br0" timeOffset="307.21">4412 1817 459 0,'22'35'1'15,"-22"-35"33"-15,18 31 35 0,-18-31 14 0,4 33 4 16,-4-33-13-16,16 56-21 0,-7-14 4 16,-3 13 5-16,5 9-19 0,1 3-9 15,-1 3-15-15,-3 6-7 0,4-3-1 16,-1-5-4-16,0-6-1 0,-2-6-3 15,-3-12 0-15,3-6-5 0,-2-7-10 0,-7-31-24 16,15 40-41-16,-15-40-51 16,11 31-22-16,-11-31 13 0,0 0-163 0</inkml:trace>
  <inkml:trace contextRef="#ctx0" brushRef="#br0" timeOffset="1145.99">5165 2363 447 0,'0'0'-3'0,"4"38"4"0,-4-38 7 16,11 47 20-16,-6-19 17 0,-1-1 0 15,1 2-3-15,1 0-10 0,1-1-9 16,6 3 5-16,1 5 3 0,-1-7-7 15,-13-29-9-15,18 39-6 0,-18-39-5 0,0 0-1 16,0 0 0-16,0 0 0 0,0 0 4 16,0 0 6-16,0 0 3 0,0 0 7 15,0 0 2-15,0 0 1 0,26-17 1 16,-26 17-7-16,20-34-4 0,-9 8-3 16,5-3-5-16,-16 29-2 0,26-40-11 15,-26 40-4-15,0 0-2 0,0 0 0 16,38 5 6-16,-38-5 4 0,35 28 1 15,-35-28-1-15,31 36 4 0,-31-36 4 16,14 26 3-16,-14-26 4 0,0 0 0 0,0 0 1 16,0 0 0-16,0 0-3 15,0 0 2-15,0 0-1 0,0 0-6 0,0 0-1 16,0 0-5-16,0 0-3 0,0 0 2 16,31-28-1-16,-31 28 1 0,31-56-4 15,-9 19-1-15,0 6-6 0,-22 31-6 16,35-25-2-16,-35 25 2 0,38 9 3 15,-38-9 6-15,42 31 6 0,-42-31-1 16,51 42 2-16,-51-42 2 0,40 29-1 16,-40-29 2-16,35 22 2 0,-35-22-1 0,36 22-2 15,-36-22-1-15,33 7-2 0,-33-7 1 16,38-2 3-16,-38 2-1 0,42-25 5 16,-16-10 1-16,5-20-9 0,2-14-13 15,-4-13-13-15,0-9-25 0,-9-13-7 16,-9-9-10-16,-2 3 2 0,-9-1 20 15,-5 13 9-15,-6 21 23 0,-4 17 15 16,-1 22 12-16,16 38 20 0,-31-26 3 16,31 26-6-16,-26 11-9 0,26-11-13 15,-27 71 1-15,16-3 14 0,0 19 9 0,2 17 5 16,14 2-1-16,1 3-8 0,10 1-6 16,4-12-2-16,6-10-3 0,1-8 5 15,6-20-2-15,-2-14-2 0,0-15 1 16,-31-31-9-16,38 27 1 0,-38-27 0 15,0 0 1-15,0 0 11 0,0 0 3 0,31-7 7 16,-31 7-1-16,22-31-4 16,-7-4-6-16,12-9-11 0,-3-5 1 0,-6 9-6 15,-18 40-7-15,27-29 3 0,-27 29-4 16,31 7-2-16,-31-7 8 0,51 20-3 16,-23 2-4-16,-1 5-1 0,4 10-1 15,-9-1 0-15,-2-3-7 0,-5-2-20 16,-3-2-36-16,-8 4-47 0,-8-2-39 15,4-31 2-15,-36 42-175 0</inkml:trace>
  <inkml:trace contextRef="#ctx0" brushRef="#br0" timeOffset="1311.841">5459 1954 580 0,'-46'-11'181'0,"19"4"2"15,27 7-19-15,-42 0-81 0,42 0-95 0,0 0-36 16,0 0-57-16,-26-7-55 16,26 7-15-16,0 0 33 0,0 0-155 0</inkml:trace>
  <inkml:trace contextRef="#ctx0" brushRef="#br0" timeOffset="1480.668">5891 1079 451 0,'-20'42'45'0,"-2"-2"64"16,-9 2 3-16,-6 9-4 15,-3 16-41-15,0 19-62 0,0 7-10 0,7 9-25 16,6 0-35-16,12-5-35 0,10-15-13 16,16-13 25-16,5-18-173 0</inkml:trace>
  <inkml:trace contextRef="#ctx0" brushRef="#br0" timeOffset="2805.576">8086 2149 441 0,'13'-27'13'0,"-13"27"23"0,0 0 16 0,0 0 21 16,0 0 19-16,0 0-10 15,0 0-9-15,0 0-18 0,0 0-22 0,0 0-9 16,0 0 5-16,0 0 7 0,-13 42 2 16,2-2 0-16,0 2-12 0,-9 11-9 15,4 3-8-15,-8 6-2 0,-1 6-7 16,5-6-12-16,-2 0-29 0,0-11-43 15,7-2-44-15,-1-14-23 0,16-35 16 16,-15 31 27-16,15-31 51 0,0-46 29 16,11-7 20-16,0-27 12 0,4-15-208 0</inkml:trace>
  <inkml:trace contextRef="#ctx0" brushRef="#br0" timeOffset="2967.329">7979 2166 433 0,'65'-155'-1'0,"-50"129"6"16,-15 26 10-16,0 0 18 0,0 0 19 15,0 0 6-15,0 0-12 0,0 0-18 16,0 0-12-16,31-20 2 0,-31 20 17 15,49 51 14-15,-18-11-3 0,6 6-12 16,3 3-11-16,-2 2-14 0,6 4-4 0,-2 9 3 16,-2-2-7-16,-7-4-1 0,-2 11-17 15,3-7-39-15,-10 0-28 0,-6 0-30 16,-9-7 7-16,-14-13 37 0,-13-4-180 16</inkml:trace>
  <inkml:trace contextRef="#ctx0" brushRef="#br0" timeOffset="3121.374">7911 2696 473 0,'0'0'101'0,"0"0"25"0,0 0-9 0,0 0-40 15,0 0-59-15,0 0-20 0,0 0 7 16,42-23 7-16,-11 23-5 0,15-6-13 16,10-1-45-16,6-4-47 0,13-2-28 15,-2 2 7-15,0 2-168 0</inkml:trace>
  <inkml:trace contextRef="#ctx0" brushRef="#br0" timeOffset="4091.407">9237 2237 542 0,'0'0'139'0,"0"0"23"0,0 0-22 15,0 0-50-15,0 0-64 0,0 0-23 16,0 0-1-16,38-20 3 0,-14 23 1 16,9-1 1-16,9 4-2 0,5 1-4 0,2-5-14 15,2 0-37-15,-7 3-39 16,-9-3-42-16,-2 5-21 0,-4-1 23 0,-29-6-169 16</inkml:trace>
  <inkml:trace contextRef="#ctx0" brushRef="#br0" timeOffset="4257.194">9279 2640 540 0,'0'0'83'16,"0"0"-1"-16,0 0-30 16,0 0-36-16,47-9-4 0,-14 12 2 0,2-1-5 15,3 0-29-15,8-9-43 0,3 5-32 16,9-11-2-16,4-3-187 0</inkml:trace>
  <inkml:trace contextRef="#ctx0" brushRef="#br0" timeOffset="4798.432">10889 1715 566 0,'0'0'137'0,"0"0"1"15,0 0-25-15,0 0-61 0,16 44-18 16,-5 2 4-16,4 21 6 0,1 8-1 15,-1 5-21-15,3 4-1 0,-3 2-8 0,5-1-4 16,-2-8-4-16,-5 7-3 16,-2-6-3-16,-4-10-7 0,-7-12-7 0,0-21-16 15,0-35-4-15,-4 27-3 0,4-27-16 16,0 0-33-16,-27-16-42 0,27 16-10 16,-53-62 16-16,26 0 41 0,10-15 46 15,3-14 17-15,12-15 9 0,2 2 7 16,-4 8 5-16,4 1-1 0,4 4 1 15,-2 18 0-15,3-2 5 0,-1 20 4 16,3 4 6-16,2 6 12 0,6 12 4 0,3 4 8 16,-18 29-7-16,37-42-2 0,-37 42-6 15,51-20-4-15,-24 23 1 0,4 3-3 16,-2 10-3-16,2 1 2 0,-31-17-2 16,46 51 0-16,-46-51 5 0,22 42 9 15,-22-42 5-15,0 34 9 0,-11-8 2 16,-9 7-14-16,-13 10-7 0,-4 5-19 15,-10-8-25-15,5-4-34 0,4-12-41 16,1-4-35-16,6-7-6 0,4-4 32 16,27-9-171-16</inkml:trace>
  <inkml:trace contextRef="#ctx0" brushRef="#br0" timeOffset="5449.422">11423 2616 526 0,'0'0'73'16,"0"0"-1"-16,0 0-22 0,15 57-16 15,-8-3 6-15,8 5 8 0,-4 8 4 16,-6-7-10-16,6-5-11 0,-7-9-9 15,3-8-12-15,-3 0-2 0,-4-38-2 0,0 33 0 16,0-33 6-16,0 0 12 16,0 0 15-16,0 0 12 0,0 0-15 0,0 0-26 15,-33-47-20-15,9 3-14 0,-3-5 12 16,5 1 19-16,7 3 6 0,10 3 1 16,3-2-5-16,2 6-4 0,7-1-5 15,-1 8 1-15,3 4 2 0,-9 27-2 16,27-35-2-16,-27 35-1 0,31-23 0 15,-31 23 0-15,44-8 0 0,-44 8 1 16,51 8-3-16,-51-8 0 0,42 16-6 16,-42-16-10-16,29 15-12 0,-29-15-34 15,0 0-44-15,20 31-46 0,-20-31-2 0,0 49-174 16</inkml:trace>
  <inkml:trace contextRef="#ctx0" brushRef="#br0" timeOffset="5721.323">12116 3176 810 0,'0'0'180'16,"0"0"-47"-16,0 0-126 0,0 0-17 0,0 0 5 16,4 40 4-16,-4-40 2 15,7 44-2-15,-7-44-3 0,-7 60-17 0,-4-27-39 16,-4 12-54-16,-5 1-49 0,-2-2 11 16,-1-2-171-16</inkml:trace>
  <inkml:trace contextRef="#ctx0" brushRef="#br0" timeOffset="5932.99">12512 2820 572 0,'0'0'105'0,"0"0"4"15,0 0-33-15,0 28-34 0,0 6 6 16,5 5 8-16,-5 6-10 0,8 6-16 15,-5 4-13-15,1 0-20 0,3 7-18 16,-3-2-33-16,-4 4-49 0,0-6-30 16,5-7-13-16,1-16 31 0,-6-35-164 15</inkml:trace>
  <inkml:trace contextRef="#ctx0" brushRef="#br0" timeOffset="6101.726">12813 2704 517 0,'0'0'148'0,"0"0"21"15,0 0-10-15,0 0-66 0,0 0-73 0,0 0-21 16,0 0 3-16,0 0 2 16,0 0 4-16,-6 54 4 0,12-10-5 0,5 18-5 15,-6 7-9-15,-5 10-22 0,4 3-31 16,-4 0-44-16,-6 4-43 0,1-6-3 16,-4-5 28-16,3-17-161 0</inkml:trace>
  <inkml:trace contextRef="#ctx0" brushRef="#br0" timeOffset="6251.49">12585 3017 607 0,'0'0'187'15,"0"0"5"-15,0 0-37 0,0 0-109 0,0 0-43 16,0 0-2-16,0 0-1 0,0 0-5 16,42-29-21-16,-4 18-49 0,4-2-61 15,9-1-38-15,4 1 8 0,-2 6 47 16,5 5-150-16</inkml:trace>
  <inkml:trace contextRef="#ctx0" brushRef="#br0" timeOffset="6526.058">13356 2902 427 0,'0'0'37'0,"31"-9"50"15,-31 9 37-15,0 0 10 16,0 0-33-16,0 0-38 0,-27-9-19 0,27 9 3 16,0 0 8-16,0 0-4 0,-31-27-16 15,31 27-17-15,0 0-11 0,0 0-10 16,0 0-3-16,-24 47 2 0,13-7 1 15,-3 8 4-15,6 10-1 0,8 4-3 16,4-9-5-16,3-6-5 0,8-8 3 16,-15-39-1-16,42 45 5 0,-42-45 3 15,53 13 1-15,-22-17 6 0,3-8 2 0,1-12 4 16,-2-9 1-16,-6-7-2 0,-12-6 2 16,-4-1-5-16,-13-2 5 0,-7 3-1 15,-6 6-5-15,-7 7 0 0,0 6-11 16,-9 9-17-16,-3 1-21 0,-1 6-58 15,-7 4-67-15,0 7-15 0,4 13-188 0</inkml:trace>
  <inkml:trace contextRef="#ctx0" brushRef="#br0" timeOffset="7067.714">14412 2293 786 0,'0'0'186'0,"0"0"-28"15,0 0-121-15,0 0-29 0,0 0 8 16,42-14 5-16,-9 21 2 0,14-3-5 16,6 10-7-16,11-5-4 0,-6-1 4 15,4 3-1-15,-14-6-6 0,-10 6-1 16,-7-7-1-16,-31-4-5 0,31 7 2 15,-31-7-3-15,0 0-5 0,0 0-4 16,0 0-10-16,0 0-15 0,0 0-28 16,0 0-34-16,0 0-47 0,0 0-25 0,7-31 27 15,-7 31-169-15</inkml:trace>
  <inkml:trace contextRef="#ctx0" brushRef="#br0" timeOffset="7894.949">15907 1896 566 0,'0'0'140'0,"0"0"0"16,0 0-28-16,0 0-85 0,-16 45-19 16,32-8 19-16,-1 16 15 0,-4 12 9 15,7-1-10-15,-9 7-16 0,-3-3-10 16,10 1-8-16,-5-3-2 0,0-1-3 15,-6-15 0-15,-1-5-3 0,-4-12-5 16,0-33-5-16,-7 29-14 0,7-29-21 0,0 0-31 16,0 0-42-16,-40-9-26 0,18-18 6 15,2-8 25-15,3-23 45 0,6-13 43 16,6-15 17-16,5-5 9 0,7-4 3 16,4-5-3-16,2 10-1 0,-2 3 3 15,0 14 8-15,-4 13 17 0,-3 12 29 16,1 15 19-16,-5 33 9 0,6-36-5 15,-6 36-24-15,0 0-16 0,0 0-12 16,0 0-8-16,40-2 3 0,-40 2 5 16,45 24-2-16,-14-6-6 0,11 9-6 0,-5-3-9 15,-1 7-5-15,-7-2 4 0,-29-29-3 16,35 51 4-16,-35-51 6 0,11 26 6 16,-11-26 10-16,0 0 1 0,-33 38-12 15,-3-14-12-15,-10 1-14 0,-3-1-18 16,-4-4-28-16,11-7-38 0,9 7-39 15,33-20-12-15,-36 22-179 0</inkml:trace>
  <inkml:trace contextRef="#ctx0" brushRef="#br0" timeOffset="8301.552">16489 2532 491 0,'9'29'47'16,"-9"-29"6"-16,7 42-5 0,-1-9-4 16,-1 0 9-16,6-2 0 0,-7 2-14 15,1-6-11-15,-5-27-9 0,-5 42 0 16,5-42-4-16,5 29 0 0,-5-29-4 15,0 0 13-15,0 0 23 0,0 0 15 16,0 0-4-16,0-29-29 0,0 29-25 0,-20-64-8 16,9 13 0-16,6 0 12 15,5-2 5-15,0 11-9 0,9 6 4 0,-2 1-3 16,8 6-3-16,-15 29-2 0,22-35-6 16,-22 35-2-16,27-9-4 0,-27 9 0 15,55 0 2-15,-22 0-2 0,3 9 1 16,-7 4 0-16,-29-13 0 0,42 26 6 15,-42-26-2-15,31 23-7 0,-31-23-21 16,0 0-33-16,26 22-39 0,-26-22-35 16,0 0 10-16,0 26-175 0</inkml:trace>
  <inkml:trace contextRef="#ctx0" brushRef="#br0" timeOffset="8541.208">17244 2778 583 0,'0'0'83'0,"0"0"-7"0,27 2-50 16,-27-2-8-16,0 0 0 0,31 31-9 15,-31-31-19-15,0 0-12 0,6 35-14 16,-6-35-9-16,-13 51 1 0,0-9-5 15,-9 5 0-15,2 6 7 0,2-13 5 0,-2-7 11 16,20-33 11-16,0 0-206 16</inkml:trace>
  <inkml:trace contextRef="#ctx0" brushRef="#br0" timeOffset="9519.833">17962 2523 618 0,'0'0'138'16,"0"0"2"-16,0 0-67 0,0 0-53 15,0 0-2-15,0 0 7 0,0 49 8 16,0-14 0-16,0-4-12 0,11 7-9 16,-7-5-6-16,-2 5-6 0,3-12 0 0,-5-26-1 15,0 38 0-15,0-38 1 0,0 0 0 16,0 0 3-16,0 0 12 0,0 0 3 16,0 0 1-16,0 0 3 0,0 0-8 15,-42-36-1-15,42 36 1 0,-16-37-5 16,16 37-1-16,-2-38-4 0,2 38 0 15,7-40-4-15,-7 40 1 0,0 0-5 16,22-29-3-16,-22 29-5 0,31-2-5 0,-31 2-3 16,42 5 4-16,-42-5 5 15,51 22 1-15,-25-2 6 0,-26-20-1 0,42 37 1 16,-42-37 3-16,14 40 3 0,-14-40-1 16,8 31 2-16,-8-31 3 0,0 0 5 15,0 0 5-15,0 0 3 0,0 0 4 16,0 0-7-16,0 0-7 0,0 0-7 15,-4-37-5-15,4 37 0 0,-11-58 2 16,15 23-3-16,14-10-2 0,9-1-2 16,4 6-1-16,-9 11-2 0,-22 29-1 0,31-35-1 15,-31 35 1-15,0 0 4 16,42 4 5-16,-42-4 3 0,42 42 0 0,-20-11 1 16,-2 2 1-16,-4-2 1 0,3-4 2 15,-5 0-2-15,-14-27-1 0,20 35-2 16,-20-35 0-16,0 0 0 0,37 22-1 15,-37-22-3-15,31-2-1 0,-31 2 0 16,38-9-1-16,-38 9 5 0,31-33 1 0,-11 4-1 16,-5 2 3-16,3-8-4 0,-7 8 1 15,-11 27 4-15,16-35 1 0,-16 35 1 16,0 0 0-16,0 0-5 0,0 0-4 16,0 0-6-16,0 0-7 0,0 0-8 15,-11 27 3-15,11-27 4 0,22 46 11 16,-22-15 8-16,15 2 2 0,-10-2 2 15,-5-31-4-15,26 38-2 0,-26-38-2 0,27 13-1 16,-27-13 1-16,0 0 4 16,33-2 5-16,-33 2 8 0,31-13 5 0,-31 13-1 15,38-33-2-15,-38 33-6 0,35-49-5 16,-35 49-1-16,22-31-2 0,-22 31-3 16,0 0-1-16,0 0-5 0,0 0-7 15,0 0-5-15,0 0-3 0,0 0 4 16,0 0 7-16,36 22 7 0,-36-22 6 15,33 29 1-15,-33-29 1 0,31 22-2 16,-31-22-3-16,42 11 1 0,-42-11 8 0,58-7 11 16,-32-6 2-16,7 0 2 15,-4-7-5-15,-29 20-3 0,40-27 0 0,-40 27-1 16,0 0-1-16,0 0-7 0,0 0-2 16,0 0 0-16,0 0-2 0,29 36-1 15,-18-10 0-15,2 5-13 0,-4 2-20 16,-5-4-28-16,3-2-44 0,-7-27-49 15,0 29-25-15,0-29-180 0</inkml:trace>
  <inkml:trace contextRef="#ctx0" brushRef="#br0" timeOffset="9653.62">18907 2060 999 0,'-31'-24'258'15,"31"24"-61"-15,0 0-194 0,0 0-29 16,-7-29-22-16,7 29-61 0,0 0-112 15,-77-75-24-15,77 75-178 0</inkml:trace>
  <inkml:trace contextRef="#ctx0" brushRef="#br0" timeOffset="-77383.646">4082 4556 455 0,'0'0'-1'0,"0"0"-4"15,0 0 6-15,0 0 1 0,0 0 3 0,0 0-1 16,0 0 3-16,0 0 0 0,0 0-2 15,0 0 5-15,0 0 0 0,0 0-1 16,0 0 3-16,0 0-3 0,0 0 4 16,0 0 1-16,0 0 1 0,0 0-2 15,0 0-3-15,0 0-6 0,0 0 0 0,0 0 0 16,0 0 1-16,0 0 9 16,0 0 1-16,-11 33 4 0,11-33-1 0,0 42-1 15,0-42-5-15,-7 49 3 0,7-49-1 16,-8 46-2-16,8-46 2 0,-11 38-4 15,11-38-1-15,-5 26-1 0,5-26 0 16,0 0-2-16,-7 29-2 0,7-29 5 16,-15 36-5-16,4-10 2 0,-5 10-4 15,5-3 0-15,0 0 3 0,2-4-1 16,9-29 1-16,-15 40-2 0,15-40-4 0,0 0-7 16,-13 35 3-16,13-35-5 0,0 0 1 15,0 0 4-15,-16 29-1 0,16-29 1 16,0 0 4-16,0 0 1 0,0 0 0 15,0 0 4-15,0 0 0 0,0 0 0 16,0 0-3-16,0 0-3 0,0 0-5 16,0 0-7-16,0 0-7 0,0 0-7 15,0 0-8-15,0 0-8 0,0 0-2 0,0 0-3 16,0 0 3-16,0 0 8 16,0 0 5-16,0 0 16 0,18-27 10 0,-18 27 5 15,24-37-200-15</inkml:trace>
  <inkml:trace contextRef="#ctx0" brushRef="#br0" timeOffset="-76754.587">4144 4600 441 0,'0'0'-3'16,"0"0"3"-16,0 0 5 0,0 0 7 16,0 0 5-16,0 0 13 0,0 0 9 15,0 0-4-15,0 0-5 0,0 0-2 0,0 0-6 16,0 0-1-16,0 0 4 16,0 0-9-16,0 0 1 0,0 0 1 0,0 0-5 15,0 0-1-15,0 0-4 0,0 0-8 16,0 0 1-16,0 0 0 0,0 0-4 15,0 0 7-15,0 0 1 0,0 0 0 16,0 0 8-16,0 0 0 0,0 0 1 16,0 0 4-16,0 0-5 0,0 0 0 15,0 0-5-15,0 0-4 0,0 0 1 16,0 0-5-16,0 0 1 0,0 0-5 0,0 0 3 16,0 0 2-16,0 0-1 15,31 24 5-15,-31-24-3 0,18 27-2 0,-18-27 0 16,20 33 0-16,-20-33 1 0,26 36-2 15,-26-36 3-15,31 37 0 0,-31-37-5 16,42 44 1-16,-15-17 2 0,0 2-4 16,-1 2 7-16,1-2 1 0,-27-29-4 15,48 39 5-15,-48-39-3 0,31 34 4 16,-31-34-3-16,27 37 1 0,-27-37-6 16,31 45 2-16,-31-45 5 0,27 44-3 0,-27-44 4 15,15 31-2-15,-15-31-5 0,0 0-1 16,0 0 2-16,0 0-1 0,0 0 4 15,0 0 7-15,0 0 3 0,0 0 3 16,0 0 2-16,0 0-3 0,0 0 0 16,0 0 4-16,0 0-6 0,0 0-3 15,0 0-2-15,0 0-4 0,0 0-1 16,0 0-4-16,0 0-16 0,0 0-24 0,0 0-30 16,0 0-37-16,0 0-25 15,0 0 8-15,0 0 30 0,-38-11-170 0</inkml:trace>
  <inkml:trace contextRef="#ctx0" brushRef="#br0" timeOffset="-76071.28">4018 5242 452 0,'0'0'-5'15,"0"0"2"-15,0 0 5 0,0 0-4 16,0 0 0-16,0 0 0 0,0 0-3 15,0 0 4-15,0 0-1 0,0 0 6 16,0 0 12-16,0 0 13 0,0 0 14 16,0 0 12-16,0 0 7 0,0 0-1 15,0 0-8-15,0 0-13 0,0 0-8 0,0 0-14 16,0 0 3-16,0 0-9 16,0 0-3-16,0 0-3 0,0 0-4 0,0 0 4 15,0 0-4-15,0 0 6 0,0 0-3 16,0 0-2-16,0 0 4 0,0 0-4 15,0 0 2-15,0 0 1 0,0 0-3 16,0 0 3-16,0 0 3 0,0 0 4 16,38 9 1-16,-38-9 0 0,46 2-1 15,-19-2-7-15,4 0 2 0,6 0-2 16,1 0-6-16,-3-2 2 0,-1 2 1 0,1-2-1 16,-2 4 5-16,-2 2 1 15,2-1-6-15,-8-1 3 0,-25-2-4 0,37-7-1 16,-37 7 3-16,27-2-2 0,-27 2 2 15,27-2 0-15,-27 2-1 0,0 0 1 16,0 0 0-16,0 0 0 0,26-5 1 16,-26 5-2-16,0 0 3 0,0 0 2 15,0 0 2-15,0 0 5 0,0 0-2 0,0 0-2 16,0 0-1-16,0 0-1 16,0 0 2-16,0 0-4 0,0 0 0 0,0 0 0 15,0 0-4-15,0 0 2 0,0 0-1 16,0 0-3-16,0 0 2 0,0 0-4 15,0 0-4-15,0 0-10 0,0 0-27 16,0 0-38-16,0 0-50 0,0 0-44 16,0 0 25-16,0 0-173 0</inkml:trace>
  <inkml:trace contextRef="#ctx0" brushRef="#br0" timeOffset="-75390.622">5063 4447 458 0,'0'0'-1'0,"0"0"-4"0,0 0 2 15,0 0-3-15,0 0 4 0,0 0 3 16,0 0 3-16,0 0 7 0,0 0 9 16,0 0 8-16,0 0 7 0,0 0 7 15,0 0-8-15,0 0-7 0,0 0-8 0,0 0-11 16,0 0 1-16,-4 29 5 16,4-29 9-16,0 29 7 0,0-3 3 0,4 5-3 15,-4 5-10-15,5 1 3 0,-3 3-9 16,2-2 4-16,1-3-2 0,1-1-7 15,-1-1 6-15,-1-2-6 0,3 0 2 16,-3 2-1-16,3-2-4 0,-3-4 0 16,-4-27-5-16,7 31-1 0,-7-31 2 15,4 28 1-15,-4-28 1 0,5 36-1 16,-5-36 2-16,0 0-5 0,6 35 1 0,-6-35 3 16,0 0-5-16,9 42 3 0,-9-42-1 15,7 27 1-15,-7-27 1 0,0 0-2 16,15 31 2-16,-15-31-1 0,0 0-3 15,0 0-4-15,0 0 3 0,0 0-14 16,27 24 3-16,-27-24-2 0,0 0-10 16,0 0 2-16,27 11-7 0,-27-11-10 15,0 0-8-15,0 0-3 0,26-9 0 0,-26 9-1 16,27-20-1-16,-27 20-2 16,35-53 6-16,-15 13 18 0,-93-59-207 0</inkml:trace>
  <inkml:trace contextRef="#ctx0" brushRef="#br0" timeOffset="-74979.576">4835 4790 448 0,'0'0'-5'0,"0"0"0"16,0 0 1-16,0 0 4 0,0 0 8 0,0 0 25 15,0 0 22-15,0 0 23 0,0 0 8 16,0 0-12-16,0 0-18 0,0 0-22 15,0 0-13-15,0 0-12 0,0 0-3 16,0 0 2-16,0 0 2 0,0 0 14 16,29 3 4-16,-29-3-2 0,46 13 0 0,-15-11-7 15,3 5-5-15,3-5 2 16,-1 0-6-16,6-2-1 0,-7 0 0 0,-2 2-7 16,-6-4-6-16,-1 2-14 0,-26 0-24 15,38-2-25-15,-38 2-32 0,27 0-19 16,-27 0-2-16,0 0 17 0,-38-64 38 15,38 64-176-15</inkml:trace>
  <inkml:trace contextRef="#ctx0" brushRef="#br0" timeOffset="-71341.002">6321 4520 445 0,'0'0'-2'0,"0"0"0"16,0 0 8-16,0 0 15 0,0 0 7 16,0 0 9-16,0 0-1 0,0 0-1 15,0 0 6-15,0 0 4 0,0 0 9 16,0 0-4-16,0 0-4 0,0 0-7 16,0 0-13-16,0 0-4 0,0 0-6 15,0 0 1-15,0 0-5 0,0 0-2 16,0 0-3-16,0 0-2 0,0 0-2 0,0 0 1 15,0 0-2-15,0 0-1 16,0 0 2-16,0 0-3 0,0 0 0 0,0 0-2 16,0 0-4-16,0 0 3 0,0 0-4 15,0 0-2-15,0 0 2 0,26 14 0 16,-26-14 4-16,31 19 0 0,-31-19 4 16,58 25 0-16,-25-12 2 0,3 5 2 15,-3 0-7-15,-2-3 2 0,0 1-2 16,-5 1 1-16,1-1-2 0,4 4 0 15,-2-5 0-15,-3 3 1 0,3 0 4 0,-2-3 0 16,-27-15-3-16,44 31 3 0,-44-31-5 16,0 0 0-16,27 27 2 0,-27-27-2 15,0 0 2-15,0 0 3 0,0 0-5 16,0 0 2-16,0 0 0 0,0 0-1 16,0 0 2-16,0 0 2 0,0 0 3 15,0 0 5-15,0 0 2 0,0 0 4 16,0 0 0-16,0 0-3 0,0 0 0 0,0 0-2 15,0 0-1-15,0 0-6 0,-23 37-1 16,23-37-2-16,-37 40-2 0,37-40 8 16,-36 44-2-16,36-44 0 0,-22 36 1 15,22-36-5-15,-22 33-1 0,22-33 2 16,-26 38 0-16,10-12 1 0,16-26 1 16,-20 34-3-16,20-34-3 0,0 0 0 15,-18 26 1-15,18-26 3 0,0 0 1 16,-24 40 1-16,24-40-1 0,-27 40-1 15,27-40 2-15,0 0 6 0,-31 29 2 0,31-29-4 16,0 0 2-16,0 0-8 0,-26 20 1 16,26-20 0-16,0 0-1 0,0 0 1 15,0 0 1-15,0 0 1 0,0 0-2 16,0 0 2-16,0 0-5 0,0 0 0 16,0 0 2-16,0 0-7 0,0 0 1 15,0 0-7-15,0 0-14 0,0 0-19 16,0 0-32-16,0 0-37 0,0 0-35 0,0 0 6 15,0 0 30-15,0 0 45 16,31 4-161-16</inkml:trace>
  <inkml:trace contextRef="#ctx0" brushRef="#br0" timeOffset="-70897.454">7134 5187 425 0,'0'0'0'16,"0"0"-1"-16,0 0 0 0,0 0 9 15,17 26 3-15,-17-26 9 0,0 0 13 16,0 0 9-16,-17 38 0 0,17-38-1 16,-20 38 4-16,9-12-7 0,11-26 7 15,-27 49 0-15,27-49-6 0,-27 44-3 16,27-44-9-16,-26 44-5 0,10-17-1 15,5 0-3-15,11-27-3 0,-26 48-3 0,26-48-7 16,-16 40 1-16,16-40-2 0,-15 36-2 16,15-36 0-16,-11 31-2 0,11-31-3 15,0 0-9-15,-16 28-19 16,16-28-33-16,0 0-39 0,-20 27-17 0,20-27 9 16,0 0 32-16,0 0-173 0</inkml:trace>
  <inkml:trace contextRef="#ctx0" brushRef="#br0" timeOffset="-69328.789">8307 4436 447 0,'0'0'-4'0,"0"0"7"0,0 0 13 16,0 0 13-16,0 0 15 16,0 0 12-16,0 0 9 0,0 0-2 0,0 0 4 15,0 0-10-15,0 0-8 0,0 0-5 16,0 0-15-16,0 0-8 0,0 0-2 16,0 0-7-16,0 0-6 0,0 0-3 15,0 0-2-15,0 0 0 0,0 0 2 16,0 0 1-16,0 0-1 0,-2 27-6 0,2-27 3 15,0 0 0-15,2 37-3 0,-2-37 7 16,0 0 1-16,-2 45 2 0,-3-19 3 16,1 3-2-16,-3 0-4 0,-1 0 3 15,8-29-4-15,-18 53-1 0,5-18 4 16,-3 7-8-16,-2-2 1 0,3 0 4 16,4-7-7-16,11-33 8 0,-25 47-3 15,25-47-4-15,-22 42 3 0,22-42-2 16,-15 31 0-16,15-31 2 0,0 0 1 15,0 0 0-15,0 0 3 0,0 0 2 0,0 0-2 16,0 0 5-16,-22 26-2 0,22-26-1 16,0 0 1-16,0 0-3 0,0 0 1 15,0 0-2-15,0 0-3 0,0 0-3 16,0 0-8-16,0 0-7 0,0 0-7 16,0 0 4-16,0 0 4 0,31-9 8 15,-31 9 9-15,28 3-2 0,-28-3 5 16,47-3-2-16,-47 3-2 0,49-2-6 0,-49 2-21 15,44 0-21-15,-44 0-26 0,40-4-33 16,-40 4-12-16,35-5 14 0,-35 5-180 16</inkml:trace>
  <inkml:trace contextRef="#ctx0" brushRef="#br0" timeOffset="-69081.531">8391 4806 439 0,'0'0'9'0,"0"0"25"0,0 0 21 16,0 0-3-16,0 0-8 0,0 0-10 16,11 38-5-16,-11-38 4 0,5 37 11 15,-5-10-9-15,4-1-4 0,-2 3-2 16,3 2-6-16,-1-2 3 0,3 0-5 16,2-1-3-16,-3-1-3 0,-6 2-9 15,0-29 1-15,11 46-4 0,-6-19 1 16,-5-27-2-16,4 51-16 0,-8-25-24 0,4-26-32 15,-5 56-34-15,5-56-15 0,-6 51 16 16,6-51 29-16,4 33-175 0</inkml:trace>
  <inkml:trace contextRef="#ctx0" brushRef="#br0" timeOffset="-68830.411">8792 5120 444 0,'0'0'27'0,"0"0"33"15,0 0 4-15,0 0-5 0,0 0-14 16,22 38-9-16,-22-38 13 0,9 42 7 16,-9-42-5-16,2 47-8 0,-2-47-15 15,5 46-12-15,-5-46-5 0,4 44-7 16,-4-44-1-16,0 38-16 0,0-38-26 0,2 33-35 15,-2-33-27-15,3 42-18 16,-3-42 14-16,-3 38 35 0,3-38-185 0</inkml:trace>
  <inkml:trace contextRef="#ctx0" brushRef="#br0" timeOffset="-68266.376">9113 4620 443 0,'0'0'47'0,"0"0"49"16,0 0 28-16,0 0-11 0,0 0-34 15,0 0-49-15,0 0-26 0,0 0 0 16,2 33 7-16,-2-33 8 0,0 49 1 0,5-16-1 16,1 0-3-16,3 3-8 0,-4-10-4 15,-5-26 4-15,11 42-6 0,-11-42-2 16,0 0 2-16,6 27-4 0,-6-27 3 16,0 0-2-16,0 0-3 0,0 0-2 15,0 0-6-15,0 0 1 0,0 0-4 0,0 0-7 16,0 0-2-16,0 0-9 0,0 0-6 15,0 0 8-15,0 0 7 0,0 0 9 16,31 2 16-16,-31-2 0 0,0 0 3 16,42-2-2-16,-42 2-6 0,38 7 5 15,-38-7-1-15,36 8 2 0,-36-8 4 16,33 20 2-16,-33-20 2 0,37 36 6 16,-37-36-3-16,36 37-8 0,-36-37 3 15,0 0-4-15,26 36 5 0,-26-36 7 16,0 0 2-16,0 31 7 0,0-31 1 0,-4 26-1 15,4-26-1-15,-18 38-7 16,18-38-2-16,-29 42-1 0,29-42 0 0,-33 36-3 16,33-36-6-16,-46 26-3 0,17-10-8 15,-11-8-11-15,9-1-20 0,-2-5-22 16,33-2-23-16,-36-9-23 0,36 9-16 16,-26-31 12-16,26 31 23 0,-11-62-179 15</inkml:trace>
  <inkml:trace contextRef="#ctx0" brushRef="#br0" timeOffset="-68085.661">9089 4547 432 0,'0'0'2'0,"0"0"7"0,0 0 11 16,0 0 1-16,0 0 3 0,0 0 9 15,37 6 2-15,-37-6 10 0,56 5-5 16,-19-3-16-16,1-2-12 0,9 2-21 15,-5-2-25-15,-3-2-26 0,-3 0-7 16,-25-29 9-16,20 33-188 0</inkml:trace>
  <inkml:trace contextRef="#ctx0" brushRef="#br0" timeOffset="-67718.342">10220 4363 462 0,'0'0'38'0,"0"0"22"0,0 0 5 15,0 0-14-15,0 0-23 0,0 0-18 16,0 0-5-16,-17 47 9 0,10-12 18 0,-6 14 10 15,2 4-1-15,4-2-9 16,2-5-10-16,1-8-7 0,4-3 6 0,0 3 0 16,0-5 8-16,0 3 3 0,4-1-2 15,-4-2-2-15,0 0-8 0,5 3-6 16,-3-5-3-16,-2-31-5 0,2 49-2 16,-2-49-5-16,3 26-2 0,-3-26 0 15,0 0-10-15,11 29-10 0,-11-29-10 16,0 0-17-16,20 35-22 0,-20-35-33 15,22 29-20-15,-22-29 4 0,35 25 28 0,-35-25-168 16</inkml:trace>
  <inkml:trace contextRef="#ctx0" brushRef="#br0" timeOffset="-67208.144">10820 4607 464 0,'0'0'27'0,"0"0"15"15,0 0 4-15,-35-9-5 0,35 9-7 0,0 0-18 16,-33 4-7-16,33-4-7 15,0 0 0-15,-36 11-5 0,36-11-1 0,-26 22 5 16,26-22-4-16,-18 31 8 0,18-31-3 16,-24 45-2-16,24-45 6 0,-7 44-5 15,7-44 1-15,0 38-2 0,0-38-1 16,11 33-1-16,-11-33 2 0,16 33 1 16,-16-33-2-16,26 29 4 0,-26-29-4 15,38 29 2-15,-38-29 1 0,46 26-3 16,-46-26 3-16,42 22-1 0,-42-22-3 0,42 25 3 15,-42-25 0-15,34 15 4 16,-34-15 3-16,0 0 1 0,26 20 1 0,-26-20 2 16,0 0 4-16,0 0 4 15,0 0 9-15,0 0 15 0,0 0 4 0,0 0-4 16,-15 29-7-16,15-29-10 0,-42 29-3 16,42-29 6-16,-45 24-5 0,45-24-6 15,-31 18-2-15,31-18-11 0,-26 6-2 0,26-6-8 16,-31 0-28-16,31 0-28 15,-38-2-33-15,38 2-27 0,-26-4-13 0,26 4 17 16,-38-102 35-16,38 102-174 0</inkml:trace>
  <inkml:trace contextRef="#ctx0" brushRef="#br0" timeOffset="-66852.344">11277 4184 450 0,'31'13'14'0,"-31"-13"11"0,31 20 7 16,-31-20-3-16,46 40 6 0,-17-7 4 15,2 0 2-15,0 5 10 0,0 4 4 0,2 2 5 16,2 3-5-16,3 4-9 0,-2 0-18 16,-8-1-12-16,-1 1-5 0,-12-4-4 15,5 2 12-15,-9 2 8 0,-4 4 4 16,-7 5 1-16,-7 8-7 0,-4 3-12 16,-9-4-3-16,5-5-4 0,-7-3-2 15,-5-8-3-15,5 2-25 0,-9 3-23 16,-4-5-71-16,-7 2-41 0,-7-4 1 0,-4-10-189 15</inkml:trace>
  <inkml:trace contextRef="#ctx0" brushRef="#br0" timeOffset="-64561.001">12452 4782 443 0,'0'0'0'16,"0"0"0"-16,0 0 0 0,0 0 4 15,0 0 9-15,0 0 6 0,0 0 1 16,0 0 5-16,0 0 4 0,0 0 7 0,0 0 7 16,0 0 7-16,0 0-1 15,0 0-2-15,0 0 0 0,0 0-1 0,0 0-6 16,0 0-3-16,0 0-5 0,0 0-9 16,0 0-2-16,0 0 1 0,0 0-2 15,-20-27 3-15,20 27-1 0,0 0-6 16,0 0-2-16,0 0-5 0,0 0-3 15,0 0 4-15,0 0-6 0,0 0-2 0,0 0 1 16,0 0-7-16,0 0 4 16,27 0 4-16,-27 0-2 0,58 7-3 0,-27-5 4 15,2-2-1-15,-2 0-4 16,0 0 7-16,-5 2-4 0,-26-2-1 0,49 4 0 16,-49-4 1-16,42 3-3 0,-42-3 4 15,42 2 0-15,-42-2-2 0,31 0 3 16,-31 0-2-16,0 0-2 0,0 0-5 15,27 0-4-15,-27 0-9 0,0 0-3 16,0 0-13-16,0 0-22 0,0 0-31 0,0 0-32 16,0 0-18-16,0 0 12 15,0 0-170-15</inkml:trace>
  <inkml:trace contextRef="#ctx0" brushRef="#br0" timeOffset="-64056.576">12470 5092 439 0,'0'0'13'0,"0"0"20"0,0 0 15 16,0 0 13-16,0 0 8 0,0 0 1 15,0 0 2-15,0 0-5 0,0 0-8 16,0 0-11-16,0 0-11 0,0 0-6 0,0 0-7 16,0 0-4-16,0 0-9 0,0 0-5 15,0 0-1-15,0 0 0 0,0 0 2 16,0 0-1-16,0 0 1 0,0 0 2 16,0 0-1-16,0 0 3 0,27-16-2 15,-27 16 0-15,0 0 1 0,39 4-2 16,-39-4 1-16,38 5-1 0,-38-5-2 15,42 4-4-15,-42-4-1 0,49-4 0 16,-23 4 0-16,5 0 4 0,-4 2-6 16,-27-2 6-16,49 7-2 0,-49-7-3 0,42 4 5 15,-42-4-8-15,31 5 3 16,-31-5 0-16,31 6 1 0,-31-6 2 0,0 0-4 16,26 5 1-16,-26-5-3 0,0 0 1 15,0 0 4-15,0 0 6 0,0 0 1 16,0 0 1-16,0 0 6 0,0 0-7 15,0 0 1-15,0 0 0 0,0 0-6 16,0 0-2-16,0 0-10 0,0 0-13 0,0 0-26 16,0 0-66-16,0 0-82 15,0 0-7-15,0 0-193 0</inkml:trace>
  <inkml:trace contextRef="#ctx0" brushRef="#br0" timeOffset="-51709.023">4899 5895 444 0,'0'0'-2'0,"0"0"1"0,0 0 1 16,0 0 0-16,0 0-1 0,0 0 0 0,0 0 1 15,0 0-1-15,0 0 1 16,0 0-1-16,0 0 0 0,0 0 0 0,0 0 1 15,0 0 0-15,0 0 1 0,0 0-1 16,0 0 1-16,0 0 3 0,0 0 0 16,0 0 3-16,0 0 2 0,0 0 3 15,0 0 2-15,0 0 2 0,0 0 0 16,0 0 1-16,0 0-2 0,0 0-1 16,0 0-2-16,0 0-2 0,0 0-2 15,0 0-1-15,0 0-1 0,0 0 1 0,0 0 1 16,0 0 0-16,0 0-1 0,0 0 2 15,0 0 1-15,0 0 4 0,0 0 0 16,0 0-2-16,0 0-2 0,0 0-4 16,0 0 0-16,0 0-2 0,0 0-1 15,0 0 2-15,0 0-1 0,0 0 3 16,0 0 4-16,0 0 0 0,0 0 2 16,0 0 3-16,0 0-1 0,0 0 2 0,0 0 0 15,0 0-4-15,0 0 1 0,0 0-3 16,0 0-2-16,0 0 1 0,0 0 0 15,0 0-2-15,0 0 1 0,0 0-1 16,0 0 2-16,0 0-1 0,0 0 2 16,0 27 1-16,0-27-4 0,0 0 0 15,0 0-2-15,0 0-3 0,0 0 1 16,0 0 0-16,0 0-2 0,0 0 1 0,0 0-1 16,0 0-1-16,0 0-1 15,0 0 0-15,0 0 0 0,0 0 0 0,0 0 8 16,0 0 3-16,0 0 1 0,0 0 1 15,0 0-7-15,0 0-4 0,0 0-2 16,0 0 1-16,0 0-1 0,0 0 1 16,0 0-2-16,0 0-1 0,0 0-2 15,0 0-3-15,0 0-3 0,0 0-1 16,0 0 3-16,0 0 3 0,0 31 3 16,0-31 2-16,11 40-1 0,-11-40-1 0,9 44 1 15,-9-44-1-15,11 42 0 16,-4-9 3-16,-3 3-3 0,3 4 2 0,4-3 0 15,-2 1-1-15,-2 0 1 0,6-1-1 16,-2-1 0-16,-4-3 0 0,-7-33 0 16,15 44-1-16,-15-44 2 0,16 27-3 15,-16-27 0-15,19 33 1 0,-19-33 0 16,23 35 2-16,-23-35 1 0,26 36 0 16,-26-36 0-16,33 35 0 0,-33-35-1 15,27 33-2-15,-27-33-1 0,27 29 1 0,-27-29 2 16,0 0-1-16,35 33 2 0,-35-33-2 15,22 27 1-15,-22-27-2 0,27 20 0 16,-27-20 0-16,31 20 0 0,-31-20 2 16,42 26 0-16,-42-26 1 0,42 31-1 15,-42-31 1-15,42 25-1 0,-42-25 0 0,42 22 3 16,-42-22-1-16,49 29 2 16,-23-14 0-16,1-6-4 0,-1-2 1 0,1 4-1 15,-27-11 0-15,46 17 1 16,-46-17 0-16,43 14-1 0,-43-14 2 0,31 11 1 15,-31-11-1-15,26 9 2 0,-26-9-1 16,33 9-1-16,-33-9 2 0,31 11 1 16,-31-11-2-16,0 0 0 0,38 6-2 15,-38-6 0-15,0 0-1 0,0 0 0 16,0 0 2-16,27 5-1 0,-27-5 2 16,0 0-2-16,0 0-1 0,0 0 1 15,0 0 0-15,0 0 0 0,26 9 0 0,-26-9 0 16,0 0-1-16,0 0 1 0,0 0 0 15,0 0 1-15,0 0-2 0,0 0 0 16,24 0-2-16,-24 0 2 0,0 0 2 16,0 0 0-16,0 0-1 0,0 0 0 15,0 0-1-15,27 6-1 0,-27-6 2 16,0 0 0-16,31 2-1 0,-31-2 0 16,0 0 1-16,29 3-1 0,-29-3 0 0,0 0 0 15,35 6-1-15,-35-6 1 16,0 0 0-16,31-2 2 0,-31 2-1 0,0 0 0 15,27 4 0-15,-27-4-2 0,0 0 1 16,26 3 0-16,-26-3 0 0,0 0 0 16,0 0 0-16,0 0 1 0,27 2-2 15,-27-2 1-15,0 0-1 0,0 0 0 16,0 0 2-16,0 0-1 0,0 0 3 16,0 0-2-16,0 0-1 0,0 0 1 15,0 0-2-15,0 0 0 0,0 0 2 0,0 0-2 16,0 0 1-16,0 0 1 15,31 4 0-15,-31-4-1 0,0 0 1 0,0 0-1 16,0 0 0-16,0 0 1 0,0 0 0 16,0 0 1-16,0 0 1 0,0 0 4 15,0 0 1-15,0 0 3 0,0 0-1 16,0 0-2-16,0 0-1 0,0 0-3 16,0 0 0-16,0 0-3 0,0 0-1 0,27 3-1 15,-27-3 0-15,0 0 2 16,0 0-2-16,0 0 1 0,26 0 0 0,-26 0 1 15,0 0-2-15,0 0 2 0,0 0-2 16,0 0 1-16,29 2 1 0,-29-2 0 16,0 0 0-16,0 0-1 0,31 2 1 15,-31-2 0-15,0 0 0 0,0 0-1 16,0 0 1-16,27 9-1 0,-27-9 2 16,0 0-1-16,0 0 0 0,0 0-1 15,0 0 2-15,0 0-2 0,0 0 1 0,0 0 1 16,0 0-1-16,0 0 3 15,0 0-1-15,0 0 0 0,0 0 0 0,0 0-2 16,0 0 0-16,0 0 0 0,0 0-1 16,0 0 2-16,0 0-1 0,0 0-1 15,0 0-1-15,0 0 0 0,0 0 1 16,0 0-1-16,0 0 1 0,0 0 1 16,0 0-1-16,0 0-1 0,0 0 1 0,0 0-1 15,0 0 1-15,0 0 1 0,0 0 0 16,0 0 1-16,0 0 1 0,0 0 3 15,0 0 2-15,0 0 2 0,0 0-1 16,0 0 0-16,0 0-2 0,0 0-1 16,0 0 0-16,0 0 0 0,0 0-2 15,0 0-1-15,0 0-3 0,0 0 0 16,0 0 1-16,0 0-1 0,0 0 0 0,0 0 2 16,0 0-1-16,0 0-2 15,0 0-2-15,0 0-3 0,0 0-4 0,0 0-10 16,0 0-17-16,0 0-31 15,0 0-43-15,0 0-36 0,0 0-14 0,0 0 25 16,0 0 49-16,0 0-167 0</inkml:trace>
  <inkml:trace contextRef="#ctx0" brushRef="#br0" timeOffset="-51233.001">6390 6943 422 0,'0'0'16'0,"0"0"16"0,0 0 10 16,0 0 6-16,0 0-2 0,0 0-8 16,0 0-1-16,0 0-4 0,0 0-6 15,0 0-8-15,0 0-9 0,0 0-7 16,0 0-4-16,0 0 0 0,0 0-1 16,0 0 2-16,42 22 7 0,-16-4 1 0,5 4 3 15,0 4 1-15,-2-1-7 0,-29-25-1 16,42 39-2-16,-42-39-1 0,35 31 1 15,-35-31 1-15,27 31 3 0,-27-31 4 16,0 0 3-16,16 31 1 0,-16-31 1 16,0 0 3-16,0 0 10 0,0 0 13 15,0 0 4-15,-16 34-2 0,16-34-9 16,-46 20-14-16,17-9-5 0,-2-2-3 0,4-3-2 16,27-6-4-16,-37 9-7 15,37-9-13-15,0 0-19 0,0 0-48 0,0 0-43 16,0 0-35-16,0 0 7 0,-98-44-151 15</inkml:trace>
  <inkml:trace contextRef="#ctx0" brushRef="#br0" timeOffset="-49619.617">8380 6819 427 0,'0'0'-2'0,"0"0"2"15,0 0 7-15,0 0 9 0,0 0 19 16,0 0 17-16,0 0 7 0,0 0-4 0,0 0-14 16,0 0-14-16,-31-31-3 15,31 31 7-15,0 0 11 0,-33-29 11 0,33 29 1 16,0 0-10-16,-27-24-12 0,27 24-10 15,0 0-12-15,0 0-3 0,-26-7-4 16,26 7-2-16,0 0-3 0,-27 4-5 16,27-4-3-16,0 0 0 0,-35 40-1 15,19-11 3-15,1 2 1 0,4 7-2 16,4-1 3-16,-2-1 1 0,5-5-2 16,4-31 2-16,4 46-1 0,-4-46-2 15,5 31-1-15,-5-31-5 0,0 0-2 16,0 0 0-16,0 0-2 0,33 20 3 0,-33-20 4 15,31-4 4-15,-31 4 4 0,42-16 3 16,-42 16 2-16,46-35 1 0,-23 4 1 16,-8-7-2-16,7-6 2 0,-8-9-4 15,-3 0-4-15,-5-5-2 0,-1-6-3 16,1-5-1-16,-6 0 2 0,0-8 2 0,0 6 6 16,-4 7 10-16,-7 9 8 15,4 8 5-15,-8 9-1 0,4 5 5 0,11 33 11 16,-20-33 2-16,20 33 2 0,0 0-9 15,0 0-13-15,0 0-10 0,0 0-6 16,0 0-7-16,0 0-5 0,0 0-9 16,0 0-5-16,0 0 2 0,0 0 4 15,4 49 12-15,3 4 7 0,2 24 1 16,6 3 1-16,1 0-3 0,1 2 1 16,-1-16-1-16,6-2 1 0,-7 1-1 15,5-15-1-15,0-3-1 0,-2-9-1 16,-2-5 1-16,-1-2-2 0,-4-2-1 0,-11-29-7 15,27 42-5-15,-27-42-5 0,0 0-4 16,37 28 0-16,-37-28 5 0,0 0 5 16,31 7 5-16,-31-7 6 0,0 0 1 15,31-15 4-15,-31 15 2 0,16-42-1 16,-10 11 2-16,3-7-3 0,-2-4 1 0,-3 11 7 16,-4 31 7-16,0-40 10 15,0 40 0-15,0 0-3 0,0 0-5 0,0 0-4 16,0 0 1-16,0 0 1 0,0 0-3 15,0 0-6-15,0 0-6 0,0 0-4 16,0 0-3-16,0 0-2 0,0 0-2 16,0 0 1-16,0 0 2 0,11 38 3 15,-11-38 4-15,23 42 0 0,-10-16 1 16,0 3-1-16,3 2-9 0,-16-31-19 16,20 44-20-16,-20-44-23 0,0 0-24 0,26 27-15 15,-26-27 2-15,0 0 17 16,31-9 32-16,-31 9-180 0</inkml:trace>
  <inkml:trace contextRef="#ctx0" brushRef="#br0" timeOffset="-49460.867">8783 6546 459 0,'0'0'91'16,"0"0"38"-16,0 0 9 0,0 0-29 15,-26 14-61-15,26-14-36 0,0 0-9 0,0 0-2 16,0 0-4-16,0 0-20 0,0 0-43 15,0 0-55-15,0 0-19 0,-76-98-84 16,76 98-66-16</inkml:trace>
  <inkml:trace contextRef="#ctx0" brushRef="#br0" timeOffset="-48943.032">9348 6704 438 0,'0'0'35'0,"0"0"21"16,0 0 12-16,0 0-5 0,-29-31-14 16,29 31-6-16,0 0-1 0,-31-12-3 15,31 12-4-15,0 0-11 0,-31-6-9 16,31 6-5-16,0 0-10 0,-27 4-8 0,27-4-6 15,-4 29-3-15,4-29 4 0,0 53 3 16,9-20 4-16,2 3 1 0,4 4 0 16,3-5 2-16,2-6-1 0,-2 2 1 15,-18-31 0-15,31 42 1 0,-31-42 2 16,31 31-1-16,-31-31 3 0,0 0-2 0,26 29 1 16,-26-29 11-16,0 0 11 15,0 0 13-15,0 0 11 0,0 0 1 0,0 0-11 16,-26 0-14-16,26 0-19 15,-38 2-14-15,38-2-13 0,-51 0-20 0,51 0-24 16,-42-2-30-16,42 2-22 0,-26-11 3 16,26 11 28-16,0 0-178 0</inkml:trace>
  <inkml:trace contextRef="#ctx0" brushRef="#br0" timeOffset="-48476.694">9753 6168 462 0,'0'0'53'0,"0"0"20"16,0 0 2-16,0 0-23 0,0 0-28 16,0 0-22-16,0 0-2 0,0 33 13 15,7 0 10-15,2 7 5 0,2 20 4 16,0 2-10-16,4 6-6 0,5 3-5 16,-7-4-4-16,7-5-5 0,-4 0 1 0,2-3-4 15,-10 3-10-15,3-6-11 16,-4-5-14-16,-2-14-18 0,-5-37-11 0,0 36 4 15,0-36-2-15,0 0 4 0,0 0 15 16,-38-33 8-16,18 4 14 0,-7-9 18 16,5-4 6-16,7 4-1 0,4 3 0 15,6 8 0-15,5 27 0 0,0-33 4 16,0 33 8-16,0 0 11 0,0 0 6 0,0 0 5 16,0 0-2-16,36-24-9 15,-10 15-9-15,1-4-10 0,10-1-15 0,6 3-20 16,-1-6-13-16,11-1-1 0,-2-2 7 15,-3-7-192-15</inkml:trace>
  <inkml:trace contextRef="#ctx0" brushRef="#br0" timeOffset="-48083.313">10510 6562 424 0,'0'0'1'16,"0"0"7"-16,0 0 13 0,0 0 17 0,-33 4 19 15,33-4 12-15,-26 5 6 16,26-5 1-16,-27 0-6 0,27 0-9 15,-27 2-14-15,27-2-15 0,0 0-13 0,-35 7-9 16,35-7-6-16,0 0-3 0,0 0-3 16,0 0-1-16,-22 33-5 0,22-33 0 15,0 46 1-15,6-8-1 0,-1-5 0 16,4 0-1-16,2-4-1 0,-11-29 0 16,26 42 1-16,-26-42 2 0,29 29 1 15,-29-29-2-15,0 0 2 0,36 7 1 0,-36-7 4 16,0 0 5-16,0 0 6 0,26-18 9 15,-26 18 7-15,0 0 3 0,22-38 0 16,-13 9-5-16,-2-4-2 0,-3 4 5 16,-4 29 11-16,0-28 3 0,0 28 1 15,0 0-11-15,0 0-14 0,0 0-4 16,0 0-3-16,0 0-3 0,0 0-1 16,0 0-4-16,0 0-4 0,0 0-3 0,0 0-6 15,0 0-4-15,-4 26 3 16,4-26 3-16,20 40-4 0,-2-11-19 0,-3 9-38 15,1-1-42-15,3 3-46 0,4 4-12 16,-3-8 36-16,6-5-173 0</inkml:trace>
  <inkml:trace contextRef="#ctx0" brushRef="#br0" timeOffset="-47718.889">10838 6622 446 0,'0'0'51'15,"0"0"9"-15,0 0 0 0,0 0-15 0,0 0-19 16,16 48 3-16,-12-19 3 0,7 9-1 16,-2-7-12-16,2-2-7 0,0 4-3 15,-2 2-3-15,-2 5 1 0,-1 0-4 16,-1 0-1-16,-1-14 0 0,-4-26-1 16,2 27 1-16,-2-27 1 0,0 0 4 0,0 0 7 15,0 0 7-15,0 0 6 0,0 0-4 16,0 0-11-16,-11-29-10 0,11 29-5 15,-11-44-3-15,11 11 6 0,5-9 0 16,1-5-2-16,8 1 4 0,-1 10 2 16,2 5 1-16,-15 31 5 0,27-22 0 15,-27 22-4-15,0 0-1 0,35-16 0 16,-35 16-1-16,27 9-1 0,-27-9 3 16,33 20-1-16,-33-20 1 0,36 33 1 15,-36-33 1-15,31 40-1 0,-31-40-3 0,22 47 1 16,-11-16-9-16,0 0-26 15,-7 2-43-15,1 7-60 0,-3-7-18 0,0 0-189 16</inkml:trace>
  <inkml:trace contextRef="#ctx0" brushRef="#br0" timeOffset="-46712.242">11728 6717 436 0,'0'0'21'0,"0"0"20"0,0 0 11 15,-11-27 7-15,11 27-15 0,0 0-12 16,-31-11-11-16,31 11-8 0,-26-6-4 16,26 6-4-16,-36 8-2 0,36-8 0 15,-42 25 4-15,42-25 3 0,-26 42 3 16,26-42 2-16,-18 53-2 0,9-24 1 16,5 2 5-16,4 4-1 0,0-2 0 15,4 3-2-15,7-5-3 0,-11-31 10 0,35 51 5 16,-35-51 0-16,45 40-5 15,-19-25-13-15,-26-15-7 0,51 11-4 0,-20-13-3 16,2-5-14-16,5-6-19 0,-2-9-19 16,1-9-17-16,-1-7-10 0,-3-4-1 15,4-7 8-15,3 5 12 0,-2-2 25 16,-5 6 17-16,-2 11 15 0,-31 29 8 16,49-42 4-16,-49 42 3 0,26-22 10 0,-26 22 10 15,0 0 18-15,0 0 7 0,0 0-8 16,0 0-16-16,0 0-20 0,-33-33-9 15,33 33 5-15,-35-25 13 0,35 25 4 16,-38-13 4-16,38 13 4 0,-42 4 6 16,42-4 9-16,-33 14 0 0,33-14-5 15,0 0-14-15,-24 40-5 0,17-9-1 16,2 4 4-16,5 7 6 0,12 11-2 0,-4 3-5 16,12 1-8-16,-2-4-9 15,4-13-5-15,-2-11-2 0,11-7-2 0,-4-2-2 16,6 0-13-16,-2 2-19 0,0-9-27 15,2-8-37-15,3-7-30 0,1-16-13 16,-1-7-185-16</inkml:trace>
  <inkml:trace contextRef="#ctx0" brushRef="#br0" timeOffset="-46420.597">12990 6061 553 0,'0'0'117'0,"0"0"4"16,0 0-31-16,0 0-53 0,0 0-33 0,0 0-4 16,0 0 7-16,0 0 13 15,3 42 8-15,8-4 5 0,4 13-2 16,1 11-11-16,-5 7-6 0,4 2-3 15,-6 2-6-15,7-3-1 0,-3-1 1 0,2 0-7 16,1-5-21-16,-1-4-30 0,-4-5-36 16,-2-17-45-16,-4-7 3 0,-5-31 31 15,0 0 20-15,0 0 49 0,-40-14-199 16</inkml:trace>
  <inkml:trace contextRef="#ctx0" brushRef="#br0" timeOffset="-46292.797">12962 6544 557 0,'0'0'162'0,"0"0"20"0,0 0-15 0,0 0-84 15,0 0-56-15,0 0-20 0,0 0-6 16,0 0-1-16,0 0 0 0,20-26-3 16,11 12-22-16,6-1-48 0,5-5-59 15,7-5-47-15,-3 14 14 0,3 5-166 16</inkml:trace>
  <inkml:trace contextRef="#ctx0" brushRef="#br0" timeOffset="-45969.305">13577 6502 466 0,'11'35'30'0,"-11"-35"1"0,16 49-8 0,-10-16-17 15,5 7 5-15,-2 7 8 0,2-7 11 16,0-5 11-16,-2-6 1 0,-9-29-7 16,11 42-7-16,-11-42-5 0,0 0 8 0,0 0 24 15,0 0 20-15,0 0 1 16,0 0-20-16,0 0-10 0,-35-5-21 0,35 5-6 15,-38-39 8-15,23 10-9 0,4 0 7 16,11 29 4-16,-11-49-1 0,11 49-7 16,6-35-8-16,-6 35-5 0,20-51-5 15,-4 22-5-15,6-4-4 0,0 6-5 16,5 7-2-16,1 1 2 0,1 14-1 0,-2 1 0 16,-1-1 1-16,-26 5 2 15,42 20 2-15,-42-20-3 0,36 36-7 0,-36-36-15 16,33 42-31-16,-20-16-40 0,-13-26-56 15,22 53-14-15,-15-22-180 0</inkml:trace>
  <inkml:trace contextRef="#ctx0" brushRef="#br0" timeOffset="-45558.953">14456 6473 519 0,'0'0'77'0,"-28"-11"1"15,28 11-24-15,-38-33-43 0,38 33-8 16,-29-24 11-16,29 24 13 0,-33-11 8 16,33 11 4-16,0 0-3 0,-31-9-8 15,31 9-9-15,0 0-8 0,0 0-7 16,0 0 1-16,-22 44 6 0,22-44 8 16,-5 60 2-16,1-23-4 0,4 3-7 15,0-2-7-15,4-5-1 0,5-4-2 0,-9-29-1 16,18 35-1-16,-18-35 1 0,0 0 1 15,37 14 0-15,-37-14 0 0,0 0 1 16,31-14 4-16,-31 14 4 0,31-22 5 16,-31 22 5-16,32-35 1 0,-21 6-5 15,-5 0-5-15,-6 29 2 0,11-46 4 16,-11 46 6-16,0 0 4 0,0 0-1 16,0 0-1-16,0 0-1 0,0 0-3 0,0 0-6 15,0 0-9-15,0 0-4 16,0 0-1-16,0 0 1 0,0 0 0 0,3 48 3 15,3-14-3-15,5 3-6 0,0 1-11 16,0-3-17-16,3-1-34 0,1-6-55 16,-2 1-61-16,-13-29-10 0,36 47-177 15</inkml:trace>
  <inkml:trace contextRef="#ctx0" brushRef="#br0" timeOffset="-45237.455">14704 6529 465 0,'0'0'61'16,"0"0"20"-16,0 0 3 0,0 0-25 16,-6-31-30-16,6 31-20 0,0 0-2 15,0 0 9-15,0 0 9 0,31 22 6 16,-31-22-1-16,37 42-7 0,-21-16-2 16,2 8 3-16,-3-1 2 0,5 2 3 15,-5 3-2-15,1-3-8 0,2-1-3 16,-18-34-6-16,26 35-3 0,-26-35-1 0,0 0 0 15,0 0-1-15,0 0-2 0,0 0 4 16,0 0 5-16,27 7 8 0,-27-7 8 16,0 0 3-16,15-31 1 0,-6 2-4 15,7-4-8-15,-5-5-4 0,-5 3-8 16,5 1-2-16,-2 8 0 0,-9 26-5 0,18-49-4 16,-18 49-8-16,4-44-10 15,-4 44-22-15,9-31-40 0,-9 31-53 0,0 0-50 16,0 0 2-16,22-27-168 0</inkml:trace>
  <inkml:trace contextRef="#ctx0" brushRef="#br0" timeOffset="-44918.951">15273 6783 459 0,'0'0'37'0,"0"0"5"0,38 5 3 16,-38-5-14-16,31-14-6 0,-31 14 6 0,35-20 2 15,-35 20-2-15,29-44-6 0,-13 13-12 16,-1 2-8-16,-15 29 0 0,20-46-1 16,-20 46 1-16,7-40 1 0,-7 40 7 15,-7-35 18-15,7 35 12 0,0 0 14 16,-35-25-1-16,35 25-1 0,0 0-5 16,-27-4-7-16,27 4-5 0,0 0-10 15,0 0-11-15,0 0-4 0,0 0-6 0,-26 31-4 16,26-31 2-16,0 37-2 0,0-37 2 15,11 51 2-15,4-22-4 0,1 4-1 16,10 3-2-16,-26-36-6 0,49 49-7 16,-49-49-18-16,42 35-27 0,-42-35-34 15,53 27-46-15,-26-21-34 0,8-1 19 16,-2-8-175-16</inkml:trace>
  <inkml:trace contextRef="#ctx0" brushRef="#br0" timeOffset="-44459.68">15993 6511 686 0,'0'0'173'0,"-33"-31"0"0,33 31-69 16,-27-13-68-16,27 13-9 0,-26-3-2 15,26 3-9-15,-31-4-7 0,31 4-3 16,-27 0-4-16,27 0-4 0,0 0-6 0,-20 42-3 16,7-13 1-16,4 8 2 15,2 6 4-15,-1-4 1 0,8 1-1 0,4-2 1 16,-4-5-3-16,7-2-1 0,-7-31-1 15,20 36 2-15,-20-36 2 0,26 13-1 16,-26-13-1-16,0 0 0 0,38-7 4 16,-38 7 3-16,35-20 7 0,-13-6-1 15,5-14-5-15,-1-13-3 0,-3-16-4 16,3-2-1-16,-10-9-2 0,-3-6-1 16,-6 0 0-16,-7-9 2 0,0 10 11 15,-5 10 8-15,-1 6 4 0,-3 12 7 16,-5 4 2-16,1 13 7 0,6 7 11 0,7 33 10 15,-15-27 4-15,15 27-5 0,0 0-11 16,0 0-12-16,0 0-10 0,0 0-10 16,0 0-7-16,0 0-3 0,0 0-8 15,0 0-1-15,0 0 1 0,0 55 0 16,7-4 7-16,13 27 3 0,-1 2-1 16,-1 13 2-16,7-11 0 0,-8 2-1 15,-1 2-1-15,4-8-1 0,-9 1-7 0,4-1-8 16,-4-12-10-16,5 3-43 0,2 4 3 15,-3-13-23-15,-6-9-45 0,-5-12-22 16,-4-10-42-16,0-29-181 0</inkml:trace>
  <inkml:trace contextRef="#ctx0" brushRef="#br0" timeOffset="-42153.679">8482 7957 449 0,'0'0'-1'0,"0"0"4"0,0 0 3 15,0 0 5-15,0 0 4 0,0 0 5 16,0 0 6-16,0 0 5 0,0 0 6 16,0 0 5-16,0 0 5 0,0 0 0 15,-11-27-6-15,11 27-3 0,0 0-2 0,0 0-1 16,31 0 1-16,-31 0-7 0,42 3-7 15,-42-3-6-15,49 2-1 0,-14 2 6 16,3 1 1-16,4-1 3 0,7-2 5 16,4-2-7-16,4 0-2 0,10 0 2 15,4-2-10-15,13-5 1 0,0 1-3 16,7-5-7-16,-7 0 3 0,0 2-2 16,-4 0 2-16,2 0 2 0,-7 0 0 0,0 5-2 15,7-5-1-15,-7 7 0 16,10-1 1-16,1-3 1 0,-2 1 1 0,5-3 0 15,-1-6-1-15,-1 3-2 0,3-4-1 16,-1-7-3-16,2 2 1 0,-3 2-2 16,-4-2 0-16,-8 7 2 0,3 2-1 15,-5-3 1-15,-1 8 0 0,0-3-3 16,-9 2-1-16,-7 7 2 0,-3 0 1 16,-1 5 1-16,-5-1 3 0,-1 0 1 15,11-1-1-15,-5-8 0 0,15 1 3 0,5-10-3 16,-2-3 2-16,9-1 0 0,4-2-2 15,-2 0 0-15,0 2-4 0,0 1-2 16,-7 6-1-16,-2-3 1 0,-9 6 1 16,5-4 0-16,0 4 1 0,-1 1-1 15,1 3-1-15,4 1 3 0,-2 1-2 16,-2-2 2-16,10-1 0 0,-6-1 1 16,7-8-3-16,13-1 2 0,-2-3-1 0,0-8-1 15,4 6 4-15,-2 0-2 16,-7-2-1-16,-2 10 1 0,-4-3-3 0,-7 6 2 15,-4 5 1-15,-5-3 0 0,-2 9-1 16,-4-2 1-16,1 0 0 0,-1 5 3 16,11-1 0-16,8 1-1 0,3-3 0 15,11-4-3-15,15-7-2 0,16-2 0 16,15 0 0-16,5-12-1 0,-1-3 2 16,-3-1 0-16,-5 5-2 0,-16 7-1 15,-13 6 0-15,-13 2-1 0,-11 5 2 0,-18 2-1 16,-9 2 0-16,-16 3 0 15,-10-5 1-15,4 2-1 0,-31-2 3 0,46 6 2 16,-46-6 1-16,45 7 2 0,-45-7-2 16,37 7 0-16,-37-7-1 0,0 0-2 15,25 0-7-15,-25 0-16 0,0 0-29 16,0 0-41-16,0 0-99 0,0 0-53 16,-36 6-187-16</inkml:trace>
  <inkml:trace contextRef="#ctx0" brushRef="#br0" timeOffset="-41460.311">11195 8484 592 0,'0'0'130'0,"0"0"0"0,0 0-49 16,0 0-65-16,0 0-21 0,0 0 10 15,17 49 23-15,8-5 18 0,-3 9 2 16,4 7-8-16,1 6-14 0,0-2-13 16,4-2-3-16,0-2-3 0,-3-13-2 0,8-12 0 15,1-8-3-15,-1-12 1 16,-3-10 0-16,2-8 1 0,3-12 0 0,4-12-1 15,-4-12-1-15,-1-19-3 0,-6-13-3 16,-11-9-1-16,-9-8 1 0,-15 1 4 16,-11 8 6-16,-12 10 9 0,-4 20 6 15,0 12 5-15,-2 15 5 0,6 6-1 16,27 16-7-16,-46-13-4 0,46 13-11 16,-38 4-5-16,38-4-1 0,0 0-3 15,-27 25-6-15,27-25-8 0,0 0-3 0,31 31-3 16,-4-7 0-16,20 3-10 0,8-8-31 15,14-10-76-15,10-9-51 0,-1-9 1 16,1-19-180-16</inkml:trace>
  <inkml:trace contextRef="#ctx0" brushRef="#br0" timeOffset="-21494.249">16536 7237 436 0,'0'0'-1'0,"0"0"1"15,0 0-1-15,0 0 2 0,0 0-1 0,0 0 0 16,0 0 1-16,0 0-3 0,0 0 3 0,0 0-1 16,0 0 0-16,0 0 0 15,0 0-1-15,0 0 1 0,0 0-2 0,0 0 2 16,0 0 0-16,0 0-1 0,0 0 1 15,0 0 0-15,0 0 1 0,0 0 1 16,0 0 0-16,0 0 2 0,0 0-2 16,0 0-1-16,0 0-1 0,-31 27 2 15,31-27 1-15,0 0 4 0,0 0 6 16,0 0 7-16,-27 17 7 0,27-17 7 16,0 0 4-16,0 0-3 0,0 0-4 0,0 0-5 15,0 0-8-15,0 0-4 0,0 0-5 16,0 0-4-16,0 0-2 0,0 0 0 15,0 0-1-15,0 0 0 0,0 0-2 16,0 0 0-16,0 0 0 0,0 0-1 16,0 0 0-16,0 0 2 0,0 0 0 0,0 0 3 15,0 0 3-15,0 0 1 16,0 0 4-16,38 14-1 0,-38-14 4 0,37 2 4 16,-10 5-1-16,-3-3 3 0,7 0-2 15,-2-1-6-15,6 1 4 0,3-2 1 16,9-2 3-16,1-2 4 0,10-9-6 15,4 2-4-15,6 3-4 0,3-6-2 16,-6 8-1-16,-3-7-2 0,-5 4 1 16,5 1-1-16,-7 1 1 0,7 5 2 15,3-2 0-15,-3-2-2 0,6-1 0 16,3 3-3-16,-4-5-1 0,8 3 1 16,5 2 0-16,-7-7 1 0,6 4-2 0,-10 1 2 15,6-7-1-15,-4 4-1 0,0-4 5 16,9 0-2-16,-7 2 1 0,7 0-2 15,-7 3-1-15,-9 6 0 0,2 0-1 16,1-7-1-16,-5 0 0 0,2 3-2 16,2-5 0-16,-10 7 1 0,1-2 0 15,1 1 1-15,-5 1 0 0,0 0-2 16,0 0 3-16,9-5-1 0,7-4 3 0,6 0 1 16,9-2-1-16,-4-1 1 15,4 3-3-15,5 0 1 0,-5-2-1 0,2 2-2 16,-4 4 2-16,0-6 0 0,2 6-1 15,5-2 0-15,-9 1 0 0,4 3 0 16,-5 1-1-16,1-5-1 0,4 7-1 16,-4-1 1-16,0-3-1 0,-3 8 2 15,-1-6 0-15,-3 1 0 0,6 3 0 16,-6 0 0-16,7-6-2 0,9-3 1 16,-3 0 1-16,-2-2-1 0,0 4 2 0,-4 1-1 15,-2 1 3-15,-3-1 1 0,-7 3-1 16,10 1-2-16,-12-2-1 0,-4 4 1 15,7-3-1-15,-11 3 2 0,1 0-1 16,3 3-2-16,-8-3 0 0,3 0-1 16,1-3 0-16,-10-1 2 0,3 2 0 0,-13-5 1 15,-9 1-1-15,-3 1-1 16,-26 5-1-16,0 0 1 0,25-4 0 0,-25 4 2 16,0 0 1-16,0 0-4 15,0 0-10-15,0 0-29 0,0 0-93 0,0 0-75 16,-47-27-203-16</inkml:trace>
  <inkml:trace contextRef="#ctx0" brushRef="#br0" timeOffset="-20174.166">17503 6489 438 0,'0'0'0'0,"0"0"1"16,-29 0 1-16,29 0 4 0,0 0-2 15,-35 4 1-15,35-4-1 0,0 0 1 16,0 0 0-16,-27 5 0 0,27-5 1 0,0 0 1 15,-15 28 4-15,15-1 6 0,-5 6 0 16,5 5 0-16,-2 8-5 0,-2-1-3 16,4-3-1-16,6 2-3 0,6-9-2 15,3-8-1-15,-15-27 0 0,27 40-1 16,-27-40 2-16,31 15 7 0,-31-15 12 0,42-13 10 16,-42 13 0-16,42-38-7 15,-16 3-12-15,-6 0-9 0,2-19-4 0,-2 1-4 16,-13-7-9-16,4-8 0 0,-2-7-2 15,-7-5-2-15,7-2 7 0,-13 2 2 16,-1 12 0-16,5 1 8 0,-11 5 0 16,9 7 4-16,-3 8 12 0,-3 5 8 15,1 11 7-15,7 31 4 0,-16-35 5 16,16 35-3-16,0 0-5 0,0 0-12 16,0 0-15-16,0 0-6 0,0 0-2 0,9 35 4 15,-7 5 1-15,3 7-1 16,2 6 3-16,-3 11-1 0,11-4-1 0,-3 8 2 15,-4-1-2-15,-1-7 1 0,4-7 0 16,0-5-2-16,2-10-1 0,1-5-1 16,1-6 1-16,-15-27 1 15,36 35-1-15,-36-35 1 0,37 25-1 0,-37-25-1 16,42 6 0-16,-42-6 1 0,34-15 0 0,-34 15 2 16,31-40 1-16,-16 9 0 0,1-7 0 15,-5 1 0-15,0 8 2 0,-7 2 2 16,-4 27 4-16,0-26 9 0,0 26 6 15,0 0 5-15,0 0 0 0,0 0-10 16,0 0-9-16,0 0-8 0,0 0-6 16,0 0-2-16,0 0 1 0,0 0-1 15,0 0 2-15,-11 46 3 0,18-6-1 0,-3-2 1 16,5-3-3-16,-9-35 0 16,24 51 2-16,-24-51-2 0,29 38 2 0,-29-38 0 15,29 24-1-15,-29-24 0 16,0 0-2-16,31 18-1 0,-31-18 1 0,0 0 1 15,31-7 3-15,-31 7 3 0,0 0-1 16,27-49 3-16,-12 12-3 0,1-5-1 16,-10-3 0-16,-1 6 1 0,-10 12 8 15,5 27 7-15,-2-27 5 0,2 27-2 16,0 0-9-16,0 0-7 0,0 0-7 0,0 0-2 16,0 0-3-16,0 0-3 15,0 0 3-15,7 36 4 0,-7-36 3 0,17 60 4 16,-8-29-2-16,2 0-1 0,-2-5-1 15,-9-26-1-15,18 40 2 0,-18-40-3 16,11 27-10-16,-11-27-18 0,0 0-34 16,0 0-39-16,20 33-38 0,-20-33-8 15,0 0 30-15,0-36 43 0,0 36-163 0</inkml:trace>
  <inkml:trace contextRef="#ctx0" brushRef="#br0" timeOffset="-19816.732">18650 6369 451 0,'0'0'32'0,"0"0"5"0,0 27 5 16,0-27-8-16,14 31-3 0,-19-5 2 0,5 10-4 16,-4-7-11-16,4-1-8 0,0-28-3 15,11 47-4-15,-11-47 0 0,15 42 0 16,-15-42-2-16,11 33 2 0,-11-33-2 15,0 0 4-15,0 0 14 0,0 0 16 16,0 0 22-16,0 0 11 0,0 0-12 16,0 0-19-16,0 0-23 0,-6-46-14 15,6 17-2-15,-5-7 3 0,14-6 0 0,-2-2-6 16,4-2 0-16,9-1-2 16,-3 9 2-16,-1 7 2 0,-16 31-1 0,35-24-3 15,-35 24-1-15,34 11 1 0,-34-11 0 16,42 24 4-16,-42-24 0 0,26 47 1 15,-17-16-1-15,2 4-2 0,0-4-16 16,-6 3-22-16,-10-3-38 0,1 0-40 16,-3-3 8-16,1 3-188 15</inkml:trace>
  <inkml:trace contextRef="#ctx0" brushRef="#br0" timeOffset="-19613.051">19230 6442 438 0,'0'0'14'16,"0"33"9"-16,0-33 14 0,0 27 4 15,0-27-4-15,5 55-5 0,1-21-11 16,-1-3-10-16,10 0-6 0,-8-3-3 16,9-1 0-16,-16-27-2 0,8 42-5 0,-8-42-14 15,0 0-21-15,18 31-16 0,-18-31 4 16,0 0 12-16,-13-49-188 0</inkml:trace>
  <inkml:trace contextRef="#ctx0" brushRef="#br0" timeOffset="-19454.294">19377 5991 479 0,'0'0'73'0,"0"0"14"15,0 0-1-15,0 0-37 0,0 0-35 0,0 0-13 16,0 0-7-16,0 0-12 0,-9 42-16 15,6-16-19-15,-5 7-20 0,1 9 1 16,7 7 17-16,-9 4-192 0</inkml:trace>
  <inkml:trace contextRef="#ctx0" brushRef="#br0" timeOffset="-18919.139">19558 6493 428 0,'31'36'-1'0,"-31"-36"3"16,22 37 2-16,-22-37 8 0,16 29 14 15,-16-29 8-15,0 0 6 0,0 29-1 16,0-29-5-16,0 0-3 0,0 0-6 16,0 0 0-16,0 0 4 15,35-2 6-15,-35 2 4 0,49-31-4 0,-11 2-8 16,1-4-14-16,1-9-6 0,-9 4 0 0,-11 9 10 16,-20 29 29-16,20-26 15 15,-20 26 6-15,0 0-11 0,0 0-25 0,0 0-17 16,0 0-7-16,0 0-2 0,0 0-3 15,-31-12-2-15,31 12-1 0,0 0-2 16,-24 27-4-16,24-27-3 0,-16 47-5 16,14-21-3-16,2-26-3 0,11 47-2 15,0-19 0-15,-11-28 5 0,31 40 5 0,-31-40 5 16,49 16 3-16,-18-23-1 16,-31 7 0-16,49-22 4 0,-23 0 2 0,-26 22 2 15,36-47 5-15,-25 21 0 0,-7-5 2 16,-4-2 5-16,0 33 0 0,-7-54 5 15,7 54 1-15,0 0-4 0,-4-26-4 16,4 26-15-16,0 0-11 0,0 0 0 16,-11 51 2-16,11-9 8 0,2 18 9 15,-2 19-3-15,11 5 2 0,5 1-1 16,4 12 0-16,13 5 1 0,2 0-1 0,3-5-1 16,-7-19 0-16,-4-16-1 15,-5-16 2-15,-11-10 5 0,-11-36 11 0,9 28 15 16,-9-28 9-16,0 0-2 0,-47-8-17 15,14-4-14-15,-14-10-16 0,-1-13-4 16,-10-7-2-16,9-9-5 0,3-7-7 16,10-4-12-16,19-9-19 0,1 1-35 15,12-8-58-15,15 5-24 0,13 4 20 16,5 5-171-16</inkml:trace>
  <inkml:trace contextRef="#ctx0" brushRef="#br0" timeOffset="-18558.122">21053 5796 429 0,'0'0'6'0,"0"0"4"0,0 0 7 16,0 0 14-16,20 31 16 0,-20-31 17 16,22 40 13-16,-11-5-1 0,2 14-1 0,-6 13 1 15,-1 2-9-15,3 5-14 0,-2 1-16 16,2-5-19-16,-3-1-9 0,6-4-3 15,-8-7-2-15,-4-7-2 0,7-8-4 16,1-7-20-16,-12-5-41 0,4-26-50 16,0 0-41-16,0 0 4 0,31 12 40 15,0-37-162-15</inkml:trace>
  <inkml:trace contextRef="#ctx0" brushRef="#br0" timeOffset="-18368.429">21628 5780 488 0,'0'0'100'0,"-15"38"18"16,15-38 4-16,-16 33-32 0,10-2-31 16,6 9-11-16,-5 6-14 0,5 1-15 15,5 6-13-15,-5 7-2 0,11-3 0 16,0 5-3-16,4-2-8 0,1-4-17 16,-12 8-20-16,3 0-33 0,-9-6-39 0,-7-5-12 15,5-16 7-15,4-37 27 0,-23 31 48 16,23-31-186-16</inkml:trace>
  <inkml:trace contextRef="#ctx0" brushRef="#br0" timeOffset="-18209.67">21248 6115 588 0,'0'0'135'0,"0"0"1"16,0 0-56-16,0 0-54 0,22-27-10 0,-22 27 2 16,57-24-1-16,-10 10-6 0,-1-1-7 15,3-3-16-15,11 5-20 0,-3-3-38 16,5 3-29-16,-2 4-23 15,-7 7 0-15,-6 6 36 0,-5 3-181 0</inkml:trace>
  <inkml:trace contextRef="#ctx0" brushRef="#br0" timeOffset="-17903.154">22299 5968 420 0,'31'-2'-2'0,"-31"2"7"0,27 0 15 0,-27 0 43 15,0 0 44-15,0 0 35 0,0 0 3 16,0 0-28-16,0 0-41 0,0 0-35 15,0 0-21-15,-27 0-13 0,27 0-2 16,0 0-3-16,-35 51 1 0,13-11-3 16,6 20-1-16,-6 8-4 0,7 12-2 15,4 4-1-15,11-4-1 0,11-14-1 16,0-15 1-16,15-13 0 0,1-9 3 0,13-14 4 16,0-6 6-16,4-9 8 15,5-15 3-15,4-12 0 0,-5-13-1 0,10-24-7 16,-16-7-1-16,-11-6 1 0,-13-8 1 15,-25 10 4-15,-4-2-2 0,-9 10 3 16,-6 7-4-16,-3 7-5 0,-11 13-3 16,-9 1-5-16,3 8-5 0,-7 15-3 15,-9 12-11-15,2 8-22 0,7 16-45 0,11 2-58 16,15 7-33-16,7 6 19 16,20 5-159-16</inkml:trace>
  <inkml:trace contextRef="#ctx0" brushRef="#br0" timeOffset="-11793.635">18613 6203 439 0,'0'0'3'0,"0"0"1"16,0 0 2-16,0 0 3 0,0 0 5 15,0 0 5-15,0 0 0 0,0 0-2 0,0 0-1 16,0 0 9-16,0 0 11 0,-11 44 11 15,11-44 1-15,-5 34-4 0,5-34-7 16,0 39-8-16,0-39-2 0,16 45-2 16,-8-16-1-16,-5 6 3 0,1 5-3 15,1 2-1-15,1-7-5 0,-1 1-2 0,-1-7-4 16,3-1-2-16,-7-28-3 16,4 42 0-16,-4-42-1 0,0 0 0 0,0 29 0 15,0-29-4-15,0 0 1 0,0 0 0 16,0 0-2-16,0 0 2 0,0 0 0 15,0 0 3-15,0 0 5 0,0 0 7 16,0 0 8-16,0 0 4 0,0 0 3 16,0 0-4-16,0 0-10 0,0 0-10 15,0-57-8-15,-7 21-5 0,-1-6 2 16,8-2 3-16,0 4 0 0,6-9-2 16,3 1 0-16,2 1-4 0,-2-2-1 15,-2 14 0-15,-1-7-9 0,8 0-7 0,1 0-6 16,3-9-5-16,4 11 7 0,-7 7 12 15,5 6 7-15,-20 27 3 0,0 0-8 16,34-13-7-16,-34 13-8 0,0 0-5 16,28 26-2-16,-28-26-16 0,29 38-19 15,-20-9-28-15,-2 4-19 0,-3 9 22 0,-4 0-185 16</inkml:trace>
  <inkml:trace contextRef="#ctx0" brushRef="#br0" timeOffset="-11429.531">19208 6345 459 0,'0'0'50'16,"0"26"22"-16,0-26 18 0,0 0-5 16,7 40-7-16,-7-11-9 0,4 0-7 0,5 11-11 15,-7-5-8-15,7-2-9 0,-2 7-15 16,-7-9-7-16,7-2-8 0,-7-29-3 15,13 40 1-15,-13-40-3 0,0 0-4 16,26 20-18-16,-26-20-28 0,0 0-31 16,0 0-41-16,27-14-27 0,-27 14 25 15,22-57-182-15</inkml:trace>
  <inkml:trace contextRef="#ctx0" brushRef="#br0" timeOffset="-11263.795">19109 5926 893 0,'0'0'197'16,"0"0"-88"-16,0 0-86 0,0 0-16 15,0 0-12-15,0 0-45 0,0 0-82 16,0 0-62-16,31-15 1 0,-31 15-170 16</inkml:trace>
  <inkml:trace contextRef="#ctx0" brushRef="#br0" timeOffset="64305.1">6241 9781 542 0,'0'0'121'0,"0"0"21"0,0 0-30 16,0 0-39-16,0 0-23 0,0 0-9 0,-31-8 1 15,31 8-2-15,0 0-5 0,0 0-5 16,-26-9-3-16,26 9-3 0,0 0-2 16,0 0-2-16,0 0-3 0,0 0-3 15,0 0-3-15,0 0-2 0,0 0 1 16,0 0 1-16,0 0 1 0,0 0 1 15,0 0-2-15,0 0-3 0,0 0-1 16,0 0-3-16,0 0-2 0,0 0-1 0,0 0 1 16,0 0 0-16,0 0 1 0,0 0 0 15,0 0-1-15,0 0 0 0,0 0 0 16,0 0-2-16,0 0 3 0,0 0-1 16,0 0 0-16,0 0 2 0,0 0-3 15,0 0 2-15,0 0-2 0,0 0 0 16,0 0 1-16,0 0 0 0,0 0 1 15,0 0-1-15,0 0-1 0,0 0 1 16,0 0 0-16,0 0 3 0,0 0 1 16,0 0-1-16,0 0 0 0,0 0-1 0,0 0 0 15,0 0-3-15,0 0 1 0,0 0-4 16,0 0 1-16,0 0 1 0,0 0 1 16,0 0 1-16,0 0-2 0,0 0 0 15,0 0-1-15,0 0 0 0,0 0 1 16,0 0 0-16,0 0 0 0,0 0 2 15,0 0-1-15,0 0-2 0,0 0 1 16,0 0-3-16,0 0 1 0,0 0 0 16,0 0-5-16,0 0-1 0,0 0-2 15,0 0-3-15,0 0-1 0,0 0-2 0,0 0-2 16,0 0 0-16,0 0 1 0,0 0 0 16,0 0 5-16,0 0 3 0,0 0 5 15,0 0 2-15,0 0 1 0,37-7 2 16,-37 7-1-16,42 0 2 0,-42 0-1 15,51-2-1-15,-24-3 0 0,-1 3-3 0,-26 2 0 16,49-4 1-16,-49 4 6 16,42 0 5-16,-42 0-3 0,0 0 1 0,27 0-5 15,-27 0-2-15,0 0 0 0,0 0-1 16,0 0 0-16,0 0 1 0,0 0 1 16,0 0 2-16,0 0-3 0,0 0 1 15,0 0-2-15,0 0 1 0,0 0 1 16,0 0 1-16,0 0-3 0,0 0-3 15,0 0-10-15,0 0-16 0,0 0-21 16,0 0-39-16,0 0-48 0,0 0-45 0,0 0-5 16,0 0-175-16</inkml:trace>
  <inkml:trace contextRef="#ctx0" brushRef="#br0" timeOffset="64689.528">6177 10151 839 0,'0'0'200'0,"0"0"-62"0,0 0-96 16,0 0-11-16,0 0 3 0,0 0 3 15,0 0-2-15,0 0-8 0,0 0-10 16,0 0-7-16,0 0-6 0,0 0-2 15,0 0-4-15,0 0-7 0,0 0 1 16,0 0 0-16,0 0 2 0,49-15 7 0,-18 15 1 16,6 2-2-16,-1 0 2 15,-3 0-3-15,2 1-3 0,-6-1 6 0,-2-2 0 16,-27 0 2-16,51 0 3 0,-51 0-7 16,48 0 0-16,-48 0 3 0,38-2-4 15,-38 2 2-15,0 0 0 0,0 0 0 16,0 0 2-16,0 0 1 0,0 0-1 15,0 0 1-15,0 0-2 0,0 0 0 0,0 0-3 16,0 0-9-16,0 0-22 16,0 0-27-16,0 0-64 0,0 0-95 0,-38-3-215 15</inkml:trace>
  <inkml:trace contextRef="#ctx0" brushRef="#br0" timeOffset="65635.163">9162 9611 451 0,'0'0'28'0,"-9"-33"12"0,9 33 10 16,0 0 3-16,-27-38 3 0,27 38 9 16,0 0 11-16,0 0 2 0,-33-29-9 15,33 29-12-15,0 0-14 0,-26-9-13 16,26 9-8-16,0 0-13 0,-27 0-9 15,27 0-6-15,0 0-7 0,-35 20-6 16,35-20-2-16,-29 42 4 0,13-8 6 0,1 3 4 16,-1 1 2-16,7 0-1 0,-2-1-2 15,7-1 1-15,2-3-3 0,2-2-1 16,0-31-1-16,11 35-2 0,-11-35-1 16,0 0-5-16,0 0-2 0,26 27-1 15,-26-27 9-15,0 0 7 0,38-9 10 16,-38 9 5-16,38-24 1 0,-18-5-3 15,6-7-2-15,-4-12-4 0,-2-12-4 0,-4-6-5 16,-5-8-5-16,-2-5-9 16,-3-3-2-16,-1 2 8 0,-3 3 10 0,-2 8 13 15,-7 7 3-15,-2 0 1 0,-2 4-1 16,0 5 6-16,0 7 11 0,0 8 11 16,2 9 14-16,9 29 3 0,-17-28-1 15,17 28-13-15,0 0-17 0,0 0-11 16,0 0-14-16,0 0-9 0,0 0-3 15,0 0 1-15,-9 33 9 0,9 15 11 16,4 21 5-16,1 15 0 0,-5 9-6 16,11-2-1-16,-2 4 4 0,4-6 0 15,2-3 1-15,1-6-3 0,6-9-5 0,-2-11-2 16,2-10 1-16,-2-7 0 0,-5-10-10 16,5-4-19-16,-20-29-27 0,27 28-40 15,-27-28-37-15,0 0-18 0,0 0 19 16,-62-42 10-16,62 42-132 0</inkml:trace>
  <inkml:trace contextRef="#ctx0" brushRef="#br0" timeOffset="65875.787">9569 9824 507 0,'0'0'62'0,"0"0"4"16,0 0-4-16,-11 33-17 0,11-33 5 0,0 37 2 16,0-37-4-16,0 36-12 15,0-36-14-15,7 33-10 0,-7-33-6 0,4 31-4 16,-4-31-1-16,0 0-4 0,22 38-14 16,-22-38-21-16,14 26-41 0,-14-26-33 15,0 0-7-15,28 36 23 0,-28-36-171 16</inkml:trace>
  <inkml:trace contextRef="#ctx0" brushRef="#br0" timeOffset="66188.306">10191 9733 597 0,'0'0'133'0,"0"0"3"0,0 0-45 16,0 0-62-16,0 0-5 0,0 0 13 16,0 0 6-16,0 0-3 0,0 0-13 15,0 0-12-15,0 0-7 0,0 0-1 16,45 13 3-16,-45-13 2 0,55 11-3 15,-22-6-1-15,1-1-8 0,-6 0-14 16,-1-1-16-16,-27-3-31 0,38 4-45 16,-38-4-40-16,26 4-19 0,-26-4 28 0,0 0-162 15</inkml:trace>
  <inkml:trace contextRef="#ctx0" brushRef="#br0" timeOffset="66833.721">12490 9427 458 0,'0'0'43'0,"-11"-29"19"15,11 29 16-15,0 0-16 0,-24-20-16 16,24 20-12-16,0 0-7 0,0 0-8 15,-34-11-6-15,34 11-10 0,-31 18-5 16,31-18 3-16,-37 47 2 0,17-12 2 0,4 9 4 16,3 3-4-16,2 4-2 15,2-5 0-15,9-1-7 0,0-3 2 0,9-7-4 16,-2-4 0-16,-7-31 2 0,22 42-2 16,-22-42 6-16,31 16 6 0,-31-16 6 15,48-7 5-15,-17-6 2 0,-4-14-1 16,0-8-4-16,4-12 0 0,-5-10-9 15,-2-12-7-15,-1-9-8 0,-8-15-6 16,-8-6-5-16,-3-5 4 0,-4 2 7 16,-4 9 11-16,-1 11 13 0,-1 16 12 0,-3 10 9 15,-2 21 7-15,4 8 10 16,7 27 0-16,0 0-5 0,0 0-15 0,0 0-18 16,0 0-13-16,0 0-4 0,0 0 2 15,-20 38 5-15,20 15 3 0,0 18 2 16,0 11 3-16,5 9 1 0,-5 4 4 15,6 0 5-15,-1-4-3 0,-1-9-4 16,3-9-5-16,4-5-11 0,-2-6-4 0,2-8-9 16,-2-10-19-16,-3-11-40 0,-6-33-53 15,16 40-59-15,-16-40-1 0,-47-49-55 16,47 49-62-16</inkml:trace>
  <inkml:trace contextRef="#ctx0" brushRef="#br0" timeOffset="67120.27">12928 9629 445 0,'0'0'8'0,"0"0"4"15,36 13 3-15,-36-13 3 16,0 0 2-16,26 18 8 0,-26-18 6 0,0 0 4 16,29 22 2-16,-29-22-6 0,27 26-7 15,-27-26-8-15,0 0-4 0,9 29 2 16,-9-29 6-16,0 0 8 0,-20 29 6 15,20-29-1-15,-38 40-7 0,7-16-12 16,2 3-3-16,29-27-2 0,-42 40-2 0,42-40 3 16,0 0-7-16,0 0-3 15,-20 26-5-15,20-26-4 0,0 0-5 0,31 31-8 16,-4-13-11-16,6 0-14 0,7-3-25 16,4-4-12-16,14-2-12 0,-1-7 5 15,-4-6 26-15,-10-1-191 0</inkml:trace>
  <inkml:trace contextRef="#ctx0" brushRef="#br0" timeOffset="67849.695">8920 10306 606 0,'0'0'140'0,"0"0"2"16,0 0-53-16,0 0-60 0,0 0-24 15,0 0-4-15,0 0 2 0,0 0 10 16,36 14 12-16,-10-3 10 0,17-3 3 15,10 6 0-15,22-1-9 0,14 0-8 0,17-4-4 16,5 2-5-16,8-2-3 16,5-2 1-16,11 2 1 0,14-5-2 15,6-4 0-15,17 0-3 0,14-4-2 16,-2 1-1-16,7 1-1 0,-5 2 3 0,-7 2-1 16,-6 1 1-16,-21 3 0 0,-19 1 0 15,-11 2-1-15,-16 4 0 0,-6-2-3 16,-16 2 2-16,-9-2-4 0,-2-2-1 15,-8-2 2-15,8 2-1 0,-5-5 2 16,-6 1 1-16,-2-3-2 0,-7-2 1 0,-6 2-2 16,-10 0-6-16,-37-2-11 15,38 5-23-15,-38-5-37 0,0 0-33 0,0 0-31 16,0 0-19-16,0 0 15 0,0 0 38 16,-26 24-170-16</inkml:trace>
  <inkml:trace contextRef="#ctx0" brushRef="#br0" timeOffset="68449.646">10772 10891 587 0,'0'0'106'15,"0"0"-1"-15,0 0-51 0,0 0-47 16,0 0-10-16,0 0 3 0,0 26 8 16,6 1 8-16,1 2 4 0,-3 6 2 15,7 3-1-15,1 2-3 0,-4-3-2 16,12 1-3-16,-6-3-4 0,1-6 0 15,5-2-2-15,-20-27 1 0,42 40 1 16,-42-40 8-16,47 26 5 0,-21-24 2 0,3 1-2 16,-2-8-6-16,4-8-5 0,-5-9-4 15,1-7 3-15,-7-11-1 0,-5-11-7 16,-10-4 2-16,-3-3-2 0,-2 5-1 16,-11 9 2-16,4 11 0 0,7 33 0 15,-27-40 1-15,27 40 1 0,-26-16-1 16,26 16-1-16,0 0-1 0,0 0 0 15,0 0-2-15,0 0-8 0,0 0-12 16,0 0-3-16,0 0 1 0,0 0 5 16,55 45-5-16,-13-21-28 0,16-4-39 0,11-2-40 15,-1-7-21-15,-68-49-184 0</inkml:trace>
  <inkml:trace contextRef="#ctx0" brushRef="#br0" timeOffset="73923.721">1514 11723 400 0,'0'0'20'0,"0"0"6"16,-27 9 3-16,27-9-3 0,0 0 0 15,-27-9 5-15,27 9 2 0,0 0 0 16,-35-13-3-16,35 13-1 0,-27-7-3 0,27 7-1 16,0 0-2-16,-28-6-5 0,28 6-1 15,0 0-4-15,-36-2-5 0,36 2-4 16,-26 6-3-16,26-6-2 0,0 0 0 16,-38 25-1-16,38-25-1 0,-24 31 0 15,24-31 0-15,-23 46 0 0,17-17 0 16,-3 2 1-16,9 7 0 0,0-1 2 15,4 3-2-15,7 0 3 0,1-5-3 0,3-6 0 16,-15-29-3-16,35 42 0 16,-35-42 1-16,38 18 4 0,-38-18 8 0,44-2 10 15,-15-5 8-15,-2-8 1 0,2-5-3 16,-5-16-3-16,-2-15-9 0,0-11-7 16,-6-11-7-16,-5-13-12 0,-2-7-8 15,-9-9 5-15,-5-2 2 0,-1 2 12 16,-6 11 16-16,-1 16 6 0,-2 9 10 15,1 12 4-15,-1 12 8 0,2 7 12 16,13 35 4-16,-18-33-4 0,18 33-13 0,0 0-18 16,0 0-15-16,0 0-13 15,0 0-11-15,0 0-11 0,0 0 1 0,11 44 5 16,0 2 10-16,5 23 13 0,3 6-1 16,-1 5 4-16,2 2 1 0,2-2 0 15,-6-7 1-15,-1-5-4 0,1-6-2 16,-5-8 0-16,0-1 0 0,2 0-8 15,-6-7-26-15,4-3-27 0,-11-1-26 0,4-5-37 16,-4 8-14-16,0-1 15 16,0 2-181-16</inkml:trace>
  <inkml:trace contextRef="#ctx0" brushRef="#br0" timeOffset="74168.341">1936 11965 469 0,'0'0'86'16,"0"0"9"-16,0 0-23 0,0 0-37 15,0 0-17-15,0 0-9 0,0 0-3 0,0 0-1 16,-4 33-1-16,4-33 9 0,20 55 4 16,-9-17 0-16,0 2-2 0,0-2-7 15,-2-5-5-15,2 2-1 0,-2-2 0 16,-2 1-3-16,-1-1-11 0,3-4-21 15,-4-3-28-15,-5-26-24 0,11 44-17 0,-11-44 9 16,6 36-179-16</inkml:trace>
  <inkml:trace contextRef="#ctx0" brushRef="#br0" timeOffset="74368.025">2523 11779 553 0,'0'0'151'0,"0"0"4"0,0 0-54 15,0 0-32-15,0 0-21 0,0 0-3 0,0 0-22 16,0 0-24-16,0 0-31 0,0 0-47 16,0 0-62-16,0 0-47 0,0 0 19 15,0 0-159-15</inkml:trace>
  <inkml:trace contextRef="#ctx0" brushRef="#br0" timeOffset="74519.788">2627 12350 812 0,'0'0'176'16,"0"0"-89"-16,0 0-36 0,0 0-10 15,0 0-13-15,0 0-35 0,0 0-71 16,0 0-85-16,0 0-41 0,0 0-185 15</inkml:trace>
  <inkml:trace contextRef="#ctx0" brushRef="#br0" timeOffset="75952.411">3560 12242 607 0,'0'0'116'0,"0"0"-35"0,0-27-67 0,0 27-24 16,24-38-1-16,7-1 8 15,7-19 1-15,6-13-1 0,2-4-5 0,-4 0 2 16,-6-1 3-16,-7 5 1 0,-14 5 5 16,1 4 9-16,-12 9 15 0,-4 11 10 15,-4 6 2-15,-7 10-4 0,11 26-9 16,-20-31 1-16,20 31 1 0,0 0-2 16,0 0-9-16,0 0-21 0,0 0-18 15,0 0-7-15,-29 6 9 0,29-6 8 16,-24 56 11-16,8-12 4 0,3 11-6 0,4 3-5 15,2 2-7-15,3 6-9 0,10 3-14 16,-1-3-31-16,10-2-14 0,5-6-9 16,7-5-4-16,6-4 27 0,5-9 20 15,8-11 20-15,7-21-189 0</inkml:trace>
  <inkml:trace contextRef="#ctx0" brushRef="#br0" timeOffset="76286.889">4452 11878 402 0,'0'0'69'0,"0"0"10"0,0 0-2 0,-33 12-23 16,33-12-23-16,-42 0 2 0,42 0-1 16,-34 4-11-16,34-4-24 0,-28 13-27 15,28-13-7-15,-27 45-2 0,16-12 13 16,4 9 11-16,3 0-4 0,4 0-1 16,9-2-4-16,2-7 2 0,0-2 7 0,-11-31 4 15,38 38 5-15,-38-38 3 16,37 6 9-16,-37-6 11 0,38-13 16 0,-38 13 10 15,26-29 7-15,-26 29-2 0,16-46-12 16,-7 15 5-16,-9-5 5 0,0 5 15 16,0 31 10-16,-9-37-10 0,9 37-16 15,0 0-19-15,0 0-13 0,0 0-9 16,0 0-11-16,0 0-12 0,0 0-19 0,0 0-4 16,0 0 8-16,-16 37 5 15,21-3 0-15,-1 8-15 0,12 6-11 0,-1-1-19 16,7-5-5-16,1-7 9 0,5-13-5 15,-28-22 17-15,45 23 24 0,-45-23 7 16,35-20-189-16</inkml:trace>
  <inkml:trace contextRef="#ctx0" brushRef="#br0" timeOffset="76462.615">4377 11498 434 0,'0'0'70'0,"0"0"7"0,0 0-12 15,0 0-42-15,0 0-20 16,0 0-5-16,31 15 0 0,-31-15 2 0,53 29 3 16,-16-5 5-16,12 7-11 0,2 2-21 15,2 5-29-15,0 4-24 0,-75-77-53 16,67 79-121-16</inkml:trace>
  <inkml:trace contextRef="#ctx0" brushRef="#br0" timeOffset="77111.132">5814 11823 562 0,'0'0'108'0,"0"0"-2"16,0 0-60-16,0 0-39 0,0 0-5 15,-22 47 4-15,24-10 4 0,-2 5 1 16,2 7-4-16,5 4 2 0,-1 5-4 16,-1-5-2-16,4-2 3 0,-3-7-4 15,3-2 2-15,-2-6-6 0,-1-3-11 16,-6-4-19-16,5-3-37 0,-1 1-34 16,-4-27-8-16,11 35 19 0,-11-35-173 0</inkml:trace>
  <inkml:trace contextRef="#ctx0" brushRef="#br0" timeOffset="77379.705">6299 11845 513 0,'-31'-4'59'0,"31"4"-5"16,-42-9-41-16,11 7-7 0,2 2 5 15,-7-2 3-15,10 6-1 0,-5 0-2 0,31-4-2 16,-47 25-4-16,47-25 1 0,-40 31 0 15,40-31 0-15,-24 35 3 0,24-35-1 16,-11 47 2-16,11-19-2 0,0-1-2 16,9 0-1-16,-2 1-3 0,-7-28 1 15,26 49 1-15,-26-49 1 0,27 40 1 16,-27-40 0-16,37 42 0 0,-37-42-7 16,51 38-10-16,-18-25-20 0,5 0-29 0,-2-2-26 15,6-4-4-15,-16-5 18 16,12-2-181-16</inkml:trace>
  <inkml:trace contextRef="#ctx0" brushRef="#br0" timeOffset="77690.245">6945 11801 532 0,'0'0'134'16,"0"0"13"-16,0 0-21 0,0 0-75 16,0 0-46-16,0 0-7 0,0 0 3 0,-6 29 2 15,6 0 0-15,0 8 0 0,9 14-1 16,-3 4-1-16,1 1 1 0,2 4 1 15,2-1-3-15,-2-3-5 0,2-1-16 16,-5-6-26-16,5-7-33 0,0-11-28 16,3-5-17-16,-14-26 21 0,-47-57-188 15</inkml:trace>
  <inkml:trace contextRef="#ctx0" brushRef="#br0" timeOffset="77931.863">7537 11861 491 0,'-34'-18'68'16,"8"7"11"-16,-5 0-11 0,-7 4-7 16,3 1 7-16,-3 1 0 0,0 5-9 15,3 2-19-15,8 3-23 0,1 1-12 16,26-6-6-16,-42 29-1 0,42-29-2 16,-29 47-1-16,16-16 2 0,10 2 0 0,-1 5 3 15,8-3 2-15,-1 3 2 0,10-1 2 16,2-1 0-16,3-1 1 0,4-2-2 15,3-4-3-15,6-4 0 0,6 1-9 16,8-2-22-16,1-4-50 0,3-4-59 16,2-3-12-16,-3-8-190 0</inkml:trace>
  <inkml:trace contextRef="#ctx0" brushRef="#br0" timeOffset="80342.974">6808 11298 684 0,'0'0'142'0,"0"0"-35"16,0 0-74-16,0 0-35 0,0 0-3 16,-18 47 3-16,7-1 4 0,-4 21-1 15,6 17 5-15,-2 18 1 0,4 15 0 0,-2 3 2 16,3-1-3-16,-3-4-2 15,2-6-2-15,3-14-1 0,2-9 2 0,-3-8 0 16,1-12-1-16,-1-1-1 0,-1-3 1 16,-1-5-1-16,-6-1 1 0,2-6-5 15,0-10-14-15,4-13-28 0,7-27-34 16,-9 26-26-16,9-26-23 0,0 0-184 16</inkml:trace>
  <inkml:trace contextRef="#ctx0" brushRef="#br0" timeOffset="81161.309">9151 12082 492 0,'0'0'73'15,"0"0"14"-15,-36-22-8 0,36 22-31 16,-31-11-5-16,31 11-3 0,-28-4-2 0,28 4-9 16,-27 4-13-16,27-4-13 15,-35 27-4-15,35-27-1 0,-43 59-1 0,21-19 1 16,7 0-4-16,6 0-1 0,-2-9-4 15,11-31-3-15,-2 44-3 0,2-44-4 16,0 0-6-16,11 27-5 0,-11-27 2 16,0 0 15-16,26-2 28 0,-26 2 14 15,47-25 7-15,-18-4-4 0,6-15-17 16,-4-13-7-16,-2-17-8 0,-9-5-9 16,0-8-7-16,-9-1-7 0,-5 1 6 15,-1 8 16-15,-5 10 14 0,-9 11 15 16,2 10 10-16,-2 12 8 0,-2 10 13 0,11 26 4 15,0 0-9-15,-13-29-15 16,13 29-22-16,0 0-21 0,0 0-27 0,0 0-14 16,0 0 3-16,-13 53 13 0,11 0 24 15,-3 20 13-15,10 14-1 0,-3 8-2 16,2-2-1-16,7 0-1 0,0-11-3 0,9-5-2 16,2-15-3-16,5-8-6 15,0-15-2-15,4-12-4 0,-5-9-2 0,1-9-2 16,-27-9 3-16,42-3 10 0,-42 3 8 15,42-37 8-15,-20 1 3 0,-6-12-3 16,-1-8-4-16,-11-6 4 0,3 5 6 16,-5 10 20-16,-2 12 21 0,0 35 9 15,-9-31-3-15,9 31-16 0,0 0-21 0,0 0-15 16,0 0-16-16,0 0-18 16,0 0-10-16,0 0 3 0,-6 37 11 0,6-1 15 15,2 10 10-15,2 10-4 0,3-1-16 16,2 0-27-16,-2-4-30 0,8-6-21 15,1-12-9-15,-16-33-3 0,46 42 30 16,-46-42-185-16</inkml:trace>
  <inkml:trace contextRef="#ctx0" brushRef="#br0" timeOffset="81289.105">9653 11639 576 0,'0'0'95'0,"-31"-17"-10"16,31 17-68-16,-28-3-50 0,28 3-24 15,0 0-13-15,-29 36-2 0,29-5 10 16,0 13-187-16</inkml:trace>
  <inkml:trace contextRef="#ctx0" brushRef="#br0" timeOffset="82770.468">10504 12084 454 0,'0'0'37'15,"0"0"10"-15,-31-24 8 0,31 24-6 0,0 0-2 16,-31-11 5-16,31 11-2 16,0 0-14-16,-33 0-18 0,33 0-15 0,-27 20-5 15,27-20-3-15,-31 49 0 0,15-10 2 16,1 10-1-16,4 2 2 15,4 4 0-15,3-10 0 0,4-3-3 0,6-7 3 16,3-8 2-16,-9-27-6 0,22 42 0 16,-22-42-5-16,27 18 2 15,-27-18 15-15,40 0 19 0,-14-7 8 0,3-4 1 16,2-11-10-16,7-11-13 0,-7-10-5 16,0-16-7-16,0-14-11 0,-9-14-19 15,-6-10-6-15,-5-5 4 0,-7 2 11 0,-8 5 19 16,-3 11 14-16,-2 13 15 15,-6 11 18-15,4 18 23 0,-5 11 7 0,16 31-4 16,-18-33-13-16,18 33-24 0,0 0-23 16,0 0-30-16,0 0-29 0,0 0-2 15,-15 33 9-15,15 11 20 0,2 23 24 16,-2 15 2-16,4 11-3 0,1 7 2 16,2-5 1-16,6-4-2 0,0-5 1 0,3-17-3 15,4-7 1-15,-1-14-4 0,-1-12-3 16,2-8-3-16,-20-28-5 0,33 34-7 15,-33-34-1-15,31 11 6 0,-31-11 8 16,0 0 17-16,31-14 12 0,-31 14 7 16,22-33-2-16,-10 7-5 0,-1-8-9 15,2-5 1-15,-6 1 5 0,-1 7 4 16,-6 31 4-16,9-40-4 0,-9 40-3 16,0 0-1-16,0 0-5 0,0 0-8 15,0 0-12-15,0 0-16 0,0 0-19 0,0 0-5 16,0 0 4-16,0 0 11 0,11 36 20 15,0-10 8-15,-2 3 3 0,4-3 0 16,-13-26-3-16,25 43-1 0,-25-43-3 16,33 31-2-16,-33-31 3 0,42 15 1 15,-42-15 3-15,35 4 3 0,-35-4 3 16,31-6 7-16,-31 6 3 0,27-22 6 16,-27 22 2-16,22-38-2 0,-22 38 1 0,20-49 3 15,-20 49 8-15,11-40 6 16,-11 40 1-16,0 0-2 0,-4-26-8 0,4 26-6 15,0 0-7-15,0 0-3 0,0 0-8 16,0 0-8-16,0 0-7 0,0 0-14 16,0 0-15-16,0 0-3 0,0 0 4 15,0 26 10-15,0-26 19 0,15 36 7 16,-15-36 0-16,20 40 0 0,-20-40-5 16,24 35-4-16,-24-35 0 0,29 22 2 15,-29-22 3-15,29 9 4 0,-29-9 2 0,27-2 5 16,-27 2 5-16,0 0 6 0,39-22 3 15,-39 22-3-15,23-38-4 0,-12 12 0 16,0-3 4-16,-11 29 6 0,11-44 2 16,-11 44 0-16,0-27-5 0,0 27-4 15,0 0-1-15,0 0-4 0,0 0-3 16,-7-27-2-16,7 27-7 0,0 0-5 16,0 0-8-16,0 0-13 0,0 0-14 0,0 0-8 15,0 0 3-15,0 0 13 0,7 40 16 16,-7-40 14-16,4 47 3 0,7-18 3 15,-11-29-1-15,20 46 1 0,-20-46-2 16,27 35-4-16,-27-35-2 0,35 23-2 16,-35-23 2-16,38 6 2 0,-38-6 4 15,44-6 4-15,-44 6 0 0,51-20 0 16,-51 20 0-16,47-38-1 0,-47 38 1 16,39-53-2-16,-23 20 0 0,-5-3 0 15,2-4 0-15,-10 7 3 0,1 0 1 0,-4 33 3 16,0-44 3-16,0 44 5 0,-7-29 3 15,7 29 1-15,0 0 1 0,0 0-6 16,0 0-7-16,0 0-11 0,0 0-19 16,0 0-17-16,0 0 3 0,0 0 6 15,-15 42 12-15,10 9 21 0,5 11 1 16,-4 7 2-16,4 1-1 0,0-1 0 16,4-3-1-16,3 3 3 0,-3 0 2 0,5-1 2 15,-2 3 0-15,2-4-5 16,-3-10-2-16,6-6-3 0,-6-13 0 0,-1-9 0 15,-1-3-1-15,-4-26-1 0,0 36-2 16,0-36 0-16,0 0 3 0,-27 28 3 16,27-28 9-16,-35 9 8 0,6-13 5 15,-2-7 4-15,5-7-5 0,-5-9-6 16,9-1-3-16,2-1-4 0,4 0-1 16,5-2-4-16,4 0-4 0,3-2-9 15,8-3-7-15,7 1-11 0,1-3-17 16,10-4-37-16,4 0-51 0,10-2-31 15,-3 0 12-15,2-1-169 0</inkml:trace>
  <inkml:trace contextRef="#ctx0" brushRef="#br0" timeOffset="83430.431">12032 12335 456 0,'0'0'22'16,"0"0"5"-16,0 0 0 0,35-20-7 15,-35 20-5-15,42-31-5 0,-42 31-3 16,42-47-7-16,-24 21-1 0,-5-1-3 16,-6 0-2-16,-7 27 5 0,9-46 8 15,-9 46 18-15,-5-31 20 0,5 31 19 0,0 0 8 16,0 0 1-16,-26-24-9 15,26 24-17-15,0 0-17 0,0 0-23 0,0 0-25 16,0 0-9-16,0 0-2 0,-27 33 6 16,18-2 16-16,3 6 4 0,-3 8 1 15,9 1 2-15,0-1-1 0,4-10 0 16,3-6 0-16,-7-29-1 0,15 37-1 16,-15-37 0-16,0 0 4 0,31 27 0 0,-31-27 6 15,0 0 3-15,31 4 9 0,-31-4 7 16,0 0 5-16,31-24 1 0,-31 24-5 15,34-46-7-15,-12 10-8 0,-7-2-1 16,1 5 3-16,-1 4 1 0,-15 29 2 16,9-28-4-16,-9 28-5 0,0 0-6 15,0 0-5-15,0 0-8 0,0 0-12 16,0 0-2-16,0 0 0 0,0 0 8 0,29 46 10 16,-29-46 4-16,13 51 0 15,-13-51 5-15,2 47 0 0,-2-47 0 16,11 33 2-16,-11-33-2 0,0 0-1 0,0 0-1 15,0 0 0-15,0 0 5 0,0 0 5 16,27 4 6-16,-27-4 10 0,31-20 0 16,-31 20-1-16,53-42-5 0,-22 16-2 15,-9-1-1-15,-22 27 2 0,31-35-2 16,-31 35-5-16,0 0-7 0,0 0-5 16,0 0-5-16,0 0-3 0,0 0 0 0,0 0 1 15,5 37 3-15,1-10 2 16,3 4 0-16,2 2-1 0,0-4-3 0,0 0-9 15,5-3-17-15,-16-26-20 0,31 40-34 16,-31-40-39-16,42 16-22 0,-42-16 2 16,-7-80 36-16,7 80-162 0</inkml:trace>
  <inkml:trace contextRef="#ctx0" brushRef="#br0" timeOffset="83601.164">12273 11710 577 0,'4'-38'73'0,"-4"38"-13"16,18-35-37-16,-18 35-19 0,38-27 1 15,-9 21-6-15,-3 6-14 0,3 4-18 16,2 5-23-16,4 7-13 0,-6 1 3 16,-2 5 18-16,-27-22-188 0</inkml:trace>
  <inkml:trace contextRef="#ctx0" brushRef="#br0" timeOffset="83811.832">12773 11294 430 0,'29'-22'20'0,"-29"22"13"16,42-27 12-16,-42 27 8 0,42-13 5 0,-42 13-1 16,51 9 10-16,-24 2-1 15,2 4-4-15,-29-15-4 0,42 40-20 0,-27-11-11 16,-10 2-7-16,-14 4-4 0,-7 5-1 15,-10 7-3-15,-19 6-8 0,-6 7-32 16,-17 2-48-16,-12 2-43 0,-4 0-43 16,-67-75-42-16,43 69-96 0</inkml:trace>
  <inkml:trace contextRef="#ctx0" brushRef="#br0" timeOffset="88068.23">13748 12087 438 0,'0'0'17'0,"0"0"16"15,0 0 7-15,0 0 0 0,0 0-10 16,0 0-14-16,0 0-4 0,0 0-3 0,0 0 3 15,0 0 2-15,4 28 3 0,-4-28 3 16,11 47 0-16,-6-14-3 0,1 7 2 16,3 2 1-16,-4 0-3 0,1 0 2 15,-6-6-5-15,7-3-2 0,-7-7-1 16,0-26-3-16,4 38-2 0,-4-38 0 16,0 0-1-16,0 0 3 0,0 0 12 15,0 0 18-15,0 0 8 0,0 0-4 0,0 0-12 16,0 0-16-16,-15-42-10 0,4 15-2 15,6-1-1-15,-1-6 0 0,6 3 1 16,0-6-2-16,4-3-6 0,3-2-3 16,-3-5-6-16,7 1-5 0,7 4 3 15,2 2-1-15,2 2 3 0,5 9 8 16,-27 29-2-16,46-33-3 0,-46 33-4 16,42-2-4-16,-42 2 4 0,47 20 5 0,-47-20 7 15,37 42 2-15,-15-13-1 16,-6 0 1-16,-1 2 3 0,-4 2 4 0,5 0 3 15,-5 5 2-15,0-5 1 16,-6-2 3-16,3-2-1 0,-8-29-3 0,7 37-4 16,-7-37-3-16,0 0-1 0,7 34-2 15,-7-34 3-15,0 0-2 0,0 0 1 16,0 0 2-16,0 0 3 0,0 0 13 16,0 0 15-16,0 0 9 0,0 0-5 15,0 0-12-15,-27-27-15 0,27 27-9 0,-18-51-5 16,14 16-1-16,0-5-2 15,1-5-5-15,3 6 3 0,3-3-3 0,1 2 1 16,5 2-1-16,-3 0-1 0,14 5-1 16,3 4 2-16,-1 3 1 0,9 6 2 15,-5 4-1-15,1 12 1 0,4 6 1 16,2 9 1-16,2 5 4 0,3 4 0 16,-7 4-1-16,2 5-1 0,-13 2 2 15,2 4 1-15,-2 1 1 0,-4-1 0 16,2-4 1-16,-10-2-2 0,4-3 0 15,-12-26 0-15,6 49-1 0,-6-49 1 16,2 44-2-16,-2-44-19 0,3 34-30 0,-3-34-43 16,8 31-32-16,-8-31-2 0,0 0 29 15,23 35-166-15</inkml:trace>
  <inkml:trace contextRef="#ctx0" brushRef="#br0" timeOffset="88512.528">15147 11980 429 0,'0'0'14'0,"0"0"5"16,0 0 6-16,-37-26 8 0,37 26 1 15,-31-14 4-15,31 14-2 16,0 0-11-16,0 0-12 0,-27 0-7 0,27 0-7 16,-33 16 2-16,33-16 2 0,-40 42-2 15,22-11 2-15,-6 7 3 0,2 6 0 16,6-2-1-16,5 7 1 0,0-7-3 0,11 0 0 15,-4-7 0-15,8-1 0 16,7-6 0-16,-11-28 0 0,22 38 2 0,-22-38 8 16,0 0 11-16,47 18 8 15,-47-18 9-15,46-7-7 0,-15-6-6 0,-2-7-12 16,2-9-11-16,-4-4-3 0,-5-7-4 16,-7-4 3-16,1-1 2 0,-12-1 0 15,7 6 6-15,-6 7 8 0,-5 33 9 16,-5-40 11-16,5 40 4 0,0 0-4 15,0 0-6-15,0 0-11 0,0 0-14 0,0 0-4 16,0 0-8-16,0 0-3 0,0 0 2 16,0 0 0-16,-22 40 7 0,27-9 1 15,-3 4-1-15,2 1-1 0,1-3-5 16,-3-2 1-16,2 0-9 0,-4-31-6 16,31 49-18-16,-31-49-22 0,33 39-15 0,-33-39-23 15,31 29-5-15,-31-29 5 16,38 11 12-16,-38-11 30 0,36-15-185 0</inkml:trace>
  <inkml:trace contextRef="#ctx0" brushRef="#br0" timeOffset="88719.205">14873 11385 721 0,'0'0'154'0,"-34"-25"-22"0,34 25-106 16,0 0-38-16,0 0 1 16,49 29 11-16,-11-7 12 0,19 5-2 0,12 8-8 15,4 5-23-15,0 7-48 0,-6 6-56 16,-10 2-27-16,-2-2-188 0</inkml:trace>
  <inkml:trace contextRef="#ctx0" brushRef="#br0" timeOffset="89408.291">16542 11340 493 0,'0'0'87'0,"0"0"16"0,0 0-18 16,-26-9-29-16,26 9-21 0,0 0-6 0,0 0 3 15,-3 40 7-15,10 2 4 0,-11 9-8 16,4 14-12-16,8-1-12 0,-5 7 4 16,1 4 5-16,5 2 2 0,-2-3 1 15,-1-1-6-15,3-7-3 0,-2-6-5 16,-7-9-1-16,11-16-6 0,-11-6-2 16,0-29 0-16,0 35-2 0,0-35-5 15,0 0-9-15,-7 29-9 0,7-29-10 0,0 0-10 16,0 0-27-16,0 0-44 15,0 0-31-15,-31-46 0 0,-75-78-173 0</inkml:trace>
  <inkml:trace contextRef="#ctx0" brushRef="#br0" timeOffset="89655.901">16436 11449 428 0,'-5'-38'26'0,"5"12"3"16,9-5-4-16,2 4-11 0,5 0 2 15,15 5 2-15,-2 0 5 0,6 2 3 0,-2 7-7 16,-2 2-3-16,5 9-7 0,-3 8-7 16,2 10-3-16,-1 8-1 0,-3 9 1 15,-5 3 1-15,-4-1 4 0,-6 7 9 16,-7-2 5-16,-9-2 8 0,2-5 6 16,-9-6 3-16,7-27 5 0,-20 42-3 15,20-42-6-15,-53 31-11 0,22-14-16 0,-2-3-22 16,-2-1-24-16,-5-6-34 15,11-3-26-15,-4-2-4 0,2-4 19 0,31 2-176 16</inkml:trace>
  <inkml:trace contextRef="#ctx0" brushRef="#br0" timeOffset="90875.705">17266 12082 572 0,'0'0'113'16,"0"0"-4"-16,0 0-49 0,0 0-46 15,0 0-2-15,-17 44 6 0,12-1 4 16,5 5 1-16,0 5-9 0,-4 3-4 16,8-8-3-16,5-3-1 0,-7-3 1 15,9-5-1-15,-6-3 0 0,-5-8-3 16,0-26-1-16,0 29 0 0,0-29-3 15,0 0 1-15,0 0 1 0,0 0 0 0,0 0-6 16,0 0-17-16,-16-38-11 0,14 3-6 16,-7-7 3-16,5-7 10 0,1 0 8 15,-5-4 6-15,8 0 4 0,-3 4 10 16,6 1 7-16,1 3 2 0,7 3 6 16,0 5 6-16,-6 1 3 0,-1 3 0 15,-4 33-7-15,18-49-8 0,-18 49-4 16,35-44-1-16,-35 44-1 0,42-40-1 0,-15 25-5 15,-27 15-1-15,49-16-2 0,-49 16-2 16,39 5-3-16,-39-5-1 0,0 0 0 16,29 42 0-16,-29-42 4 0,5 48 3 15,-5-17 2-15,-9 3 1 0,2 1 1 16,-8 1 3-16,4-3-1 0,-1-4 1 16,-10 2-1-16,7-5 1 0,15-26 1 15,-36 36-1-15,36-36 3 0,0 0 1 0,0 0 1 16,0 0 1-16,0 0-2 15,0 0-2-15,0 0 1 0,0 0-2 0,0 0-2 16,0 0-4-16,0 0-4 0,0 0 2 16,0 0 0-16,27 28 2 0,-27-28 3 15,46 27-2-15,-46-27 2 0,49 38 0 16,-22-16-1-16,-1 2 1 0,1 3-2 16,-1-1 0-16,-26-26 0 0,36 47-1 15,-36-47 2-15,31 35 2 0,-31-35 4 16,0 0 12-16,0 0 15 0,-11 29 7 0,11-29 3 15,-29 15-9-15,-4-1-14 0,2-3-8 16,-2 0-3-16,-3-5 1 0,7-3-2 16,1-3-1-16,-6-3-6 0,3-1-2 15,0 0-1-15,31 4-5 0,-42-9-4 16,42 9-8-16,-42-5-13 0,42 5-11 16,-29-4-18-16,29 4-21 0,0 0-34 15,0 0-26-15,0 0 1 0,0 0 29 0,0 0-165 16</inkml:trace>
  <inkml:trace contextRef="#ctx0" brushRef="#br0" timeOffset="91855.954">18263 12038 444 0,'0'0'46'0,"0"0"13"16,11-27 8-16,-11 27-6 0,-16-31 7 15,16 31 13-15,0 0 3 0,-22-37-8 16,22 37-22-16,0 0-21 0,-26-20-15 16,26 20-7-16,-27-9-9 0,27 9 3 15,-38 0 0-15,38 0-4 0,-46 15 4 0,46-15-7 16,-31 18 2-16,31-18-2 15,0 0-1-15,0 0 0 0,-27 40 0 0,27-40 0 16,0 38 0-16,0-38 2 0,0 44 0 16,0-44-1-16,20 51 3 0,-7-22-2 15,1-1 1-15,3 3 1 0,3 3 0 16,3-1-3-16,3-2-1 0,-2-2-1 16,10-1 1-16,-3-3 3 0,2-3 1 15,-2-2 0-15,-31-20 0 0,38 29 1 16,-38-29 0-16,0 0-1 0,0 0-1 0,0 0-1 15,0 0 4-15,0 0 8 0,0 0 2 16,0 0 2-16,-43 8-1 0,15-12-5 16,-3-3 1-16,-5 3-1 0,36 4-3 15,-44-13 0-15,44 13-10 0,-40-7-8 16,40 7-20-16,0 0-41 0,0 0-57 16,0 0-37-16,0 0 7 0,0 0-169 15</inkml:trace>
  <inkml:trace contextRef="#ctx0" brushRef="#br0" timeOffset="92202.408">18712 12614 560 0,'0'0'98'0,"0"0"-4"0,16-31-47 15,-16 31-41-15,20-47 9 16,-14 14 11-16,5 0 1 0,5-5-6 0,-1-2-10 16,5 5 1-16,-6-1 12 0,-10 1 15 15,0 6 13-15,-4 29 3 0,0-40-3 16,0 40-9-16,0 0-9 0,0 0-8 16,0 0-10-16,0 0-8 0,0 0-9 15,0 0-5-15,0 0 0 0,0 0 1 0,-4 36 2 16,0-1 4-16,4 5 0 15,-3 2-1-15,-1 0 2 0,4-2-1 0,0 0 0 16,0-3 1-16,7-1-3 0,1-3-3 16,-8-2-14-16,0-31-36 0,7 44-58 15,-7-44-67-15,13 29-14 0,-13-29-175 16</inkml:trace>
  <inkml:trace contextRef="#ctx0" brushRef="#br0" timeOffset="93566.367">19483 11772 697 0,'0'0'136'0,"-20"-29"-32"0,20 29-54 15,0 0-8-15,0 0 2 0,0 0-5 16,0 0-11-16,0 0-10 0,0 0-8 0,0 0-5 15,0 0 0-15,0 0 0 16,0 0 2-16,0 0 2 0,0 0 3 0,0 0 2 16,0 0 1-16,0 0 0 0,0 0 0 15,0 0-1-15,0 0 1 0,0 0-1 16,0 0-1-16,0 0-3 0,0 0-4 16,0 0-2-16,0 0-1 0,0 0-1 15,0 0 2-15,0 0 2 0,0 0-1 0,0 0 0 16,0 0-1-16,0 0-2 15,0 0 0-15,0 0 0 0,0 0-1 0,0 0-1 16,0 0-1-16,0 0 2 0,0 0-1 16,0 0 0-16,51-6 2 0,-18 8-1 15,2 0 1-15,19 3 0 0,-6-3-1 16,10 0-1-16,-5-2 0 0,0 0-3 16,-6 0-5-16,-10 2 0 0,1-2-1 15,-38 0-2-15,46 2 2 0,-46-2-2 16,49 3-1-16,-49-3-3 0,27 0-5 0,-27 0-8 15,0 0-8-15,0 0-8 16,26 4-12-16,-26-4-18 0,0 0-20 0,0 0-23 16,0 0-11-16,0 0 5 0,27 2 29 15,-27-2-169-15</inkml:trace>
  <inkml:trace contextRef="#ctx0" brushRef="#br0" timeOffset="93826.954">19625 12140 558 0,'0'0'109'16,"0"0"1"-16,0 0-32 0,0 0-17 15,0 0 11-15,0 0 7 0,33-18-4 16,-33 18-26-16,48-13-21 0,-5 4-8 15,-8 2-5-15,9 5-4 0,7 2-4 16,-2 2-4-16,2 3-3 0,-2-1-13 0,-7 5-13 16,11 0-43-16,-16 0-75 15,5 4-50-15,1 0 3 0,-17 3-169 0</inkml:trace>
  <inkml:trace contextRef="#ctx0" brushRef="#br0" timeOffset="95448.158">19447 11553 711 0,'0'0'148'0,"0"0"-26"0,-22-31-44 16,22 31-13-16,0 0-6 0,0 0-19 15,0 0-21-15,0 0-12 0,0 0-6 16,0 0 0-16,0 0 0 0,36 2 1 15,-36-2 0-15,48 18-2 0,-10-3 2 0,11 1-1 16,8 4 0-16,-4 2 0 0,5 2 1 16,4 5-1-16,-9-2-4 0,9-1 1 15,-6-1-5-15,-10-6-1 0,-8 1 2 16,-7 0 0-16,-5 0 3 0,1-4 0 16,-27-16-1-16,35 24-3 0,-35-24 0 0,0 0-1 15,0 0 0-15,0 0 1 16,7 31 1-16,-7-31 1 0,0 0 2 0,-20 31 7 15,20-31 4-15,-44 44 3 0,6-15 3 16,-4 2 0-16,-9 2-2 0,2 1-3 16,3-6-3-16,2-1-1 0,4-5 1 15,2-2 2-15,0-2-1 0,1 0 1 16,10-1-1-16,1-1 1 0,26-16-1 16,-40 26-1-16,40-26-2 0,-38 22-1 15,38-22-1-15,0 0-3 0,0 0 1 0,0 0 0 16,0 0-1-16,-26 16-1 15,26-16-3-15,0 0-8 0,0 0-10 0,0 0-14 16,0 0-25-16,0 0-31 0,0 0-32 16,0 0-23-16,0 0 2 0,0 0 26 15,37 4 42-15,10-4-170 0</inkml:trace>
  <inkml:trace contextRef="#ctx0" brushRef="#br0" timeOffset="95706.75">20550 12359 463 0,'0'0'52'0,"-31"11"10"0,31-11 3 16,-38 16-1-16,7-5 15 0,5 4 8 16,-1 3-5-16,-4 0-19 0,31-18-15 15,-44 33-9-15,44-33-7 0,-51 31-4 0,25-11-3 16,-8 0-6-16,3 2-5 15,-4 0-4-15,-3 0-3 0,1 0-5 0,-1 3-1 16,3-6-6-16,35-19-11 0,-54 40-16 16,28-20-30-16,-1 2-35 0,1 1-33 15,26-23-21-15,-27 26 8 0,27-26 37 16,0 0-164-16</inkml:trace>
  <inkml:trace contextRef="#ctx0" brushRef="#br0" timeOffset="96702.559">21487 11329 470 0,'0'0'76'0,"0"0"29"0,-25-26 0 16,25 26-14-16,0 0-24 0,0 0-30 15,0 0-21-15,0 0-11 0,0 40 6 16,3-1 4-16,1 21 4 0,0 13 1 16,3 11-1-16,0 5 0 0,-3 2-3 15,5-3-3-15,-2-6-8 0,-3-2-3 0,3-9-1 16,-7-2 0-16,0-10 1 15,4-10 1-15,-4-9-1 0,0-11-5 0,0-29-10 16,-4 37-14-16,4-37-22 0,0 0-13 16,0 0-15-16,0 0-23 0,0 0-14 15,-27-17 0-15,12-17 23 0,8-14-173 16</inkml:trace>
  <inkml:trace contextRef="#ctx0" brushRef="#br0" timeOffset="96953.165">21549 11402 434 0,'0'-62'36'0,"0"27"7"0,0 2-5 0,11 6-7 16,-7 1-8-16,-4 26-1 0,42-47-4 15,-15 29-6-15,4 3-6 0,-2 4-4 16,2 6-4-16,-5 5-4 0,5 11-7 16,0 5-5-16,-4 8-1 0,-1 5 6 15,-15 2 7-15,5 9 9 0,-9-2 6 0,-14-3 9 16,3 0 7-16,-3-4 3 15,7-31 3-15,-38 47 0 0,38-47 0 0,-55 35-2 16,22-17-7-16,2 0-14 0,-11-1-23 16,8-3-16-16,10-1-23 0,-3-6-16 15,27-7-12-15,-37 11 4 0,37-11-187 16</inkml:trace>
  <inkml:trace contextRef="#ctx0" brushRef="#br0" timeOffset="97425.843">22051 12011 420 0,'5'34'36'0,"-5"-34"16"0,-5 39 9 16,3-12-3-16,2 4-3 0,-4 2 1 15,4 7-3-15,0-2-9 0,-5-1-12 16,5 1-16-16,5-7-6 0,-5-31-10 16,4 44-2-16,-4-44 4 0,0 0-7 15,0 0 6-15,0 0 4 0,0 0 9 16,0 0 18-16,0 0 13 0,0 0-2 0,0 0-7 15,-31-9-17-15,22-17-14 16,-2-7-4-16,-4-7-2 0,13-2-1 0,-3-5-2 16,12 1 5-16,4 4-1 0,-2 2 1 15,17 2 6-15,-4 0-7 0,3 1 2 16,6 4-1-16,-5 2-5 0,8 4 3 16,-1 7-2-16,-33 20 2 0,51-20 0 15,-51 20-2-15,48 7-1 0,-21 4-2 0,-27-11-3 16,51 33-3-16,-51-33-3 15,29 44-5-15,-25-17-7 0,-4 4-18 0,-4 7-42 16,-7-1-38-16,0 10-11 0,-5-1-187 16</inkml:trace>
  <inkml:trace contextRef="#ctx0" brushRef="#br0" timeOffset="97615.545">22632 12366 394 0,'0'0'163'0,"0"0"-88"16,0 0-14-16,0 0-21 0,-16 35 8 0,16-35 5 16,0 0-10-16,-11 40-20 0,11-40-13 15,-4 38-6-15,4-38-1 0,-18 48-1 16,2-15-6-16,-4 3-19 0,-2 2-31 16,-9-1-31-16,5-6-30 0,6-4 8 15,20-27-179-15</inkml:trace>
  <inkml:trace contextRef="#ctx0" brushRef="#br0" timeOffset="98683.865">22944 12155 435 0,'9'27'47'0,"-9"-27"15"0,17 40 10 15,-17-40-6-15,16 57-2 0,-16-24-7 16,4-4-8-16,-4 4-10 0,-4-4-13 16,4 0-5-16,0 0-7 0,0-29-3 15,-2 44 0-15,2-44 0 0,0 0-4 16,-16 29-1-16,16-29 4 0,0 0 14 16,0 0 10-16,0 0 0 0,0 0-6 15,0 0-14-15,-24-38-7 0,24 38-1 0,-7-44 1 16,12 17-1-16,6-4-2 15,4 0-2-15,1-2-2 0,1 2 1 0,-1 2-1 16,6 3-1-16,-22 26-1 0,47-42 1 16,-47 42-1-16,37-18 1 0,-37 18-1 15,0 0-1-15,38 11-1 0,-38-11-3 16,26 33 2-16,-26-33 0 0,20 42 1 16,-20-42 3-16,7 45 0 0,-7-45-1 15,4 42 1-15,-4-42-1 0,11 35 2 16,-11-35 0-16,0 0 1 0,0 31 1 0,0-31 0 15,0 0 0-15,0 0 0 16,0 0 4-16,0 0 2 0,0 0 6 0,0 0 4 16,0 0-1-16,0 0-2 0,0 0-6 15,16-33-6-15,-16 33-3 0,15-47-1 16,-15 47-1-16,27-48 2 0,-27 48-1 16,27-42 0-16,-27 42 0 0,26-36-3 15,-26 36 2-15,25-26-1 0,-25 26-2 0,0 0-1 16,0 0-3-16,33-5 0 15,-33 5 1-15,0 0 3 0,37 40 1 0,-37-40 1 16,20 42 3-16,-9-15-2 0,0-1 3 16,3 1-1-16,-8-1 2 0,-6-26 0 15,11 36-4-15,-11-36 1 0,0 0-3 16,23 26-1-16,-23-26 2 0,0 0 2 16,42 5 3-16,-42-5 1 0,35-11 0 0,-35 11 0 15,47-25-2-15,-47 25 0 16,42-37 2-16,-42 37 1 0,28-44 0 0,-28 44 1 15,31-49-2-15,-31 49 3 16,16-47 2-16,-16 47 2 0,0-28 0 0,0 28-2 16,0 0-2-16,0 0-3 0,0 0-3 15,0 0-5-15,0 0-4 0,0 0-7 16,0 0-4-16,0 0 1 0,0 0 4 16,0 0 8-16,0 0 1 0,7 39 1 15,-7-39 0-15,8 34 0 0,-8-34 3 0,7 37 1 16,-7-37-3-16,5 29-3 15,-5-29-3-15,0 0-1 0,26 20 2 0,-26-20 5 16,31 4 3-16,-31-4 6 0,42-13 2 16,-42 13 1-16,49-24 1 0,-49 24 1 15,53-38 1-15,-53 38 0 0,42-40 1 16,-42 40-1-16,38-33-1 0,-38 33-2 16,31-24-2-16,-31 24-4 0,0 0-2 15,31-7-2-15,-31 7-2 0,0 0 1 16,22 31 1-16,-22-31 1 0,20 35 1 0,-20-35 2 15,15 47 2-15,-15-47-2 0,16 35-1 16,-16-35-2-16,0 0-2 0,29 27 3 16,-29-27 2-16,51 0 1 0,-18-9 2 15,20-6-3-15,-7-5 0 0,-4-2 6 16,1 4 4-16,-43 18 6 0,37-22 0 16,-37 22-1-16,0 0-6 0,0 0-5 15,0 0-3-15,0 0-1 0,31 26 1 0,-31-26 0 16,7 42 1-16,2-15-4 15,-3-1-2-15,-1 3-6 0,-1 2-13 0,-2-2-16 16,-2-2-35-16,0-27-63 0,0 39-63 16,0-39 5-16,0 0-173 0</inkml:trace>
  <inkml:trace contextRef="#ctx0" brushRef="#br0" timeOffset="98840.616">23909 11604 1054 0,'-15'-49'217'0,"15"49"-143"0,-5-31-68 0,5 31-6 16,0 0-23-16,0 0-48 0,27 0-96 15,-27 0-75-15,40 18-185 0</inkml:trace>
  <inkml:trace contextRef="#ctx0" brushRef="#br0" timeOffset="127588.915">3097 14423 435 0,'0'0'62'0,"0"0"7"16,0 0-8-16,-13-29-39 0,13 29-21 0,0 0-17 15,0 0-27-15,-12-27-21 0,12 27 2 16,0 0-197-16</inkml:trace>
  <inkml:trace contextRef="#ctx0" brushRef="#br0" timeOffset="130067.729">3741 14272 375 0,'0'0'6'0,"-13"-31"2"16,13 31 4-16,-18-38 1 16,18 38 6-16,-20-44 7 0,20 44 9 0,-15-44 9 15,15 44 14-15,-16-29 7 0,16 29-5 16,0 0-13-16,-26-26-20 0,26 26-15 16,0 0-8-16,-31-20-6 0,31 20-5 15,-27-9-13-15,27 9-9 0,-29 0-5 16,29 0 1-16,-40 17 10 0,40-17 8 0,-39 31 9 15,39-31 3-15,-31 31 3 0,31-31-1 16,-20 36 2-16,20-36-1 0,-11 49-3 16,11-23 0-16,4 1-2 0,-4-27-1 15,13 48-4-15,-13-48-1 0,25 34-4 16,-25-34 0-16,33 13 4 0,-33-13 4 0,31-2 8 16,-31 2 5-16,38-27 7 15,-38 27 3-15,46-62-1 0,-19 2-7 0,-5-13-11 16,-2-17-4-16,-5-8-4 0,-8-6-2 15,-3 0 6-15,-4 7 0 0,0 8 3 16,0 14 18-16,-6 15 10 0,-3 11 15 16,2 16 20-16,7 33 2 0,-15-31-2 15,15 31-15-15,0 0-23 0,0 0-27 16,0 0-27-16,0 0-21 0,0 0 1 16,-5 33 12-16,10 11 23 0,1 23 21 15,-1 13 8-15,-1 17-1 0,1 0 1 16,-3-4 1-16,2 3-7 0,1-19 0 0,1-2-3 15,-1-1-1-15,1-12 2 16,5-3-6-16,-2-6-10 0,2-4-26 0,5-7-30 16,4-4-14-16,-3-7 3 0,3-5 24 15,-20-26-175-15</inkml:trace>
  <inkml:trace contextRef="#ctx0" brushRef="#br0" timeOffset="130463.106">4281 14259 431 0,'0'0'86'0,"0"0"15"0,0 0-4 16,0 0-46-16,0 0-31 0,0 0-15 16,0 0-8-16,0 0-12 0,0 0-16 15,0 0-5-15,0 0-4 0,27-2 1 16,-27 2 9-16,0 0 1 0,0 0 5 16,22 33 13-16,-22-33 16 0,0 0 16 15,-11 42 15-15,11-42 8 0,-38 51 0 0,12-18-7 16,4 0-6-16,-3-4-9 15,25-29-5-15,-26 33-7 0,26-33-8 0,0 0-10 16,0 0-5-16,0 0-3 0,37 7 4 16,-8-3 10-16,11-1 5 0,13-3 1 15,16-9-28-15,8-7-23 0,14-8-40 16,-2-9-2-16,-3 2-184 0</inkml:trace>
  <inkml:trace contextRef="#ctx0" brushRef="#br0" timeOffset="130743.531">5444 13882 981 0,'-31'-17'211'15,"31"17"-158"-15,0 0-51 16,0 0-2-16,0 0-7 0,0 0-26 0,0 0-80 16,0 0-89-16,0 0-3 0,0 0 25 15,9 28-128-15</inkml:trace>
  <inkml:trace contextRef="#ctx0" brushRef="#br0" timeOffset="130898.287">5497 14518 997 0,'0'0'163'16,"0"0"-227"-16,0 0-96 0,0 0-35 15,0 0 28-15,0 0-146 0</inkml:trace>
  <inkml:trace contextRef="#ctx0" brushRef="#br0" timeOffset="186750.09">6806 14035 416 0,'0'0'0'15,"0"0"-1"-15,0 0 1 0,0 0-1 0,0 0 1 16,0 0-1-16,0 0 2 0,0 0-1 15,0 0 1-15,26-9-1 0,-26 9-1 16,0 0 1-16,34 0 0 0,-34 0 0 16,0 0 2-16,0 0 0 0,0 0 2 15,0 0-1-15,0 0 2 0,0 0 2 0,0 0 6 16,0 0 6-16,0 0 5 16,0 0 4-16,0 0 0 0,0 0 1 0,0 0 5 15,0 0 5-15,0 0 5 0,0 0 1 16,0 0-2-16,0 0-3 0,0 0-4 15,0 0-5-15,0 0-7 0,0 0-7 16,0 0-7-16,0 0-4 0,0 0-2 16,0 0-3-16,0 0 3 0,0 0-5 15,0 0-2-15,0 0-2 0,0 0-5 16,0 0 0-16,0 0 1 0,0 0-2 0,0 0-6 16,0 0-7-16,0 0-10 0,0 0-20 15,0 0-43-15,0 0-4 0,0 0-197 16</inkml:trace>
  <inkml:trace contextRef="#ctx0" brushRef="#br0" timeOffset="187507.085">7076 13831 413 0,'0'0'7'0,"0"0"25"16,0 0 14-16,0 0 0 0,0 0-6 16,0 0-18-16,4-26-4 0,-4 26 6 15,0 0 2-15,-20-29-8 0,20 29-10 16,0 0-7-16,-37-35-4 0,37 35 1 16,-27-11-1-16,27 11 0 0,-31-5 1 0,31 5-3 15,-31 5 2-15,31-5 0 0,-26 11 0 16,26-11 3-16,0 0-1 0,-38 24 2 15,38-24-1-15,0 0 1 0,-27 22-2 16,27-22 1-16,-26 33 0 0,26-33-1 16,-27 45 3-16,27-45 0 0,-20 51 1 15,9-23 2-15,7-1-2 0,4-27-1 16,-11 42-3-16,11-42 0 0,-5 29 1 0,5-29 1 16,-2 33 4-16,2-33-1 0,-4 47-1 15,4-47-1-15,0 42-1 0,0-42-2 16,6 33 2-16,-6-33-1 0,5 26 1 15,-5-26 0-15,0 0 0 0,11 36-2 16,-11-36-1-16,0 0 0 0,9 26 1 16,-9-26 2-16,0 0 0 0,0 0 1 15,37 38 1-15,-37-38 0 0,31 24-1 0,-31-24-1 16,27 20-1-16,-27-20 1 16,33 18 1-16,-33-18 4 0,31 16 4 0,-31-16 1 15,38 8 5-15,-38-8-1 0,40 5-3 16,-40-5-2-16,33 4-5 0,-33-4-2 15,0 0 0-15,0 0-2 0,31 5 1 16,-31-5 0-16,0 0 0 0,0 0 2 16,0 0 1-16,0 0 1 0,26-3-1 15,-26 3 0-15,0 0-1 0,0 0-2 16,0 0 1-16,0 0-1 0,0 0 0 0,0 0-4 16,0 0-13-16,0 0-28 15,0 0-33-15,0 0-27 0,0 0 8 0,0 0 26 16,0 0-172-16</inkml:trace>
  <inkml:trace contextRef="#ctx0" brushRef="#br0" timeOffset="188245.738">7820 14033 415 0,'0'0'14'0,"0"0"9"0,7-38 5 0,-7 38 11 15,-5-40 5-15,5 40 5 0,-6-37 7 16,6 37-4-16,-12-31-8 0,12 31-5 15,0 0-7-15,-19-38-5 0,19 38-10 16,0 0-8-16,-23-26-7 0,23 26-5 16,0 0-5-16,-26-14-10 0,26 14-9 15,0 0-8-15,-38 0-2 0,38 0 9 16,-46 14 14-16,46-14 7 0,-36 15 7 16,36-15-1-16,0 0 1 0,-29 27-2 15,29-27 0-15,0 0 0 0,-15 33-2 0,15-33 0 16,0 33 2-16,0-33-1 0,7 40 0 15,-7-40 0-15,15 42-1 0,-15-42 0 16,31 40 3-16,-31-40 1 0,38 44 1 16,-38-44 1-16,46 53-2 0,-19-24 3 15,4-2-1-15,-5-3 0 0,1-4 0 0,0 2-3 16,-27-22 3-16,44 36-3 16,-44-36 1-16,0 0 1 0,29 31-2 0,-29-31-1 15,0 0 0-15,0 0 0 0,0 0 9 16,0 0 13-16,0 0 13 0,0 0 16 15,0 0 1-15,-29 15-9 0,29-15-11 16,-44 11-17-16,13-9-5 0,0 3 0 16,4-3 0-16,0-4 0 0,27 2-1 15,-42-7-2-15,42 7-3 0,-37-11-4 16,37 11-13-16,0 0-12 0,-27-7-15 0,27 7-17 16,0 0-26-16,0 0-24 15,0 0 10-15,0 0 21 0,0 0-172 0</inkml:trace>
  <inkml:trace contextRef="#ctx0" brushRef="#br0" timeOffset="197930.466">9025 13599 428 0,'0'0'0'0,"0"0"-1"0,0 0 1 16,-27-9-206-16</inkml:trace>
  <inkml:trace contextRef="#ctx0" brushRef="#br0" timeOffset="-201668.504">6808 13287 716 0,'-44'-29'140'16,"44"29"-57"-16,-36-16-46 0,36 16-14 15,0 0-12-15,0 0-6 0,0 0-3 16,0 0-1-16,-11 40 2 0,11-2 1 16,-4 20 2-16,-3 12 7 0,7 8 3 15,5 8 3-15,-3 1 1 0,0-5-6 0,5-3-5 16,-7-8-5-16,4-4-2 15,-2 1 1-15,-2-4 1 0,0 1-1 0,0-8 0 16,0-10-8-16,0-12-14 16,0-8-32-16,0-27-50 0,0 31-31 0,0-31-18 15,0 0 18-15,0 0 49 0,27-51-172 16</inkml:trace>
  <inkml:trace contextRef="#ctx0" brushRef="#br0" timeOffset="-201454.843">7001 13431 625 0,'0'0'143'0,"-36"-11"9"15,36 11-73-15,-31-7-22 0,31 7-13 16,0 0-9-16,0 0-17 0,-26 7-16 16,26-7-9-16,0 0-2 0,-31 55-2 15,4-2-4-15,-2 22 0 0,-2 12-15 16,5 1-2-16,6-1 4 0,4-16 2 0,10-14 14 16,10-13 6-16,-2-13 2 15,-2-31 0-15,5 45-10 0,-5-45-17 0,15 35-17 16,-15-35-14-16,31 38-8 0,-31-38-4 15,49 31-9-15,-18-18 9 0,7-6 19 16,-1-10-186-16</inkml:trace>
  <inkml:trace contextRef="#ctx0" brushRef="#br0" timeOffset="-201215.219">7457 13267 612 0,'-38'-13'94'15,"38"13"-26"-15,-42-3-37 16,42 3 3-16,0 0 0 0,-26 14-4 0,26-14-17 16,-5 33-10-16,-2 9-4 0,3 20 4 15,0 20 4-15,1 9 1 0,3 6 3 16,3-2-3-16,-3-2 2 0,4 0 3 16,-4 0 0-16,0-2-1 0,-4-7-3 15,1-11-4-15,-1-4-2 0,-3-12 0 16,-2-6-3-16,-2-6-11 0,3-8-24 15,-10 1-46-15,2-3-46 0,5-6-17 0,-42-31-180 16</inkml:trace>
  <inkml:trace contextRef="#ctx0" brushRef="#br0" timeOffset="-200824.834">7893 13719 424 0,'0'0'42'0,"0"0"13"0,-20-31 11 0,20 31-3 16,-22-34 8-16,22 34 10 15,-27-31 5-15,27 31-11 0,-35-22-19 0,35 22-15 16,-31-11-12-16,31 11-6 0,-29-7-6 16,29 7-10-16,-29 7-6 0,29-7-3 15,-28 36 0-15,12 1 1 0,-4 16 1 16,-2 16 1-16,0 15 1 0,2 9-1 16,4 5 0-16,10-3 0 0,1-11 0 15,5-13 0-15,7-9 0 0,9-7 0 16,-1-2-1-16,7-4 1 0,5-7-2 0,4-4 0 15,11-10-2-15,7 1-9 16,6-7-33-16,5-11-63 0,13-6-69 0,-9-10-205 16</inkml:trace>
  <inkml:trace contextRef="#ctx0" brushRef="#br0" timeOffset="-200164.265">9332 13960 648 0,'0'0'116'16,"0"0"-24"-16,0 0-106 0,0 0-18 15,0 0 9-15,0 0 22 0,0 44 8 16,0-44 0-16,9 56-2 0,-7-21-4 16,-2-2 1-16,0-2 2 0,-6-4 0 15,6-27 0-15,0 29 0 0,0-29 0 16,0 0 5-16,0 0 6 0,0 0 7 0,0 0 8 15,0 0 5-15,0 0 0 0,0 0 0 16,0 0-1-16,0 0-4 0,0 0-3 16,0 0-7-16,0 0-8 0,0 0-4 15,0 0-4-15,0 0 0 0,0 0-2 16,0 0 0-16,0 0 0 0,0 0-3 16,0 0 1-16,0 0 1 0,0 0 0 15,0 0 0-15,0 0 3 0,0 0-3 0,0 0 1 16,0 0-1-16,0 0 0 15,0 0-1-15,0 0-4 0,0 0-5 0,0 0-11 16,0 0-11-16,0 0-15 0,0 0-11 16,0 0-33-16,0 0-20 0,0 0-18 15,0 0 7-15,0 0 44 0,-22-36-177 16</inkml:trace>
  <inkml:trace contextRef="#ctx0" brushRef="#br0" timeOffset="-199897.685">9379 13812 442 0,'-16'-27'85'0,"16"27"-9"0,-31-35 6 16,31 35-19-16,-33-23 5 0,33 23 10 16,-26-13 0-16,26 13-19 0,0 0-25 15,-36 0-24-15,36 0-11 0,-26 24-3 0,8 3-1 16,-7 17 4-16,-1 16 2 15,4 13 0-15,0 9 1 0,6 0-1 0,12-9-1 16,4-6 0-16,9-17-2 0,-3-10-3 16,10-6-3-16,1-6-3 0,8 1-4 15,4-2-8-15,6-7-18 0,11-3-32 16,-8-3-40-16,9-3-18 0,-5-7 16 16,-2-6-172-16</inkml:trace>
  <inkml:trace contextRef="#ctx0" brushRef="#br0" timeOffset="-199316.448">10129 13785 459 0,'-28'-7'41'0,"28"7"3"0,-42-4-9 15,42 4-24-15,-36 9-2 0,36-9 2 16,-35 42 1-16,10-2 1 0,1 19-3 15,-3 15-2-15,10 7 0 0,8 1-5 0,4-6 0 16,14-10-1-16,2-13-3 0,7-8 1 16,-2-12-1-16,-16-33-5 0,31 37 2 15,-31-37 2-15,0 0 8 0,26 3 14 16,-26-3 9-16,0 0-1 0,20-58-15 16,-13 12-11-16,2-16-1 0,-7 0 4 15,-9 4 10-15,1 9 12 0,-8 12 5 16,3 8 7-16,11 29-2 0,-22-31-13 0,22 31-15 15,0 0-24-15,0 0-37 16,0 0-50-16,0 0-25 0,0 0 9 0,0 0 34 16,0 0-154-16</inkml:trace>
  <inkml:trace contextRef="#ctx0" brushRef="#br0" timeOffset="-198846.187">10451 13951 426 0,'11'27'11'0,"-11"-27"6"16,0 0 17-16,4 35 5 15,-4-35 3-15,5 44-1 0,-8-17-12 0,3 11-10 16,-2 4-7-16,-2 4-5 0,10 1-9 16,-1-8-9-16,6-5-8 0,4-8-8 15,-15-26-5-15,31 27 7 0,-31-27 8 16,38-2 8-16,-38 2 11 0,53-40 3 16,-26 0 2-16,8-11 2 0,-8-7 6 15,-1-1 6-15,-6 5 7 0,-9 6 2 16,-4 8 3-16,-3 9 16 0,-4 31 8 0,0-27-3 15,0 27-11-15,0 0-38 16,0 0-31-16,0 0-6 0,0 0 2 0,0 49 13 16,7-7 17-16,-3 13 2 0,1 10-6 15,-1-6-6-15,10-8 0 0,1-9-3 16,5-11 4-16,7-6 5 0,-1-7 1 16,7-10 1-16,-2-3 4 0,0-14 8 15,0-7 13-15,3-6 6 0,-8-13 2 0,1-7 0 16,-7-5 13-16,-12 5 22 0,-1 11 12 15,-7 31-1-15,0 0-27 0,0 0-26 16,0 0-16-16,0 0-7 0,0 0-7 16,0 0-10-16,0 0 1 0,-7 29 1 15,10 15 8-15,1 16 14 0,1 11-2 16,-5 2 0-16,2-2-2 0,2-7-3 16,-4-9 1-16,5-8-3 0,-10-7 1 15,-1-7-1-15,-3-4-1 0,-9 0-1 16,-9-1-24-16,-12 3-50 0,-15-2-47 0,-10-2-46 15,0-14 8-15,-14-13-158 0</inkml:trace>
  <inkml:trace contextRef="#ctx0" brushRef="#br0" timeOffset="-198660.476">10019 13322 1021 0,'0'0'213'0,"0"0"-167"0,-7-26-45 15,7 26-3-15,0 0-1 0,0 0 0 0,0 0-1 16,49 2-1-16,-7 2-4 0,15 1-9 16,19 4-25-16,6 8-46 0,-3 8-50 15,-3 12-44-15,-10 12 16 0,-37-11 45 16,17 24-152-16</inkml:trace>
  <inkml:trace contextRef="#ctx0" brushRef="#br0" timeOffset="-197321.584">12333 13900 503 0,'-18'-31'86'15,"18"31"11"-15,-42-46 12 0,15 17-38 0,-4 4 7 16,-6 3 3-16,6 0-11 0,-7 7-22 16,-4 4-25-16,4 4-15 0,-1 7-10 15,1 4-2-15,38-4-2 0,-38 11-21 16,38-11-3-16,5 27-1 0,1 2 3 16,14 15 21-16,2 9 6 0,16 9 1 15,2 0-2-15,9-2 1 0,4-2-1 16,0-10 1-16,0-1 3 0,-6-10-4 0,-10-6 2 15,-6-11-1-15,-31-20-4 16,27 23 2-16,-27-23 15 0,0 0 10 0,0 0 5 16,-31 2-4-16,0-4-16 0,-7-3-10 15,-4 3 2-15,4-7 4 0,7 0 2 16,31 9-3-16,-37-22-11 0,37 22-6 16,0 0-10-16,6-31-2 0,-6 31 6 15,51-40 5-15,-13 14 11 0,11-1 5 0,-3 3-1 16,7 4 1-16,-6 2 0 15,-5 0 0-15,-4 5 1 0,-38 13 1 0,35-13 11 16,-35 13 16-16,0 0 13 0,0 0 8 16,0 0-4-16,0 0-9 0,0 0-7 15,0 0-8-15,0 0-6 0,0 0-7 16,0 0-11-16,0 0-12 0,0 0-13 16,0 0-7-16,0 0 5 0,0 35 8 0,11-4 14 15,11 7 9-15,0 4-3 16,9-2-1-16,0-5-1 0,0-8-2 0,-4-10 0 15,-1-3 0-15,-26-14 0 0,47 4 2 16,-47-4 3-16,33-18 2 0,-33 18 3 16,38-59 0-16,-18 17 3 0,-5-7 7 15,-4 7 7-15,-4 11 10 0,-7 31 5 16,-2-33 0-16,2 33-4 0,0 0-7 16,0 0-10-16,0 0-7 0,0 0-7 15,0 0-11-15,0 0-10 0,0 0-17 0,0 0-7 16,0 0 0-16,0 42 1 15,11-14-12-15,4 12-30 0,3-2-23 0,9 0-14 16,4-10 5-16,6-8 19 0,10-11 22 16,1-9 19-16,6-11 23 0,-8-9 20 15,-4-11 9-15,-4 0 9 0,-14-4 10 16,-11 4 23-16,-8 4 26 0,-12-2 12 16,7 29 14-16,-26-42 12 0,26 42-3 15,-36-33-8-15,36 33-19 0,-37-33-28 16,37 33-22-16,-47-18-10 0,47 18-3 0,-38-6-10 15,38 6-12-15,0 0-17 0,0 0-17 16,-26 22-3-16,26-22 11 0,-5 53 17 16,5-13 16-16,14 4 5 0,-1-2 0 15,11-2 0-15,5-11 1 0,2-5 0 16,-4-6 1-16,-1-7 4 0,-26-11 3 16,36 6 14-16,-36-6 11 0,0 0 10 15,0 0 2-15,0 0-4 0,0 0-10 16,22-31-10-16,-22 31-11 0,4-48-9 15,-4 48-4-15,11-42-2 0,-11 42-4 0,0 0-7 16,0 0-5-16,0 0-5 0,0 0-2 16,0 0-10-16,0 0 5 0,0 0 6 15,-11 42 9-15,18-13 17 0,6 4 3 16,1 0-2-16,5-2-4 0,8-4-1 16,8-5 0-16,5-11 1 0,7-7 2 0,4-8 1 15,-3-14 1-15,1-9 3 16,-2-10 0-16,-10-12-1 0,-6-11 3 0,-4-2 5 15,-7-6 4-15,-9 1 2 0,-7 1 2 16,-4-1 2-16,-4 10 12 0,-1 8 11 16,1 11 6-16,4 38-2 0,-13-39-8 15,13 39-7-15,0 0-9 0,0 0-10 16,0 0-11-16,0 0-16 0,0 0-11 16,0 0 0-16,0 0 6 0,0 64 9 15,6-7 8-15,5 19 3 0,-6 10-7 16,-1 11-11-16,-1-6-13 0,5-9-7 15,3-15-1-15,5-21 8 0,-1-10-1 0,-15-36-10 16,23 31 3-16,-23-31 6 0,0 0 6 16,0 0-18-16,-20-40-28 0,4 2-13 15,-2-11 9-15,-1-8 55 0,3 4 61 16,3 2 47-16,-1 11 36 0,14 40 3 16,-11-40-24-16,11 40-33 0,0 0-37 15,0 0-25-15,0 0-8 0,0 0-2 16,36-13 1-16,-3 13-6 0,5 2-20 0,-3 2-39 15,3 3-43-15,-12 0-34 0,-26-7-20 16,0 0 33-16,0 0 43 0,0 28-165 16</inkml:trace>
  <inkml:trace contextRef="#ctx0" brushRef="#br0" timeOffset="-197121.892">13234 13648 512 0,'-62'-73'82'0,"33"24"13"16,9 5 3-16,9 13-8 0,11 31-1 15,-4-29-7-15,4 29-27 0,0 0-29 16,33-11-18-16,-2 2-5 0,11 2-6 16,5 5-16-16,6 6-35 0,-5 10-41 15,-1 6-29-15,-5 4-25 0,-4 7 23 16,-7 0 41-16,-5-7-176 0</inkml:trace>
  <inkml:trace contextRef="#ctx0" brushRef="#br0" timeOffset="-196923.208">13858 13110 562 0,'5'-49'156'0,"-5"49"33"16,-5-36-13-16,5 36-63 0,0 0-47 16,0 0-32-16,0 0-18 0,0 0-10 15,0 0-13-15,0 0-7 0,0 0-1 16,0 45 1-16,11 1-3 0,9 21-11 16,-9 17-36-16,-4 11-54 0,-2 9-38 15,-1 5-25-15,-4-1 35 0,11-8-154 0</inkml:trace>
  <inkml:trace contextRef="#ctx0" brushRef="#br0" timeOffset="-196406.225">15475 13309 670 0,'0'0'161'0,"0"0"0"16,0 0-85-16,0 0-51 0,-27-13-1 15,27 13-1-15,0 0-2 0,0 0-12 16,0 0-12-16,0 0 0 0,11 35-3 15,-11 0 2-15,5 19 4 0,-5 10-2 16,0 13 5-16,-5 7 0 0,-1 5-3 16,-5 4-4-16,-3 0-24 0,-3-2-30 0,6-3-41 15,0-17-26-15,2-15-17 0,4-17 13 16,5-39 42-16,-11 31-178 0</inkml:trace>
  <inkml:trace contextRef="#ctx0" brushRef="#br0" timeOffset="-196192.561">15253 13721 895 0,'0'0'191'0,"0"0"-100"16,0 0-104-16,0 0-6 0,0 0 10 15,40-27 11-15,-2 23-17 0,11 2-49 16,4 4-57-16,4 4-46 0,8 8 2 16,-3 6 49-16,-9 0-154 0</inkml:trace>
  <inkml:trace contextRef="#ctx0" brushRef="#br0" timeOffset="-195719.305">16150 13794 458 0,'0'0'56'16,"0"0"16"-16,-22-36 11 0,22 36-7 15,0 0 1-15,-31-35 0 0,31 35-7 16,0 0-18-16,-31-31-21 0,31 31-17 16,0 0-8-16,-31-9-9 0,31 9-7 15,0 0-2-15,-26 44 2 0,14-4 1 16,-7 9 4-16,1 6 1 0,7 5-3 0,2-7 2 15,13 0-2-15,7-11-4 0,0-8 1 16,-11-34-2-16,40 42 2 0,-11-31 4 16,-2-7 2-16,8-6 4 0,-2-7 3 15,-6-11 2-15,4-6 2 0,-5-8 11 16,1-1 13-16,-7 4 9 0,-2 0 4 16,-18 31-5-16,9-46-10 0,-9 46-8 15,6-38-1-15,-6 38 0 0,0 0-5 0,0 0-3 16,0 0-6-16,0 0-5 15,0 0-2-15,0 0-1 0,0 0-2 0,0 0-3 16,0 0-2-16,0 0 1 0,0 0 1 16,-2 44 5-16,13-11 2 0,5 5 1 15,-1-3 0-15,3-1-1 0,2-3 1 16,2-5-2-16,-22-26 1 0,53 33 0 16,-26-28-1-16,10-5 0 0,-6-9 0 15,9-6 0-15,-11-8 3 0,2-10 0 16,0-4 2-16,-5-8 0 0,-3-1-2 0,-8 6 6 15,-6 4 9-15,-9 36 8 0,2-37 6 16,-2 37 2-16,0 0-6 0,0 0-6 16,0 0-6-16,0 0-7 0,0 0-5 15,0 0-4-15,0 0-3 0,0 0 2 16,-26 37 0-16,21 3 1 0,3 13-1 16,-3 5-9-16,12 2-9 0,2-9-10 15,6-7-9-15,8-9-3 0,-23-35-7 0,46 38-15 16,-19-36-26-16,4-11-44 15,11-19-40-15,-5-19 17 0,1-21-173 0</inkml:trace>
  <inkml:trace contextRef="#ctx0" brushRef="#br0" timeOffset="-195541.584">16967 13194 729 0,'-55'-33'173'16,"55"33"-20"-16,-27-20-105 0,27 20-32 15,0 0-22-15,0 0-32 0,0 0-19 16,-6 26-36-16,-5 12-45 0,-9 22-7 0,-7 19-189 15</inkml:trace>
  <inkml:trace contextRef="#ctx0" brushRef="#br0" timeOffset="-195322.93">16252 14544 1185 0,'0'0'168'16,"0"0"-178"-16,0 0-11 15,0 0 5-15,0 0-16 0,0 0-59 0,0 0-76 16,31-13-58-16,0 4-180 0</inkml:trace>
  <inkml:trace contextRef="#ctx0" brushRef="#br0" timeOffset="-193286.18">18198 13552 473 0,'0'0'53'15,"0"0"2"-15,0 0-13 0,12 36-9 0,-12-7 14 16,-9 11 24-16,9 8-2 16,0 8-11-16,0 3-10 0,9 3-24 0,-5-4-4 15,-2 0-5-15,-2-5-8 0,5-5 0 16,-1-6-2-16,-2-6-2 0,3-5 0 15,-5-31-2-15,-5 42-3 0,5-42-10 16,-11 27-11-16,11-27-14 0,0 0-20 16,-37 6-16-16,37-6-21 0,-38-26-1 0,18-1 11 15,4-11 19-15,5-10 31 0,7-10 12 16,4-8 15-16,4-3 5 0,7 0 2 16,-2 1 6-16,2 6 1 0,0 4 7 15,-2 5 8-15,9 4 2 0,-2 5 7 16,3 6 4-16,-1 3 4 0,7 6-4 15,-25 29-7-15,48-46-11 0,-21 26-10 16,-1 6-3-16,1 8-2 0,-27 6-4 0,53 6-2 16,-53-6-2-16,47 29 2 15,-47-29 2-15,31 51 3 0,-18-15 4 0,-4 3 0 16,-3 4 3-16,-1-1 5 0,-12 0 2 16,-4 0 5-16,-2 0 4 0,-9-9-3 15,11-2-2-15,0-4 1 0,11-27 0 16,-20 44-1-16,20-44-4 0,0 0-6 15,-38 29-5-15,38-29-1 0,0 0-2 16,0 0-4-16,0 0-6 0,0 0-3 16,0 0 0-16,27 15 1 0,-27-15 8 0,26 27 4 15,-26-27 2-15,49 46 1 16,-25-17-1-16,-2 0 0 0,-2 2 0 0,-4 0 1 16,-3 0 2-16,0 0 3 0,-6-5 4 15,-7-26 10-15,0 40 19 0,0-40 15 16,0 0 3-16,-35 38-7 0,8-25-14 15,-6-2-13-15,2 0-5 0,0-4 0 16,2-3-4-16,-2-6-5 0,7-2-6 16,-10-5-12-16,8-4-15 0,26 13-20 15,-47-36-34-15,47 36-47 0,-33-40-50 0,33 40-7 16,-9-35-174-16</inkml:trace>
  <inkml:trace contextRef="#ctx0" brushRef="#br0" timeOffset="-192855.86">19319 13721 420 0,'0'0'25'0,"-20"-36"11"0,20 36 7 16,-22-40 3-16,22 40 5 0,-22-39 5 15,22 39 4-15,-20-31 0 0,20 31-12 16,0 0-8-16,-36-25-8 0,36 25-8 0,0 0-4 16,0 0-7-16,-28 2-5 15,28-2-3-15,-31 27 1 0,11 6 0 0,2 9 0 16,7 7-1-16,2 2-1 16,2-5-1-16,14-1 0 0,0-1 2 0,2 0 0 15,8-4 1-15,-1-2 6 0,4-3 0 16,2-6-1-16,4 2-1 0,1-7 1 15,2-4 6-15,0-2 1 0,-29-18 1 16,50 20-6-16,-50-20-6 0,29 4-2 16,-29-4 1-16,0 0-1 0,29-8-1 0,-29 8 0 15,0 0 0-15,0 0 3 16,0 0 1-16,0 0 2 0,18-31-4 0,-18 31-3 16,0 0-6-16,0-29-9 0,0 29-13 15,0 0-22-15,0 0-32 0,0 0-51 16,0 0-46-16,0 0 17 0,0 0-174 15</inkml:trace>
  <inkml:trace contextRef="#ctx0" brushRef="#br0" timeOffset="-192296.734">19780 14168 416 0,'0'0'36'0,"0"0"8"0,0 0 2 15,0 0-11-15,26-20-23 0,-26 20-7 16,0 0 0-16,38-11 0 0,-38 11-4 15,0 0-1-15,31 13-2 0,-31-13 0 16,24 29 5-16,-24-29 2 0,13 38 8 16,-13-38 13-16,0 35 10 0,0-35 12 15,-28 44 7-15,3-17-3 0,-12-3-4 0,6 1-5 16,0-1-4-16,4-2-1 16,27-22-4-16,-33 27-6 0,33-27-9 0,0 0-9 15,0 0-5-15,0 0-4 0,0 0-2 16,0 0-1-16,0 0 2 0,26 26 3 15,-26-26 4-15,38 18 5 0,-38-18 1 16,47 16 3-16,-47-16-3 0,37 13-1 16,-37-13-2-16,27 7-1 0,-27-7-2 0,35 8-2 15,-35-8 0-15,38 7-3 16,-38-7 0-16,33 4-1 0,-33-4-1 0,40 3 1 16,-40-3 0-16,33 0 0 0,-33 0-1 15,27 0 0-15,-27 0 3 0,0 0 0 16,0 0 2-16,0 0 1 0,0 0 0 15,0 0 4-15,0 0 2 0,0 0 1 16,0 0 0-16,0 0-3 0,0 0-8 0,0 0-14 16,0 0-27-16,0 0-63 15,0 0-77-15,0 0-33 0,0 0-184 0</inkml:trace>
  <inkml:trace contextRef="#ctx0" brushRef="#br0" timeOffset="-191653.135">19337 13645 432 0,'0'0'39'16,"15"-42"18"-16,-15 42 15 0,-2-37 5 16,2 37 6-16,-4-31 2 0,4 31-9 15,-5-27-15-15,5 27-19 0,0 0-11 16,-15-31-7-16,15 31-3 0,0 0-4 0,-29-15-6 16,29 15-5-16,0 0-3 0,-40 0-2 15,40 0 0-15,-38 22-1 0,38-22 0 16,-53 44-1-16,27-8-1 0,-1 8-3 15,5 7 1-15,2 4-1 0,13-6 0 16,7-7 1-16,7 0-1 0,13 0 1 0,2 2 1 16,5 3 1-16,4-1 2 15,2-1 1-15,9-1 1 0,7 0-1 0,-7-4 0 16,0-5-2-16,-11-4-3 0,-5-6 1 16,-26-25-1-16,42 37 2 0,-42-37 1 15,0 0-2-15,0 0 5 0,5 27 8 16,-5-27 8-16,0 0 3 0,-38 9-5 15,7-2-6-15,-11 4-5 0,0-5-1 16,0 1 3-16,0-5-2 0,9-2-2 16,-3 0-2-16,10-2-3 0,26 2-2 0,-38-7-13 15,38 7-29-15,0 0-53 16,0 0-59-16,0 0-19 0,0 0 27 0,22-29-155 16</inkml:trace>
  <inkml:trace contextRef="#ctx0" brushRef="#br0" timeOffset="-187946.361">21241 14184 404 0,'0'0'9'0,"0"0"8"0,0 0 6 16,-24-36 7-16,24 36 10 0,-27-22 24 0,27 22 14 15,-33-18 1-15,33 18-9 0,-31-9-28 16,31 9-18-16,-31-2-8 0,31 2-6 15,-31 13-3-15,31-13-2 0,-33 36-1 16,13-10 0-16,-2 8 0 0,-1 6-1 16,8-1-3-16,4-1-2 0,6-5-2 0,5-6 0 15,0-27 0-15,7 44 0 16,-7-44 3-16,27 29-4 0,-27-29 1 0,0 0-2 16,42 15-1-16,-11-21-1 0,11-14-1 15,0-13-5-15,0-12 2 0,-4-14 4 16,-7-15-5-16,-5-16 6 0,5-14 0 15,-4-9-23-15,-12-9 9 0,1-2 1 16,-10 4 15-16,-6 12 48 0,0 19 19 0,0 21 19 16,-11 23 1-16,-4 14-10 15,15 31-9-15,-9-26-16 0,9 26-18 0,0 0-16 16,0 0-9-16,0 0-7 16,-2 44 0-16,2 0 3 0,-5 21 0 0,5 19 3 15,0 18-1-15,-4 13-6 0,2 9-9 16,-7 9-20-16,-2 2-33 0,2-9-46 15,-2-13-32-15,9-27 9 0,-3-31 2 16,5-21 41-16,0-34 41 0,0 0 10 16,11-65-175-16</inkml:trace>
  <inkml:trace contextRef="#ctx0" brushRef="#br0" timeOffset="-187762.653">21254 13964 449 0,'-11'-59'85'0,"5"28"33"0,6 31 27 16,-9-38-23-16,9 38-36 0,0 0-34 15,0 0-31-15,0 0-17 0,31-2-7 16,0 8-15-16,17 8-35 0,6 3-57 15,8 10-36-15,13 4-5 0,-2 4 32 16,0 1-152-16</inkml:trace>
  <inkml:trace contextRef="#ctx0" brushRef="#br0" timeOffset="-187295.385">22025 14102 463 0,'0'0'114'16,"-38"-3"16"-16,12-3 3 0,26 6-48 15,-34-9-23-15,34 9-9 0,-39-9-4 16,39 9-19-16,-38-7-17 0,38 7-10 15,-31-2-2-15,31 2-5 0,-27 9-9 16,27-9-6-16,-22 42-5 0,7-4-3 16,-1 4 4-16,5 7 3 0,2-3-2 0,14-6-6 15,-1-2 2-15,3-7 0 16,-7-31 7-16,24 37 10 0,-24-37 3 0,33 13 5 16,-33-13 4-16,47-6 5 0,-21-5 2 15,5-9 3-15,0-5 4 0,-4-10 1 16,0 0 5-16,-5-7 1 0,-2-5-1 15,-9 1 2-15,-5 3 4 0,-6 10 0 16,0 33 4-16,-2-33 5 0,2 33-7 0,0 0-7 16,0 0-7-16,0 0-13 15,0 0-3-15,0 0-1 0,0 0-5 0,-29 18 0 16,23 11-4-16,6 10 3 0,0 10-6 16,-5 4-9-16,16 3-15 0,3-5-31 15,3-3-41-15,10-6-39 0,4-6-11 16,4-12 27-16,7-13 47 0,-2-15 48 15,7-14 26-15,-5-17 6 0,0-10 1 16,7-8 1-16,-10-2 3 0,-5-1 1 16,-12-6-2-16,-7 3 0 0,-4 1 8 0,-2 3 22 15,-2 4 26-15,-18 7 28 16,4 4 20-16,-8 6 1 0,15 34-4 0,-25-44-12 16,25 44-15-16,0 0-19 0,0 0-22 15,0 0-15-15,0 0-15 0,0 0-5 16,0 0-1-16,-17 51 0 0,17 4 2 15,0 12-1-15,0 13-4 0,0 4-10 16,0-2-24-16,6 2-31 0,-8-7-31 16,-7-6-24-16,5-13 1 0,-3-18 15 15,7-40 28-15,-4 26 36 0,4-26-187 0</inkml:trace>
  <inkml:trace contextRef="#ctx0" brushRef="#br0" timeOffset="-187066.746">22304 14071 667 0,'0'0'132'0,"0"0"-22"0,0 0-102 16,0 0-24-16,64-14 7 0,-11 14-9 16,0 3-49-16,5 3-52 0,0 10-6 0,-10 4-191 15</inkml:trace>
  <inkml:trace contextRef="#ctx0" brushRef="#br0" timeOffset="-186560.411">21755 15038 1235 0,'-31'-31'293'0,"31"31"-251"15,0 0-20-15,-27-26 3 0,27 26 0 16,0 0-9-16,0 0-43 0,0 0-60 16,0 0-78-16,0 0-137 0,42-9-189 15</inkml:trace>
  <inkml:trace contextRef="#ctx0" brushRef="#br0" timeOffset="-185076.453">23307 13623 504 0,'0'0'105'0,"0"0"16"0,-16-33-21 0,16 33-46 15,0 0-26-15,0 0-18 16,0 0-8-16,0 0-2 0,0 0 9 0,-4 60 8 16,4-11 7-16,-2 17 2 15,-7 12-4-15,-9 8-1 0,3 7-5 0,1 2 0 16,3-6-7-16,9-14-3 0,-7-13-4 15,3-16-3-15,-3-15-3 0,9-31-3 16,-5 36-7-16,5-36-5 0,0 0-3 0,0 0 5 16,0 0 2-16,0 0-11 15,0 0-10-15,-13-51-11 0,13 9-2 0,-4-13 11 16,8-14 14-16,3-15 8 16,4-5 8-16,4-4 1 0,-4 5 1 0,5 1 3 15,-5 8 5-15,2 8 9 0,1 13 7 16,-1 16 1-16,-7 9-4 0,6 6-6 15,-12 27-6-15,15-44-2 0,-15 44-1 16,33-33-1-16,-33 33 0 0,40-20-5 16,-40 20-3-16,33 0-2 0,-33 0 0 0,38 31 3 15,-38-31 3-15,35 53 5 0,-24-20 8 16,-2 3 6-16,-6 1 6 0,-3 1 3 16,-7-3 1-16,-4-4 2 0,0-4 1 15,11-27-4-15,-31 40-6 0,31-40-5 16,-47 37-7-16,14-19-18 0,-2 4-24 15,-1 0-30-15,3-4-36 0,2 0-16 16,31-18 15-16,-33 31 27 0,33-31-171 16</inkml:trace>
  <inkml:trace contextRef="#ctx0" brushRef="#br0" timeOffset="-184821.853">23586 14206 418 0,'0'0'46'0,"0"0"3"0,0 0 11 15,0 0-3-15,0 0 5 16,18 40 15-16,-18-40 1 0,11 44-16 0,-11-44-17 16,4 53-11-16,-4-24-5 0,0 4-1 15,0 5-4-15,-4 1-6 0,4-1-6 16,-7 0-6-16,-2-7-3 0,3 0-6 15,-3-5-14-15,9-26-27 0,-14 45-44 16,14-45-59-16,-13 33-16 0,13-33 26 16,0 0-164-16</inkml:trace>
  <inkml:trace contextRef="#ctx0" brushRef="#br0" timeOffset="-184592.216">23993 14186 484 0,'0'0'107'0,"5"-27"18"0,-5 27 7 15,0 0-46-15,-29-15-21 0,29 15-9 16,0 0-20-16,0 0-19 0,0 0-11 16,0 26-3-16,0-26-1 0,-7 62 1 0,3-15 0 15,-3 4-2-15,-2 4 1 16,3-4-2-16,1-2-6 0,-1-1-14 0,-3-3-23 16,-2 1-50-16,-5-6-40 0,1-7-15 15,2-6 7-15,13-27 48 0,-56 4 47 16,56-4-177-16</inkml:trace>
  <inkml:trace contextRef="#ctx0" brushRef="#br0" timeOffset="-184397.521">23655 14396 489 0,'0'0'134'15,"0"0"17"-15,0 0-4 0,-20-29-77 0,20 29-36 16,0 0-9-16,0 0 0 16,0 0-2-16,37-6-9 0,-6 6-6 0,7-3-10 15,11 3-30-15,-3 0-58 0,-4 3-76 16,0 3-14-16,-84-57-180 0</inkml:trace>
  <inkml:trace contextRef="#ctx0" brushRef="#br0" timeOffset="-183980.178">24434 14449 406 0,'0'0'-6'15,"0"0"10"-15,31-29 12 0,-31 29 18 16,0-28 17-16,0 28 17 0,0-36 15 15,0 36 12-15,4-31 10 0,-4 31-11 16,0 0-20-16,0 0-26 0,-4-26-26 16,4 26-10-16,0 0-4 0,0 0-3 0,0 0 1 15,0 0-3-15,-33 20 0 0,33-20 2 16,-36 57-2-16,8-8 0 0,-1 6-2 16,0 3-1-16,5 2 0 0,13-3 0 15,8-6-1-15,6-2 0 0,12-12-2 16,1-8 1-16,-16-29-2 0,48 36 1 15,-17-30 0-15,11-6-1 0,7-11-6 16,2-11-8-16,2-11-3 0,0-11-2 16,-11-10 6-16,-4-1 9 0,-16 0 10 15,-9 6 16-15,-13 7 9 0,-11 2 5 0,-2 5 1 16,-9 1-12-16,-5 3-9 16,-4 5-10-16,-2 2-7 0,-7 8-8 0,0 3-23 15,5 8-26-15,0 8-44 0,1 3-47 16,3 7-5-16,31-13 27 0,-44 40-161 15</inkml:trace>
  <inkml:trace contextRef="#ctx0" brushRef="#br0" timeOffset="-183683.471">24500 14626 533 0,'0'0'166'0,"0"0"0"16,0 0-14-16,0 0-92 0,31 9-17 15,-31-9 4-15,27 20 1 0,-27-20-17 16,53 44-13-16,-15-13-10 0,11 5-23 16,13 6-77-16,-3 0-126 0,3-2-214 0</inkml:trace>
  <inkml:trace contextRef="#ctx0" brushRef="#br0" timeOffset="-178200.279">19529 14602 415 0,'0'0'21'16,"27"4"20"-16,-27-4 10 0,0 0 9 0,0 0-7 15,0 0-5-15,0 0 3 0,0 0 3 16,0 0-2-16,0 0-7 0,0 0-10 16,0 0-6-16,0 0-3 0,0 0-4 15,0 0-1-15,0 0-5 0,0 0-3 16,33-19-6-16,-33 19-2 0,42-38-3 15,-11 5 0-15,2-14-3 0,9-2-1 16,-4 1 2-16,-7 1-5 0,-4 10 0 0,-7 1-2 16,-5 1 0-16,-4-1 2 0,0 1 2 15,0 2 2-15,0 2 1 0,-2 2 0 16,-9 29-1-16,18-36 2 0,-18 36-1 16,0 0 3-16,0 0 1 0,0 0 3 15,0 0 0-15,0 0-2 0,0 0 0 16,0 0-5-16,0 0-2 0,0 0 2 15,0 0 8-15,9 51 6 0,-9-13 5 0,0 6 1 16,0 3-4-16,0-7-1 16,-5-3-1-16,3-10 0 0,2-27 1 0,0 49-2 15,2-21 2-15,-6 3 0 0,-7 7-2 16,9 0-2-16,2-1-4 0,0-6-4 16,2-4-1-16,-2-27-2 0,-7 44 1 15,7-44 0-15,-4 42 0 0,4-42-3 16,0 0-7-16,0 29-8 0,0-29-10 15,0 0-16-15,0 0-27 0,0 0-38 16,0 0-42-16,0 0-20 0,0 0 31 0,0 0-162 16</inkml:trace>
  <inkml:trace contextRef="#ctx0" brushRef="#br0" timeOffset="-174956.723">24819 14458 404 0,'0'0'4'0,"0"0"9"0,0 0 9 0,0 0 8 16,0 0 3-16,0 0 0 0,0 0 0 16,0 0 8-16,0 0 1 0,0 0 2 15,0 0-5-15,0 0-5 16,0 0-2-16,0 0 1 0,0 0 1 0,0 0-3 15,0 0-5-15,9-29-9 0,-9 29-8 16,-9-26-7-16,9 26-7 0,-17-40-2 16,17 40-1-16,-36-47 1 0,36 47 6 0,-49-46 4 15,49 46 4-15,-50-40 1 16,21 22-1-16,29 18-2 0,-47-24 0 0,47 24-2 16,-37-16 0-16,37 16-2 0,0 0-1 15,-36 0-2-15,36 0 2 0,0 0 2 16,0 0 2-16,-33 31 1 0,13-4 6 15,-7 6 4-15,1 5 6 0,-5 8 3 16,9 1 2-16,0 2-4 0,-5-3-3 16,16-10-4-16,-2-3-2 0,6-2-1 15,-4-2 0-15,2 2-2 0,2 0-2 0,7-3-2 16,7-1-1-16,2-1 0 0,-9-26-3 16,18 45 0-16,-18-45-2 0,31 40 1 15,-31-40 2-15,35 33 0 0,-35-33-1 16,33 33 0-16,-6-17-1 0,-27-16-1 15,42 22-1-15,-15-16 2 0,-27-6 0 16,62 16 0-16,-29-14 0 0,4 0 0 16,-1-4-1-16,-10 2 0 0,5-2 2 15,-31 2-2-15,49-2-1 0,-49 2 1 16,42-7-3-16,-42 7 3 0,27-13-2 0,-27 13 0 16,35-20 2-16,-35 20 0 0,33-38 1 15,-6 9 0-15,-5-6-3 0,5-3 1 16,-7 3-1-16,-5-5 0 0,1 2-5 15,4-6-3-15,-7 4-1 0,-4 0 2 16,2 5 6-16,-7-1 1 0,-2 1 1 16,-2 4 0-16,0 31 0 0,-6-42 3 15,6 42 1-15,0 0-3 0,-20-33-3 0,20 33-3 16,-33-22-1-16,33 22 2 0,-42-20-1 16,11 9 4-16,4 0 1 0,-4 4 0 15,-2 2 3-15,2 1 0 0,0 0 4 16,31 4-1-16,-38-5 3 0,38 5-1 15,-26-2-4-15,26 2 0 0,-31 0-1 16,31 0-1-16,-38 2 1 0,38-2 0 16,-38 0 0-16,38 0-1 0,-35 11-2 0,35-11 0 15,-29 14 0-15,29-14 2 16,-40 19 0-16,40-19 1 0,-44 27 0 0,44-27 0 16,-38 31 1-16,38-31-1 0,-40 44 0 15,23-17 2-15,-3 8-1 0,-2-1 1 16,2-3 0-16,4-3-1 0,16-28 1 15,-26 58-1-15,15-25 1 0,-5 7 0 16,9 0 2-16,3-5-1 0,4-2 0 16,0-2 0-16,0-31-2 0,11 49-1 15,-11-49-2-15,11 44 0 0,-11-44 1 0,16 47 0 16,-16-47 2-16,31 46-1 16,-31-46-1-16,48 40 1 0,-21-22 0 0,8 0-2 15,12-3 1-15,-3-1-1 0,9-6 2 16,0-3 1-16,-6-7-3 0,2-1 1 15,-18-1-1-15,-5 0 1 0,5-8 4 16,-31 12 1-16,53-35 3 0,-31 6 2 16,3-4-1-16,-3-5 0 0,0-8-5 15,5-3 1-15,-12 3 1 0,1 6 4 16,-7 4 4-16,-7 5 1 0,-4-2-1 0,-3 0-7 16,1 0-6-16,-3-3-2 0,-4 5-4 15,-2-2-2-15,-9-2-5 0,-5-1-8 16,-6 3-7-16,-14 4-6 0,-6 5-8 15,-9 4-21-15,-2 4-45 0,-11 10-79 16,-3 8-18-16,-6 9-180 0</inkml:trace>
  <inkml:trace contextRef="#ctx0" brushRef="#br0" timeOffset="-25905.969">21987 12802 412 0,'0'0'-2'0,"16"31"3"0,-16-31-3 0,0 0 1 16,6 26 1-16,-6-26-1 0,0 0 3 16,40 9 2-16,-11-9-1 0,11-6 2 15,-11-1-2-15,6-2-4 0,-35 9 1 16,38-13-2-16,-38 13 1 0,0 0 1 16,0 0-1-16,0 0 2 0,0 0 0 0,0 0-1 15,0-29 1-15,0 29 0 16,0 0 0-16,-31-11-1 0,31 11 1 0,0 0-1 15,-27-4 1-15,27 4-2 16,0 0 0-16,-26 2 0 0,26-2-1 0,-29 9 4 16,29-9-2-16,0 0-1 0,0 0 3 15,-25 28-1-15,25-28 0 0,0 0-6 16,0 0 1-16,-26 25-3 0,26-25 2 16,0 0 3-16,0 0 1 0,0 0 3 15,0 0-1-15,0 0 1 0,0 0-3 0,0 0-1 16,0 0 2-16,0 0 0 15,0 0 1-15,0 0 1 0,-27 4-3 0,27-4 2 16,0 0 0-16,0 0 0 0,0 0 9 16,0 0-2-16,0 0 6 0,0 0 1 15,-26-15 7-15,26 15 4 0,0 0 4 16,0 0 12-16,0 0 1 0,0 0 11 16,0 0 0-16,0 0-7 0,0 0-5 0,0 0-17 15,0 0-3-15,0 0-7 16,0 0-2-16,0 0 3 0,0 0 2 0,0 0-2 15,0 0-2-15,0 0-5 16,0 0 3-16,0 0 4 0,31-9 4 0,0 9 1 16,17-2-6-16,6 2-9 0,14 0-3 15,7 2-2-15,14 0-3 0,0 0-2 16,-3 0 1-16,7 1-1 0,-2-1 2 16,8 0-2-16,-1-4 2 0,2 0 1 15,-1-5-1-15,-8 3 2 0,-2-3-2 0,-3 3 1 16,-2-1 2-16,-11 3 2 0,-4 2 3 15,-1 0 2-15,-10 2 1 0,-5 0 0 16,5 1-4-16,-12-1-2 0,-6 0-2 16,0-2 0-16,-11 2-4 0,-1 0-14 15,-28-2-32-15,40 5-48 0,-40-5-36 16,0 0-11-16,0 0 27 0,0 0-167 16</inkml:trace>
  <inkml:trace contextRef="#ctx0" brushRef="#br0" timeOffset="-19311.049">23325 15373 405 0,'0'0'27'0,"0"0"9"15,0 0 7-15,0 0-1 0,0 0 1 16,0 0 5-16,0 0 9 0,0 0 4 0,0 0 3 16,-7-27-4-16,7 27-6 15,0 0-9-15,0 0-9 0,0 0-5 0,0 0-6 16,0 0-6-16,0 0-4 0,0 0-6 15,0 0-4-15,0 0-2 0,0 0-1 16,0 0-2-16,0 0-1 0,0 0 2 16,0 0-1-16,0 0 0 0,58 11 2 15,-25-6 2-15,20 8 5 0,20 2 4 16,20 5 1-16,9 2 2 0,24 7-1 0,0 0-2 16,3 0-1-16,8 2-4 0,-11-5-3 15,-8-1-3-15,-10-1 1 0,-13-2-1 16,-15-4-1-16,-5 0 3 0,-10-7-1 15,-10-5 1-15,-11-3 0 0,-44-3-1 16,42 2-3-16,-42-2-8 0,0 0-27 16,0 0-102-16,0 0-83 0,0 0-204 0</inkml:trace>
</inkml:ink>
</file>

<file path=ppt/ink/ink20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8:13:18.438"/>
    </inkml:context>
    <inkml:brush xml:id="br0">
      <inkml:brushProperty name="width" value="0.05292" units="cm"/>
      <inkml:brushProperty name="height" value="0.05292" units="cm"/>
      <inkml:brushProperty name="color" value="#FF0000"/>
    </inkml:brush>
  </inkml:definitions>
  <inkml:trace contextRef="#ctx0" brushRef="#br0">6210 92 1187 0,'11'93'2'0,"2"-9"0"15,1-18-1-15,-5-4 0 0,2-11-2 16,-2-13 0-16,-3-5-4 0,-6-33-8 16,0 0-1-16,0 0 3 0,0 0 4 15,7 27 11-15,-7-27 1 0,0 0-12 16,-16-49-23-16,-6 0-21 0,-9-22-4 0,5-13 11 15,-1-11 10-15,5-20 15 16,6 4 5-16,10-2-7 0,1 7 6 0,10 22 19 16,1 6-7-16,5 25 13 15,5 4 1-15,-1 14-10 0,-15 35 10 0,36-44-10 16,-36 44 5-16,26 8-4 0,-26-8-4 16,40 36 6-16,-40-36-2 0,42 38-5 15,-22-10 5-15,-20-28-2 0,36 51 10 16,-25-18 8-16,-9-6 8 0,-4 4 3 15,-7 7 9-15,-6-3-6 0,-8 5-13 0,1 2-18 16,-9-7-42-16,0 1-34 0,-2 10-36 16,2-8-20-16,4 0 8 0,5-5 26 15,22-33 42-15,-35 13-174 0</inkml:trace>
  <inkml:trace contextRef="#ctx0" brushRef="#br0" timeOffset="957.007">2780 1146 471 0,'0'0'21'15,"0"0"19"-15,0 0 2 0,0 0 32 16,-26-20 55-16,26 20 13 0,0 0 0 16,0 0-41-16,0 0-66 0,0 0-34 15,0 0-3-15,0 0-2 0,0 0 0 16,-5 37 3-16,12 5 4 0,4 29 3 15,2 13 5-15,0 7 1 0,-4 0-5 0,-2 2 3 16,-3-4-6-16,-4-10 3 16,-4-8-2-16,4-16-2 0,0-15-5 0,0-9-19 15,0-31-13-15,0 0-14 0,0 0 1 16,0 0-3-16,0 0-25 0,0 0-30 16,-11-66-24-16,4-5 6 0,-2-24 31 15,3-16 34-15,1-13 28 0,1-4 12 16,2 10 11-16,-3 14 11 0,5 20 14 15,5 15 5-15,-5 16 13 0,2 25 4 16,-2 28-7-16,13-38-2 0,-13 38-16 0,40-11-5 16,2 11-4-16,5 2-4 15,6 2 4-15,4 14-4 0,-4 11 0 0,-10 15 0 16,-6 5 8-16,-10-3 15 0,-12-3 21 16,-15 3 16-16,-6 1 5 0,-19 3 1 15,-8 8-13-15,-13-3-16 0,-3-1-21 16,-2 1-28-16,-9-9-38 0,7-8-32 15,6-11-45-15,16-10-17 0,31-17-176 0</inkml:trace>
  <inkml:trace contextRef="#ctx0" brushRef="#br0" timeOffset="1369.639">3303 1843 452 0,'0'0'-4'0,"0"0"0"0,0 0 1 16,0 0 14-16,0 0 30 0,6 33 25 16,-6-33 12-16,7 47 6 0,2-7-7 15,-2 17-17-15,4 7-9 0,-3-2-13 16,4 5-12-16,3-14-4 0,-4-9-1 15,-2-10-3-15,-9-34-11 0,7 28-1 0,-7-28-3 16,0 0 6-16,0 0 18 16,0 0 1-16,0 0-6 0,-36-11-22 0,10-18-22 15,-3-13-10-15,-2-11 12 0,11 0 16 16,4 0 14-16,14-7 6 0,4 3-10 16,9-1-3-16,9 5-5 0,7 9 0 15,4 2 4-15,7 2-4 0,4 11-1 16,0 5 2-16,0 4-2 0,0 17 2 15,-4 1-1-15,-7 4-2 0,-5 12-2 16,-26-14-6-16,42 28-12 0,-42-28-22 0,22 54-40 16,-22-15-48-16,0 4-4 0,-11 10-184 15</inkml:trace>
  <inkml:trace contextRef="#ctx0" brushRef="#br0" timeOffset="1689.985">4140 2164 446 0,'0'0'-1'16,"0"0"4"-16,0 0-216 0</inkml:trace>
  <inkml:trace contextRef="#ctx0" brushRef="#br0" timeOffset="1894.758">4197 2330 438 0,'0'0'4'0,"9"45"19"0,-9-45 41 15,-9 44 51-15,9-44 11 0,-15 42-14 16,15-42-35-16,-16 49-44 0,5-14-17 0,-4 5-6 16,-1 2-5-16,1-2-28 0,-3-3-35 15,-2 3-42-15,-6-6-38 0,26-34 10 16,-43 31 36-16,43-31-168 0</inkml:trace>
  <inkml:trace contextRef="#ctx0" brushRef="#br0" timeOffset="2667.279">4563 1967 449 0,'0'0'-2'0,"0"0"10"0,0 0 20 16,0 0 33-16,0 0 40 0,0 0 3 16,0 0-19-16,0 0-30 0,0 0-29 15,20 36 8-15,-16 3 5 0,-2 10-1 16,7 2-11-16,-2-9-16 0,2 5-5 15,-3-5-3-15,5-2-1 0,-6-7 0 16,-5-33-5-16,6 31 3 0,-6-31 3 0,0 0-3 16,0 0 10-16,0 0 11 0,0 0 4 15,0 0 5-15,0 0-8 0,-6-40-14 16,1 13-7-16,5-8-5 0,0-9 3 16,9 8 1-16,2-1 1 0,0 8-4 15,5 0-5-15,-16 29-3 0,31-22 0 16,-31 22 3-16,33 2 2 0,-33-2 1 15,42 27 1-15,-42-27-2 0,38 39 2 16,-38-39 0-16,24 29 0 0,-24-29 4 16,0 0-3-16,0 0 6 0,0 0 6 0,0 0 1 15,0 0 8-15,0 0 4 0,0 0-2 16,0 0-1-16,0 0-3 0,0 0-10 16,0 0-6-16,27-37-7 0,-16 8-3 15,4-11 1-15,7 2-4 0,-2 10 4 16,-20 28 1-16,42-34-1 0,-42 34 4 15,45 11 1-15,-45-11-2 0,46 34 4 16,-46-34-1-16,42 51-1 0,-22-14 3 0,-2-10 1 16,-7 4 4-16,-11-31 0 0,0 0-3 15,0 0-1-15,0 0 0 0,29 15 1 16,-29-15-2-16,0 0 4 0,0 0-1 16,0 0 5-16,29-48 3 0,-14 5-6 15,7-5-1-15,-6 3-2 0,-1 14 1 16,-15 31 3-16,0 0 0 0,11-26-2 15,-11 26-4-15,0 0-1 0,0 0-2 0,5 29 3 16,-5-29 0-16,22 28 0 16,-7-1 3-16,-15-27 0 0,31 47 0 0,-31-47 1 15,25 35-4-15,-25-35-1 16,24 27-2-16,-24-27 0 0,31-7 3 0,-31 7 2 16,42-33 8-16,-15 8 2 0,-1-8-2 15,1-2 1-15,-3 4-3 0,-24 31 1 16,18-34 6-16,-18 34-4 0,0 0-3 15,0 0-9-15,0 0-8 0,0 0-2 16,11 31 1-16,-11-31 4 0,31 43 6 0,-11-4 0 16,6 1-4-16,5 2-5 0,-4-13-6 15,0-7-5-15,-27-22-6 0,42 16-16 16,-42-16-31-16,31 6-30 0,-31-6-21 16,0 0-1-16,0 0 13 0,-47-75-37 15,47 75-106-15</inkml:trace>
  <inkml:trace contextRef="#ctx0" brushRef="#br0" timeOffset="2833.053">5110 1389 662 0,'-47'-11'229'0,"47"11"-5"16,-35-24-39-16,35 24-160 0,0 0-49 15,0 0-13-15,0 0-10 0,0 0-17 16,31 2-33-16,4 0-49 0,23 7-25 15,10-2 19-15,12 15-172 0</inkml:trace>
  <inkml:trace contextRef="#ctx0" brushRef="#br0" timeOffset="3002.862">6638 1553 779 0,'0'0'233'0,"0"0"-33"0,-5-27-115 16,5 27-112-16,42-2-3 16,-11-2 18-16,18 2-21 0,-3 2-70 15,8-3-79-15,3 8-17 0,-10-3-181 16</inkml:trace>
  <inkml:trace contextRef="#ctx0" brushRef="#br0" timeOffset="3150.986">6527 1934 880 0,'0'0'240'0,"0"0"-49"16,0 0-200-16,0 0-83 15,31-20 4-15,6 24 32 0,17-4 7 0,14-6-68 16,21-5-40-16,6-5 1 0,0 1-168 16</inkml:trace>
  <inkml:trace contextRef="#ctx0" brushRef="#br0" timeOffset="10960.732">7820 1564 428 0,'0'0'14'16,"0"0"26"-16,0 0 30 0,7 27 51 15,-7-27 19-15,0 0-9 0,0 0-24 16,0 0-46-16,0 0-24 0,0 0-7 15,0 0-3-15,0 0-6 0,0 0-12 16,0 0-5-16,0 0-4 0,0 0-3 0,0 0 7 16,0 0-4-16,42 9 1 0,-16-7 3 15,16 2-6-15,11 7 3 0,1-4 1 16,1 2-3-16,-11 0 3 0,-2-3-3 16,-11 1 0-16,-4-7 3 0,-27 0-5 15,38 2-4-15,-38-2-6 0,0 0-10 16,0 0-14-16,0 0-19 0,0 0-27 15,0 0-34-15,0 0-22 0,0 0-7 16,0 0-171-16</inkml:trace>
  <inkml:trace contextRef="#ctx0" brushRef="#br0" timeOffset="11287.819">9031 1247 474 0,'0'0'76'16,"0"0"23"-16,0 0-6 15,0 0-38-15,5-28-37 0,-5 28-15 0,26-7-8 16,1-2 11-16,-1 5 1 0,10-1-5 16,-5 21-1-16,-2-3-2 0,-3 5 5 15,-6 8-11-15,-20-26 5 0,20 58 4 16,-22-16 11-16,-12 13 17 0,-10 7 10 15,-7 7 11-15,-9 4-6 0,5-6-2 16,2-5-4-16,2-16-9 0,11-11-5 16,20-35-5-16,-22 29-9 0,22-29-8 0,0 0-14 15,0 0-11-15,11 29-18 0,-11-29-23 16,42 27-20-16,-7-14-30 0,14-6-18 16,11-14 8-16,2-9 30 0,0-12-167 15</inkml:trace>
  <inkml:trace contextRef="#ctx0" brushRef="#br0" timeOffset="12127.499">9806 1318 423 0,'31'-35'1'0,"-31"35"14"0,18-27 41 15,-18 27 36-15,0 0 28 0,-11-28 3 16,11 28-20-16,0 0-28 0,-31-23-24 16,31 23-11-16,0 0-10 0,-33-17-6 15,33 17-12-15,0 0-11 0,-36-3-10 16,36 3-9-16,-26 16-5 0,26-16-2 15,-29 35 2-15,29-35 1 0,-20 56 6 0,13-27 4 16,7-3-10-16,2 3-2 16,10-3-6-16,7 1-2 0,-19-27 8 0,38 38 8 15,-11-34 5-15,4-4 3 0,0-7 2 16,-3-4 1-16,-3-9 0 0,1-11-1 16,-6-6 0-16,-6-3 4 0,-6 2 2 15,-3 7 11-15,-5 31 8 0,-9-33 12 16,9 33 10-16,0 0-2 0,0 0 0 15,-27-4-10-15,27 4-9 0,0 0-10 16,0 0-11-16,-4 26-3 0,4 7 0 0,4 7 2 16,1 11 1-16,6 7 1 15,9-5-2-15,-2-2 4 0,2-5 2 0,-3-6 3 16,-3-4 2-16,-3-8 0 0,-11-28 3 16,6 40 5-16,-6-40 6 0,0 0 8 15,-15 38 0-15,15-38-3 0,-42 42-3 16,15-20-9-16,1-4-1 0,-3-5-2 15,29-13 1-15,-45 20 3 0,45-20 1 16,0 0 1-16,0 0-4 0,0 0-5 16,0 0-1-16,0 0-1 0,0 0 3 0,0 0 4 15,0 0-3-15,0 0-2 0,0 0-3 16,0 0-2-16,0 0 0 0,0 0 3 16,0 0 1-16,0 0 5 0,0 0 0 15,-26-4-1-15,26 4 1 0,0 0-2 16,0 0-4-16,0 0-2 0,0 0-4 0,0 0 0 15,0 0 2-15,0 0-2 16,0 0 1-16,0 0 0 0,0 0-3 0,0 0-1 16,0 0 2-16,0 0 0 15,0 0 2-15,0 0 3 0,0 0-1 0,0 0-3 16,0 0 3-16,0 0-1 0,0 0 2 16,0 0 4-16,0 0-1 0,0 0 0 15,0 0-2-15,0 0 1 0,0 0-3 16,0 0 0-16,0 0-1 0,0 0 1 15,0 0 1-15,0 0-1 0,0 0-1 16,0 0 0-16,0 0-3 0,0 0 2 16,0 0 0-16,0 0-1 0,0 0 3 0,0 0-4 15,0 0 3-15,0 0-1 16,0 0-3-16,0 0 6 0,0 0-3 0,0 0 1 16,0 0 1-16,0 0-4 0,0 0 3 15,0 0-1-15,0 0-3 0,0 0 1 16,0 0-1-16,0 0-3 0,0 0 2 15,0 0 3-15,0 0-2 0,0 0 0 16,0 0 2-16,0 0-7 0,0 0-10 0,0 0-19 16,0 0-34-16,0 0-42 0,0 0-87 15,0 0-94-15,0 0-180 0</inkml:trace>
  <inkml:trace contextRef="#ctx0" brushRef="#br0" timeOffset="19591.165">10550 2065 539 0,'0'0'141'0,"0"0"38"15,0 0-13-15,0 0-40 0,0 0-55 16,0 0-21-16,0 0 4 0,0 0 1 16,0 0-7-16,0 0-10 0,0 0-15 15,0 0-12-15,0 0-6 0,0 0-14 16,0 0-11-16,0 0-15 0,0 0-26 15,0 0-51-15,0 0-117 0,-77-76-8 16,77 76-186-16</inkml:trace>
  <inkml:trace contextRef="#ctx0" brushRef="#br0" timeOffset="19843.769">11022 986 928 0,'0'0'225'0,"0"0"-86"0,0 0-132 0,0 0-29 15,0 0 5-15,0 0 10 0,0 0 7 16,0 0 6-16,26 60 5 0,-6-5 8 16,3 12-4-16,3 12 3 0,-2 1-9 15,-6 7-5-15,-2-8-2 0,-1-10-4 16,-4-5 1-16,-4 0-8 0,-3 1-15 0,-4-1-43 15,0 0-72-15,0-11-62 16,0-6-2-16,0-5-170 0</inkml:trace>
  <inkml:trace contextRef="#ctx0" brushRef="#br0" timeOffset="20123.328">11662 1469 565 0,'0'0'163'0,"0"0"12"0,0 0-40 15,0 0-75-15,0 0-57 0,0 0-9 0,0 0 5 16,-22 35-1-16,6 10 7 16,-2 14-3-16,3 17 2 0,4 12-3 0,11 1-10 15,7-3-6-15,8-19-11 16,5-16-4-16,7-14 5 0,1-24 5 0,3-4 7 16,5-15 12-16,1-19 7 0,-3-12 2 15,-3-19 10-15,-11-6 2 0,-18-4 8 16,-9-3 16-16,-13 14 5 0,-2 0 0 15,-5 19-6-15,1 14-16 0,-5 6-13 16,4 10-10-16,1-1-13 0,26 7-27 16,-49-2-48-16,49 2-64 0,-51 33-43 15,36 7 11-15,8 9-162 0</inkml:trace>
  <inkml:trace contextRef="#ctx0" brushRef="#br0" timeOffset="21271.523">12142 1681 584 0,'0'0'164'16,"0"0"10"-16,-33-11-32 0,33 11-80 16,-31-13-33-16,31 13-4 0,-31 2-7 0,31-2-10 15,-31-9-19-15,31 9-24 0,-26 18-16 16,26-18-3-16,-18 67 2 0,13-12 7 16,5 5 12-16,5 2 0 0,6 4-7 15,9-13 6-15,2-6 1 0,11-10 6 16,3-19 14-16,1-7 7 0,1-13 2 15,4-13 4-15,-2-8 4 0,-7-16-2 16,-6-8 3-16,-12-2 6 0,-8-4 0 0,-7 7 6 16,-11 8 16-16,4-2 13 15,-8 11 12-15,15 29 4 0,-16-31-13 0,16 31-18 16,0 0-19-16,0 0-7 0,0 0-4 16,0 0-4-16,-27 58 3 0,23-9-2 15,4 30 0-15,4 14 5 0,5-2 0 16,9 7-2-16,2-5 3 0,2 4-2 15,0-8-2-15,-2 1 3 0,0-3-3 16,-7-14 3-16,-8 0-2 0,-10-9-4 16,-8-6 12-16,-11-12 1 0,2-10 14 0,-14-16 3 15,-1-9-11-15,-6-9-6 0,-14-7-15 16,4-8 8-16,4-7 10 0,7-2 13 16,9-2 13-16,33 24-6 0,-36-38-10 15,36 38-10-15,-4-44-8 0,13 11-4 16,8-7-3-16,8-9-1 0,4 0-2 15,2 1 2-15,6 5 3 0,-1 12-3 16,1-4 2-16,-1 8 0 0,-7 12 0 0,-29 15 2 16,46-18 1-16,-46 18-1 0,47-13 1 15,-47 13-1-15,44-7-2 0,-44 7 2 16,35-2 0-16,-35 2-2 0,0 0 3 16,33-2-3-16,-33 2 1 0,0 0 7 15,0 0 0-15,0 0 3 0,0 0 4 16,0 0-1-16,0 0 4 0,0 0 6 15,0 0-1-15,0 0 2 0,0 0 0 0,0 0-4 16,0 0 0-16,0 0-5 16,0 0 0-16,0 0-4 0,0 0 1 0,0 0 2 15,0 0-3-15,0 0 4 0,0 0-1 16,0 0-1-16,0 0 0 0,0 0-3 16,0 0 2-16,0 0-2 0,0 0 0 15,0 0 0-15,0 0-2 0,0 0-1 16,0 0-1-16,0 0-1 0,0 0-2 15,0 0 2-15,0 0-1 0,0 0-1 16,0 0 1-16,0 0-2 0,0 0 2 0,0 0 4 16,0 0 1-16,0 0 1 15,0 0 0-15,0 0 0 0,0 0 2 0,0 0-3 16,0 0-2-16,0 0-2 0,0 0-3 16,0 0 4-16,0 0-2 0,0 0 1 15,0 0 0-15,0 0-2 0,0 0 2 16,0 0 0-16,0 0-2 0,0 0-1 15,0 0-1-15,0 0 0 0,0 0 2 16,0 0 4-16,0 0-2 0,0 0-2 16,0 0 4-16,0 0-3 0,0 0 1 0,0 0 0 15,0 0-1-15,0 0 1 0,0 0-3 16,0 0-2-16,0 0 1 0,0 0-1 16,0 0 1-16,0 0-2 0,0 0 0 15,0 0 1-15,0 0 1 0,0 0 1 16,0 0-1-16,0 0-1 0,0 0 0 15,0 0 0-15,0 0-1 0,0 0 0 16,0 0 1-16,0 0 1 0,0 0 0 0,0 0-2 16,0 0 0-16,0 0 0 0,0 0-1 15,0 0 1-15,0 0-1 0,0 0 0 16,0 0 1-16,0 0 0 0,0 0 1 16,0 0-1-16,0 0 2 0,0 0 1 15,0 0-3-15,0 0 0 0,0 0 0 16,0 0-1-16,0 0 2 0,0 0-3 15,0 0-1-15,0 0-3 0,0 0-9 0,0 0-4 16,0 0-5-16,0 0-9 16,0 0-2-16,0 0-9 0,0 0-19 0,0 0-20 15,0 0-24-15,-26 7-17 0,26-7-39 16,0 0-58-16,-42-5 7 0,42 5-175 16</inkml:trace>
  <inkml:trace contextRef="#ctx0" brushRef="#br0" timeOffset="21520.935">13081 2239 655 0,'0'0'118'0,"0"0"-13"15,0 40-52-15,16-2 11 0,-5 8 10 16,-5 5 3-16,3 0-23 0,-2-9-26 16,-7-2-9-16,0-11-7 0,0-29-5 0,0 44-6 15,0-44-24-15,0 38-47 0,0-38-69 16,0 29-53-16,0-29 1 0,9 31-163 16</inkml:trace>
  <inkml:trace contextRef="#ctx0" brushRef="#br0" timeOffset="21777.534">13482 2259 610 0,'0'0'171'0,"0"0"8"16,0 0-48-16,0 0-102 0,0 0-38 15,0 0 3-15,0 0 8 0,0 0 5 16,-31 62 4-16,24-8-3 0,5 8-3 16,4 2-4-16,5-4-5 0,11-12-6 15,2-6-3-15,11-11 3 0,0-13 1 16,0-5 11-16,2-10 12 0,-7-10 7 15,1-6 13-15,-27 13 9 0,35-45 11 16,-32 19 10-16,-10-5-3 0,-4 2-7 16,-9-2-12-16,0 0-14 0,-7 4-13 0,-6-1-18 15,2 1-23-15,-6 0-24 16,-5 5-26-16,-5 2-45 0,5 0-82 0,0 12-29 16,15-1-177-16</inkml:trace>
  <inkml:trace contextRef="#ctx0" brushRef="#br0" timeOffset="22001.452">14182 946 634 0,'0'0'177'15,"-38"-11"4"-15,38 11-56 0,0 0-99 16,-27 7-22-16,16 22 1 0,-4 17 8 15,-3 23 5-15,5 15 1 0,2 5-6 16,0 12-8-16,6-1-6 0,10 6-6 16,-1 1-15-16,3-3-37 0,4 0-48 0,-2-13-55 15,13-7-14-15,9-18-172 0</inkml:trace>
  <inkml:trace contextRef="#ctx0" brushRef="#br0" timeOffset="22427.87">14966 1489 730 0,'0'0'173'0,"-36"-33"-15"0,36 33-110 16,-31-3-44-16,31 3 1 0,-26-13 4 16,26 13 2-16,0 0-10 0,-42 13-13 15,42-13-7-15,-27 56-6 0,11-1 5 16,1 20 0-16,-3 5 2 0,9 4 1 15,9-4-4-15,5-14 5 0,10-10 0 16,7-8 2-16,3-10 6 0,1-7-1 16,-26-31 13-16,49 24 16 0,-49-24 15 0,49-17 13 15,-18-12 3-15,4-13-10 16,-2-13-12-16,5-25-11 0,-9-15-17 0,-3-21-11 16,-8-16 0-16,-7-1 6 0,-11 7 6 15,0 13 12-15,-6 17 6 0,1 26 7 16,1 19 9-16,-7 20 9 0,11 31 4 15,0 0-10-15,-16-27-6 0,16 27-14 16,0 0-16-16,0 0-10 0,0 0-4 0,-2 31-2 16,4 4 2-16,3 19 8 15,6 25 4-15,0 19 2 0,2 12 0 0,0 3-2 16,3-4-5-16,-3-3-11 0,-2-11-17 16,-4 1-21-16,2-8-32 0,-7-15-45 15,2-11-55-15,5-22-4 0,-11-13-175 16</inkml:trace>
  <inkml:trace contextRef="#ctx0" brushRef="#br0" timeOffset="23280.5">15612 1790 529 0,'0'0'66'0,"0"0"-7"16,5 35-31-16,6-4-14 0,-2-4 18 15,-3 6 15-15,1-4 6 0,-3 0 0 16,1-3-15-16,-5-26-5 0,6 38-3 0,-6-38-8 16,0 0 0-16,0 0 5 0,0 27 10 15,0-27 9-15,0 0 9 0,0 0-2 16,0 0-2-16,0 0-8 0,0 0-9 16,0 0-10-16,9-29-10 0,-9 29-3 15,0 0-4-15,0 0-2 0,0 0-3 16,0 0-3-16,0 0-4 0,0 0-8 15,0 0-5-15,0 0-5 0,0 0 1 0,0 0 3 16,0 0 6-16,0 0 1 16,22 26 6-16,-22-26 1 0,0 0 3 0,11 31 6 15,-11-31-3-15,0 0 8 0,0 0 4 16,0 0 6-16,0 0 8 0,0 0 1 16,0 0 2-16,0 0-6 0,0 0-4 15,5-28-8-15,-5 28-3 0,0 0-5 16,15-40-6-16,-15 40-3 0,27-42-5 15,-27 42-11-15,22-34-4 0,-22 34-7 16,0 0-2-16,0 0 9 0,27 16 9 0,-27-16 5 16,37 29 5-16,-37-29 3 15,40 53-1-15,-40-53 4 0,22 49 0 0,-22-49-1 16,20 33 2-16,-20-33-3 0,0 0 0 16,0 0 0-16,29 11-3 0,-29-11 3 15,0 0 0-15,40-13 3 0,-40 13 4 16,44-45-1-16,-17 23 1 0,-7-4 2 15,-5-3-2-15,-15 29 2 0,22-36-3 0,-22 36-2 16,0 0-1-16,0 0-1 16,0 0 1-16,0 0-3 0,0 0 1 0,0 0-4 15,0 0 2-15,0 0-3 0,25 40 2 16,-19-13 3-16,-6-27 2 0,31 44 0 16,-31-44-3-16,0 0-3 0,29 27-4 15,-29-27 4-15,0 0 1 0,44-16 6 16,-44 16 2-16,45-20 2 0,-45 20 3 15,42-31 0-15,-27 5 1 0,-15 26-4 16,31-34 3-16,-31 34 1 0,0 0 0 0,0 0-1 16,0 0-7-16,0 0-4 0,0 0-5 15,0 0-2-15,0 0 3 0,16 34 3 16,-16-34 4-16,28 57 2 0,-8-28 0 16,3 2-4-16,3-4-3 0,-26-27-3 15,58 17 3-15,-21-15 0 0,10-10 4 16,6-1 2-16,0-20-2 0,-6 2 1 15,-10 5-1-15,-10 0 5 0,-27 22 4 0,0 0 5 16,0 0 0-16,0 0-4 16,0 0-7-16,0 0-3 0,0 0-4 0,0 0-2 15,0 0 0-15,20 47-8 0,-20-16-12 16,0 6-25-16,-5 1-53 0,1-7-68 16,-7-5-42-16,11-26-180 0</inkml:trace>
  <inkml:trace contextRef="#ctx0" brushRef="#br0" timeOffset="23421.268">16283 1500 1012 0,'0'0'325'0,"0"0"-106"16,0 0-221-16,0 0-27 0,0 0-2 16,0 0-19-16,0 0-58 0,0 0-143 15,-4-27-216-15</inkml:trace>
  <inkml:trace contextRef="#ctx0" brushRef="#br0" timeOffset="26951.797">15612 2658 801 0,'0'0'176'0,"0"0"-44"0,0 0-118 0,0 0-11 15,0 0 2-15,0 0 7 0,0 0 1 16,31-42 3-16,18-7-2 0,13-15-3 16,22-22-6-16,2-10-12 0,-8 6 3 15,-7 1-4-15,-9 7-1 0,-14 13 10 16,-8 5 0-16,-9 20 6 0,-13 9 4 0,-18 35 7 15,20-34 6-15,-20 34 1 16,0 0-2-16,0 0-6 0,0 0-9 0,0 0-5 16,0 0-5-16,0 0-3 15,-9 36 5-15,18 8 0 0,2 22 7 0,5 19-1 16,-5 12 1-16,4 0 6 0,-8 8-1 16,-7-6 0-16,9-4-1 0,-9-15-5 15,2-11-3-15,-2-7-1 0,-2-5-13 16,-3-4-27-16,5-13-47 0,-4-13-84 15,4-27-60-15,0 0-184 0</inkml:trace>
  <inkml:trace contextRef="#ctx0" brushRef="#br0" timeOffset="27467.26">15754 2645 659 0,'0'0'143'16,"0"0"-9"-16,0 0-81 0,0 0-20 15,0 0 7-15,0 0 2 0,-5-27-6 16,5 27-13-16,58-71-15 0,-5 0-7 15,11-22-17-15,-2-11-13 0,3-2-17 16,-8 6 1-16,-8 14 22 0,-14 15 16 0,-8 25 25 16,-16 17 17-16,-11 29 1 0,0 0 0 15,0 0-4-15,0 0-12 0,0 0-11 16,0 0-3-16,0 0-1 0,-31 49 2 16,18 13 8-16,-1 13-3 0,-1 9 1 15,8 2 2-15,3-8-6 0,4-1-2 16,11-10 2-16,4-3-8 0,-4 0-4 15,5-11-14-15,-1-6-50 0,-3-12-82 0,-12-35-69 16,46 25-191-16</inkml:trace>
  <inkml:trace contextRef="#ctx0" brushRef="#br0" timeOffset="27770.414">17191 867 591 0,'0'0'114'0,"11"-29"-11"0,-11 29-42 15,53 9-37-15,-2 6 2 0,7 16 5 16,1 13-3-16,-1 16 1 0,0 16 8 15,-3 28 5-15,-11 20 3 0,-6 26-3 0,-12 25-9 16,-10 7-7-16,-14 1-8 16,-15 1-6-16,-16-11 0 0,-4-16 2 0,-14-11-1 15,-10-22-7-15,1-13-30 0,-10-7-59 16,-3-11-93-16,1-4-49 0,-8-18-183 16</inkml:trace>
  <inkml:trace contextRef="#ctx0" brushRef="#br0" timeOffset="34761.4">4381 3429 445 0,'0'0'-5'0,"0"0"0"16,0 0 4-16,0 0-2 0,0 0 0 16,0 0 2-16,0 0-1 0,0 0 4 15,0 0 2-15,0 0 3 0,0 0 4 16,0 0-1-16,0 0-1 0,0 0-2 15,0 0-3-15,0 0-1 0,0 0 1 16,0 0-1-16,0 0 0 0,0 0 4 0,0 0 4 16,0 0 3-16,0 0 4 0,0 0 6 15,0 0 9-15,0 0 3 0,0 0 4 16,0 0-2-16,0 0-5 0,0 0-4 16,0 0-12-16,0 0-6 0,0 0-6 15,0 0 5-15,18 42 7 0,-14-11 1 16,1-3 0-16,1 8-7 0,-1 4-4 15,6 2-2-15,-5 0 0 0,-1-4 1 0,4-5 0 16,-7-4-8-16,2-1-12 16,-4 1-24-16,0 0-26 0,0 2-22 0,-4-2-15 15,4-3 13-15,0-26 25 0,0 27 30 16,0-27-181-16</inkml:trace>
  <inkml:trace contextRef="#ctx0" brushRef="#br0" timeOffset="34962.086">4642 3382 432 0,'0'0'-3'0,"9"-33"2"16,-9 33 11-16,0 0 6 0,0 0 11 0,0 0 8 15,0 0-4-15,0 0-7 0,0 0-3 16,-4 33 3-16,4-2 10 0,0 7 6 16,-2 19 4-16,4 10-9 0,-2 4-15 15,4-1-7-15,3 1-17 0,2-4-17 16,-3-5-20-16,3-7-35 0,-2-6-11 15,-3-5 5-15,-39-62 28 0,35 18-181 16</inkml:trace>
  <inkml:trace contextRef="#ctx0" brushRef="#br0" timeOffset="35941.528">2973 5309 482 0,'0'0'107'0,"0"0"36"0,0 0 14 16,0 0-31-16,0 0-35 0,0 0-33 0,0 0-19 16,0 0-14-16,0 0-9 0,0 0-6 15,0 0-6-15,0 0-5 0,0 0-1 16,0 0 3-16,26 0-1 0,5 4 2 16,11 5-5-16,7-5-13 0,7 1-30 15,1-1-53-15,-2-4-60 0,-1 5-25 16,-1-5 13-16,-7-3 57 0,-4-6-146 15</inkml:trace>
  <inkml:trace contextRef="#ctx0" brushRef="#br0" timeOffset="36302.962">4067 4937 391 0,'0'0'69'0,"24"-27"-1"16,-24 27 22-16,0 0 8 0,-31-20-13 15,31 20-9-15,-31-20-6 0,31 20-8 16,-38-11-13-16,38 11-17 0,-26-2-12 15,26 2-10-15,0 0-10 0,0 0-12 16,0 0-11-16,-22 26 0 0,22-26 1 0,2 62 5 16,7-15 7-16,11 2 2 0,4 2-1 15,7-5 0-15,0-2 1 0,7-2-1 16,-1-2 7-16,-6-4 0 0,0-1-1 16,-9-4-1-16,-22-31-6 0,31 42 0 15,-31-42 0-15,0 0 1 0,5 36 10 16,-5-36 10-16,-31 33 0 0,4-13 5 15,-4-3 1-15,-2-3 2 0,2-10 7 16,5-8 7-16,26 4 2 0,-31-27-6 16,31 27-8-16,-16-35-12 0,9 6-15 0,12-6-2 15,1-21-5-15,10-12-16 0,15-6-4 16,2-3-16-16,3 13-17 0,-3 11-24 16,-7 15-25-16,-1 9-7 0,-25 29 11 15,33-40 44-15,-33 40 33 0,31-13-183 16</inkml:trace>
  <inkml:trace contextRef="#ctx0" brushRef="#br0" timeOffset="36870.071">4682 4777 414 0,'42'-20'1'0,"-42"20"1"16,0 0 14-16,0 0 30 0,0 0 27 16,0 0 25-16,0 0 11 0,0 0-17 15,0 0-28-15,0 0-37 0,0 0-35 16,0 0-29-16,0 0-4 0,0 0 8 15,31-13 13-15,-31 13 13 0,45-2-1 16,-45 2-2-16,37 0-5 0,-37 0 7 16,0 0 18-16,0 0 23 0,0 0 19 0,0 0 14 15,0 0 1-15,0 0-19 16,0 0-15-16,-26-5-17 0,26 5-10 0,-38-9 7 16,38 9 2-16,0 0-3 0,-31-13-3 15,31 13-8-15,0 0 0 0,0 0 0 16,-27-7-2-16,27 7 1 0,0 0-8 15,0 0 4-15,0 0-3 0,0 0-4 16,0 0 6-16,0 0-6 0,0 0-3 0,0 0 6 16,0 0-2-16,0 0 3 0,-31 3 5 15,31-3-7-15,0 0 0 0,-33 24 2 16,33-24-4-16,-22 35 9 0,22-35-3 16,-13 51-3-16,11-22 4 0,4 4-1 15,7 9 1-15,6 1 1 0,7 1 0 16,0 0-3-16,5-2 0 0,-3-4-4 15,7-7 0-15,-8-2 1 0,-23-29 3 0,37 37 4 16,-37-37-1-16,0 0-2 16,22 29-5-16,-22-29 2 0,0 0 7 0,0 0 11 15,-26 35 10-15,26-35 1 0,-49 34 2 16,49-34 5-16,-46 15 5 0,46-15 3 16,-38-4-1-16,38 4-5 0,0 0-6 15,-27-25-8-15,27 25-2 0,0 0-8 16,11-44-6-16,0 11 3 0,9-18-6 15,11-9-7-15,0-4-9 0,3 0-3 16,-3 8-13-16,-5 10-28 0,-4 10-28 0,-6 8-43 16,-1-1-26-16,-4 0 32 15,0 0 40-15,-11 29-162 0</inkml:trace>
  <inkml:trace contextRef="#ctx0" brushRef="#br0" timeOffset="38587.341">5577 5078 415 0,'0'0'3'0,"35"-44"6"0,-35 17 24 16,-4 1 21-16,4 26 15 15,-18-42 14-15,18 42-4 0,-20-33-8 0,20 33-15 16,0 0-17-16,-26-23-12 0,26 23-10 15,0 0-2-15,0 0-2 0,0 0-12 16,-31 27-7-16,31-27-1 0,-27 58-1 0,12-12 5 16,8 5 6-16,2 4-3 15,1 3 1-15,8-9 0 0,1-14-9 0,2-8-4 16,-7-27-10-16,0 0-4 0,0 0 6 16,31 15 13-16,-31-15 12 0,48-38 1 15,-17-6 1-15,7-13-11 0,-7-14-9 16,0-9 1-16,-13 0-1 0,-14 5 9 15,-4 2 6-15,-4 7 2 0,-7-1 3 0,-5 5 5 16,9 18 20-16,-4 11 18 16,11 33 13-16,0 0 2 0,-24-29-13 0,24 29-9 15,0 0-15-15,0 0-14 0,0 0-13 16,0 0-9-16,0 0 0 0,-7 46 4 16,7 3 6-16,11 17 2 0,-2 14 1 15,5 2-2-15,1-2-6 0,1-5-9 16,3-2-28-16,4-2-49 0,-3-7-51 15,-1-6-40-15,4-14 15 0,-6-17 51 16,-17-27-154-16</inkml:trace>
  <inkml:trace contextRef="#ctx0" brushRef="#br0" timeOffset="39072.575">6046 4522 422 0,'0'0'19'0,"0"0"36"0,0 0 42 16,0 0 2-16,0 0-14 0,-4 29-30 15,8-2-36-15,1 10-2 0,1 12 6 0,3 9-8 16,2-1-1-16,0 1-4 0,5 4-11 16,-5 0-3-16,0 0-16 0,-7 0-15 15,3-18-9-15,-3-11 0 0,-4-33 13 16,0 0 10-16,0 0 22 0,0 0-2 16,0 0-1-16,-22-57 5 0,2 6-12 15,5-16 11-15,-7-1 3 0,6-5 4 16,1 2 24-16,4 11 4 0,6 5 4 0,3 6-9 15,4 0-22-15,7 1-13 16,2 1-3-16,5 1-1 0,4 12 6 0,-3 8 1 16,-17 26-2-16,36-31-4 15,-36 31-2-15,29-11-5 0,-29 11-5 0,0 0-1 16,26 15-2-16,-26-15 3 0,13 38 7 16,-13-5 8-16,-4 9 3 0,0 0 0 15,-8 3 6-15,8-10-1 0,0-8 2 16,4-27-2-16,2 42-5 0,-2-42-4 15,22 39-7-15,5-16-1 0,10-1-2 16,1 2 3-16,8 0 7 0,-8-1-5 16,2-3 10-16,-11-5-2 0,-29-15 7 0,35 27 17 15,-35-27 13-15,0 0 20 0,-4 39-1 16,4-39-8-16,-42 56-19 0,8-16-16 16,-5 4-14-16,-6-4-17 0,10-7-13 15,4-11-11-15,31-22-28 0,-33 7-34 16,33-7-9-16,-5-33 14 0,14-1 34 15,4-5-165-15</inkml:trace>
  <inkml:trace contextRef="#ctx0" brushRef="#br0" timeOffset="39497.907">6618 4686 409 0,'0'0'2'0,"15"40"19"16,-15-40 27-16,5 44 10 0,-1-15 10 0,-2 4-5 15,3 1-16-15,-1-1 0 0,3 0-7 16,-3-4-11-16,-4-29-7 0,11 49-10 15,-11-49-6-15,11 28-1 0,-11-28 0 16,0 0 1-16,0 0 11 0,0 0 17 16,0 0 16-16,0 0 9 0,0 0-16 0,0-28-23 15,-2-1-22-15,-2-13-10 0,-1-3 3 16,5 3 6-16,9 5 2 0,-2 10-4 16,8 1-4-16,-15 26-3 0,38-34-2 15,-38 34-2-15,40-11-3 0,-40 11-4 16,44 14 4-16,-44-14 3 0,42 39 8 15,-26-10 11-15,-1 9 10 0,-4 2 12 16,-6 2 10-16,-10 0 4 0,1-11-2 0,4-31 0 16,-11 33-6-16,11-33-2 15,0 0-1-15,0 0-4 0,0 0 2 0,0 0-7 16,0 0-10-16,0 0-9 0,20-44-15 16,-9 8-4-16,6-12-1 0,8-14-1 15,8 6 8-15,-2 8-2 0,-5 12-6 16,-26 36 3-16,43-26-6 0,-43 26 6 15,35 20 5-15,-35-20 2 0,40 53 4 16,-20-18-2-16,-5 14 2 0,-4 8-4 16,-11 10-43-16,-11 6-54 0,-9 2-41 0,-2-6-9 15,-9-14-165-15</inkml:trace>
  <inkml:trace contextRef="#ctx0" brushRef="#br0" timeOffset="39896.78">5413 4197 424 0,'0'0'1'15,"0"0"8"-15,0 0 27 0,0 0 25 16,0 0 16-16,0 0 3 0,-22 29-19 16,22-29-18-16,-42 33-13 0,15-2-3 15,-4 11 7-15,0 16 6 0,-2 15 2 16,11 11-3-16,6 15-10 0,7 10-12 15,18 11-3-15,9 6-10 0,17 4-1 16,19 1-3-16,10-9-4 0,2-9-11 0,10-18-10 16,3-18-1-16,10-17-6 0,10-20-10 15,3-22-10-15,16-12-30 0,3-23-33 16,10-12 8-16,-2-18 17 0,-10-17-173 16</inkml:trace>
  <inkml:trace contextRef="#ctx0" brushRef="#br0" timeOffset="40170.41">7552 3566 418 0,'31'-9'2'16,"-31"9"15"-16,38 4 27 0,-38-4 16 15,40 25 15-15,-14-3 16 0,7 22 4 16,9 20-3-16,5 14-11 0,2 15-20 0,-3 13-11 16,-4 16 0-16,0 13-8 0,-9 11-5 15,3 7-18-15,-14 9-11 0,-11 2-6 16,-18-1-7-16,-17-3-12 0,-9-14-17 16,-18-18-14-16,-18-6-76 0,-15-4-68 15,-33-8-195-15</inkml:trace>
  <inkml:trace contextRef="#ctx0" brushRef="#br0" timeOffset="44001.145">18861 1312 426 0,'0'0'28'16,"0"0"15"-16,0 0 9 0,0 0 5 15,0 0-22-15,0 0-15 0,0 0-11 16,0 0-9-16,0 0-1 0,0 0 3 15,0 0 2-15,0 0-5 0,0 0-4 16,0 0-6-16,0 0-12 0,0 0-4 0,0 0-6 16,0 0 2-16,0 0 9 15,0 0 10-15,0 0 16 0,0 0 8 0,0 0 18 16,0 0 8-16,0 0 13 0,0 0 12 16,0 0 7-16,0 0 10 0,0 0-6 15,0 0-6-15,0 0-12 0,0 0-16 16,0 0-10-16,0 0-13 0,0 0-11 15,0 0-8-15,0 0-1 0,0 0-4 0,-7 55 2 16,14 5 9-16,-3 20-1 16,-4 13 5-16,4 11-3 0,-12 0-3 0,8-7 1 15,-5 1-1-15,-8-14 2 0,8-5-1 16,-3-10-1-16,12-7-1 0,7-9-1 16,0 3 1-16,9-3-3 0,2-5-6 15,14-3-9-15,6-10-11 0,6-6-5 16,-5-14 0-16,-1-6 2 0,-11 0 3 15,-31-9 5-15,37-18 7 0,-37 18 12 16,16-39 6-16,-12 12 4 0,-4-11-2 0,-4 1 10 16,-16 1 14-16,-2 7 5 15,22 29 3-15,-47-15-13 0,47 15-11 0,-49 22-5 16,14 11 1-16,-9 18 4 0,-5 25 5 16,-2 19 3-16,2 11-3 0,3 27 1 15,15 4-6-15,-11 12-3 0,13 1 0 16,2-13-4-16,12 5 1 0,2 2-3 15,6-7 0-15,7-4-1 0,-9-20-4 0,-2-13 0 16,9-5-9-16,-9-9-8 0,2-6-18 16,2-20-36-16,-2-16-58 0,9-44-42 15,0 31-1-15,0-31-168 0</inkml:trace>
  <inkml:trace contextRef="#ctx0" brushRef="#br0" timeOffset="44223.787">19691 2379 747 0,'0'0'180'15,"0"0"-30"-15,0 0-131 0,0 0-38 16,0 0-1-16,35-2 18 0,-4 2 1 15,7 4-20-15,11 3-39 0,6-7-63 16,0 0-36-16,-8-16 21 0,-1 1-172 16</inkml:trace>
  <inkml:trace contextRef="#ctx0" brushRef="#br0" timeOffset="44375.547">19627 2623 811 0,'0'0'182'0,"0"0"-46"15,0 0-149-15,0 0-16 0,0 0 12 16,0 0 21-16,42 22 4 0,4-16-20 0,12 1-53 16,6-3-59-16,20-8-40 15,-79-100-87-15,63 82-62 0</inkml:trace>
  <inkml:trace contextRef="#ctx0" brushRef="#br0" timeOffset="44551.274">20240 1958 798 0,'0'0'135'0,"0"0"-94"0,42 16-43 16,-17 17 14-16,1 9 13 0,1 5-2 0,-1-5-1 15,12 9-6-15,-12-3-5 0,1 3-3 16,-11 11-7-16,-12-2-8 0,-13 9-15 16,-20 6-27-16,-11 7-45 0,-19-9-48 15,1-9-6-15,-6-4-183 0</inkml:trace>
  <inkml:trace contextRef="#ctx0" brushRef="#br0" timeOffset="44970.752">21332 1772 391 0,'0'0'180'0,"0"0"-76"0,0 0-7 15,0 0-52-15,0 0-45 0,-38 14-7 16,12 8 5-16,-14 13 4 0,2 14 5 16,-4 8 2-16,4 10-1 0,7 1-5 0,14 10-5 15,3 2-4-15,8-9-4 0,15-7 0 16,4-18-1-16,2-17 7 0,-15-29 6 16,38 31 10-16,-14-31 11 0,10-13 2 15,-3-18-3-15,11-9-11 0,0-27-11 16,0-10-21-16,-5-20-9 0,-10-23-5 15,-12-6-13-15,-3-12 6 0,-4-3 17 16,-5 12 20-16,1 19 38 0,0 28 31 0,-12 29 24 16,-3 19 8-16,11 34-3 15,-16-26-16-15,16 26-23 0,0 0-23 0,0 0-19 16,0 0-14-16,0 0-3 0,-2 31 3 16,-3 13 2-16,10 31 10 0,-3 23-2 15,9 17 2-15,-2 7-5 0,2-3-3 16,0 1 2-16,0-14-6 0,-2-8-5 15,-2-3-20-15,-3-16-36 0,3-3-58 16,-3-12-66-16,-4-22 0 0,0-42-173 16</inkml:trace>
  <inkml:trace contextRef="#ctx0" brushRef="#br0" timeOffset="45271.282">21797 2045 430 0,'26'64'29'0,"-17"-35"13"15,-9-29 15-15,2 39 12 0,-2-39 7 0,16 36 3 16,-16-36-10-16,11 40-18 0,-11-40-18 16,0 0-14-16,0 0-7 0,11 31-6 15,-11-31-5-15,0 0 1 0,0 0 11 16,0 0 9-16,0 0 7 0,0 0 7 15,0 0-5-15,0 0-6 0,0 0-7 16,0 0-4-16,0 0-9 0,0 0-12 16,0 0-19-16,0 0-23 0,0 0-24 0,-33-27-28 15,33 27-21-15,-5-29-11 0,5 29 15 16,0 0 38-16,-11-33-172 0</inkml:trace>
  <inkml:trace contextRef="#ctx0" brushRef="#br0" timeOffset="45521.89">21823 2122 419 0,'0'0'41'0,"0"0"31"16,0 0 21-16,0 0-2 0,0 0-13 15,7 27 1-15,-7-27 12 0,4 48 4 16,7-1-14-16,1 6-27 0,-4 5-31 16,3 15-12-16,-6-16-6 0,2-1-3 0,-3 1 0 15,5-17-8-15,-7 7-19 0,7-5-48 16,-9-42-75-16,-9 42-51 0,9-42-194 16</inkml:trace>
  <inkml:trace contextRef="#ctx0" brushRef="#br0" timeOffset="45820.188">22437 2118 784 0,'0'0'199'0,"0"0"-20"16,0 0-149-16,0 0-33 0,0 0-4 0,0 0 7 16,0 0 3-16,37-18 0 0,-1 14-3 15,12 1-27-15,8-10-62 0,-12 13-56 16,-2-4-35-16,-11 6 13 0,-31-2-145 15</inkml:trace>
  <inkml:trace contextRef="#ctx0" brushRef="#br0" timeOffset="45964.962">22368 2319 969 0,'0'0'200'0,"0"0"-146"15,42 18-49-15,-42-18 5 0,42 13 6 16,-15-6 3-16,-1-3-9 0,14 7-14 15,0-6-40-15,11-3-76 0,9-9-96 16,-3-10-202-16</inkml:trace>
  <inkml:trace contextRef="#ctx0" brushRef="#br0" timeOffset="46277.577">24131 1371 1002 0,'0'0'217'0,"0"0"-136"0,0 0-104 16,42-22-2-16,-13 11 18 0,2 0 7 15,4 5 1-15,-2 6-10 0,5 0-9 16,4 15-9-16,-7 5-15 0,3 9-1 15,-16 15 11-15,-6 5 8 0,-12 11 19 0,-15 4 10 16,-13 2 7-16,-14 9 5 16,-4 1 3-16,-7-1 4 0,-8-2 3 0,12-9-2 15,3-2-3-15,2-9-14 16,7 1-26-16,2-3-66 0,11-7-98 0,3 2-14 16,8-1-195-16</inkml:trace>
  <inkml:trace contextRef="#ctx0" brushRef="#br0" timeOffset="46386.404">24133 2824 1164 0,'0'0'229'0,"0"0"-225"15,26 11-192-15,-26-11-89 0,0 0-173 16</inkml:trace>
  <inkml:trace contextRef="#ctx0" brushRef="#br0" timeOffset="84391.529">19434 4053 433 0,'0'0'38'16,"0"0"27"-16,0 0 17 0,7-31 13 0,-7 31 1 15,0 0-10-15,0 0-5 16,0 0-22-16,0 0-15 0,0 0-11 0,0 0-10 16,0 0 1-16,0 0-8 0,0 0-4 15,0 0-3-15,0 0-5 0,0 0-1 16,0 0-1-16,0 0-2 0,-5 29-1 16,5-29 2-16,0 46-3 0,5-12 5 15,-5 14-2-15,0 8-3 0,-5 12 5 0,1 10-6 16,2-3 3-16,2 0 2 15,4-8-3-15,-4-10 1 0,2-15-1 0,3-4-4 16,-10-11 5-16,5-27-4 0,5 31-5 16,-5-31-8-16,6 26-23 0,-6-26-35 15,9 33-40-15,-9-33-34 0,2 29-7 16,-2-29 31-16,0 0-159 0</inkml:trace>
  <inkml:trace contextRef="#ctx0" brushRef="#br0" timeOffset="84775.419">20008 4093 409 0,'0'0'24'15,"20"-33"30"-15,-20 33 28 0,-5-27 25 0,5 27 0 16,0 0-19-16,-26-18-24 15,26 18-25-15,0 0-24 0,0 0-13 0,-34 36 0 16,19-5-3-16,-12 20 3 16,7 15 0-16,5 14 1 0,2 15 1 0,10 5-6 15,8-3 3-15,6-6-4 0,9-14-2 16,11-15 1-16,-2-13-3 0,2-13 4 16,6-16-1-16,-1-9 2 0,6-14 4 15,4-10-1-15,-2-13 3 0,-4-12 2 16,0-17-6-16,-9-16 0 0,-11-7-1 0,-4-10 9 15,-21 3 20-15,-10 6 5 16,-5 8 6-16,-7 11-4 0,-10 11-11 0,3 7-6 16,3 9-5-16,-6 9-6 15,37 24-14-15,-51-29-16 0,51 29-40 0,-45-4-49 16,45 4-48-16,-37 22-11 0,24 4 37 16,1 10-159-16</inkml:trace>
  <inkml:trace contextRef="#ctx0" brushRef="#br0" timeOffset="85206.36">20931 4042 470 0,'-20'-31'64'0,"20"31"37"0,-33-47 2 0,33 47-16 15,-31-37-16-15,31 37-29 16,0 0-25-16,-33-22-13 0,33 22-5 0,0 0-17 16,0 0-7-16,-31 24-3 0,35 5 5 15,-4 13 6-15,7 9 7 0,4 6 6 16,4 3-4-16,5-2 1 16,-2-1 3-16,11-1 0 0,-1-8 2 0,3 1 5 15,5 0 2-15,-10-3-2 0,-8-4 0 16,-7-6 1-16,-6-3 2 0,-5-4 7 15,-5-3 6-15,-10 1 4 0,15-27 2 0,-38 44-2 16,0-28-3-16,3-5-3 0,-14-7 4 16,7-6 10-16,5-5 13 0,10-4 4 15,27 11-6-15,-35-42-15 0,21 16-8 16,10-8-6-16,4-8-1 0,11-2-2 16,11-11-5-16,16-9-18 0,8-7-1 15,5 2-3-15,9 0-21 0,-7 10-20 16,-6 10-36-16,-1 0-34 0,-19 12-21 0,-5 6 12 15,-22 31 36-15,35-31-172 0</inkml:trace>
  <inkml:trace contextRef="#ctx0" brushRef="#br0" timeOffset="85574.781">21733 4175 657 0,'-14'-31'135'16,"14"31"-14"-16,9-40-90 0,-9 40-35 16,33-35 3-16,-33 35 0 0,42-36 3 15,-15 18-5-15,-27 18-7 0,51-17-3 16,-51 17-7-16,49 6-5 0,-49-6-3 16,37 31 5-16,-37-31 4 0,5 47 11 15,-12-12 5-15,-20 12 6 0,3 10-2 16,-9 1 7-16,-3 2 4 0,14-12 1 0,2-8 4 15,14-4-9-15,6-5-2 16,11 0-3-16,13 2-1 0,5 0-1 0,9 3 2 16,-3-3-2-16,0 2 2 0,-8 3 0 15,-5-7 3-15,-2-2 2 0,-20-29 9 16,13 44 17-16,-13-44 5 0,-37 44 3 16,-5-15-7-16,-16 6-13 0,-13-6-15 15,-2 0-8-15,5-14-14 0,14-8-24 16,12-2-26-16,7-10-33 0,35 5-25 15,-33-15-13-15,33 15-178 0</inkml:trace>
  <inkml:trace contextRef="#ctx0" brushRef="#br0" timeOffset="85856.663">23010 4029 598 0,'-51'-9'143'15,"25"7"-5"-15,-5 6-55 0,4 9-65 16,1 9-14-16,-1 12 2 0,-4 12 11 16,13 12 6-16,3 15 0 0,-5 13-5 15,9 7-9-15,-5 0-4 0,10-4-5 16,8-5 3-16,2-4-3 0,5-5-3 15,9-4-7-15,6-14-18 0,5-8-26 0,13-18-24 16,-4-13-45-16,8-7-18 0,-4-18 17 16,0-6-176-16</inkml:trace>
  <inkml:trace contextRef="#ctx0" brushRef="#br0" timeOffset="86344.893">23466 4498 700 0,'0'0'160'0,"0"0"-25"0,0 0-110 16,0 0-29-16,0 0 0 0,0 0 11 16,-15 49 6-16,19-20 0 0,-4-3 4 15,11 3-3-15,-2 6-5 0,-2-1-2 16,2-1-1-16,-9-33-5 0,2 42 1 16,-2-42 0-16,0 0 9 0,0 0 17 15,0 0 9-15,0 0 4 0,0 0-10 0,-27-11-18 16,27 11-8-16,-31-51 5 15,25 20 0-15,-1 0 3 0,5-2-2 0,6 2-9 16,7-5-6-16,5 1-3 16,15 2-5-16,0-1-1 0,0 8-2 0,-2 6 4 15,-3 11-3-15,3 7 3 0,0 6-1 16,-29-4 4-16,40 25 1 0,-40-25 3 16,24 46 4-16,-15-19-3 0,-2 1 5 15,-3-1-1-15,0 2-1 0,1-3 3 16,-5-26 2-16,-5 38 1 0,5-38 11 0,0 0 11 15,0 0 8-15,0 0 15 0,0 0 2 16,0 0-12-16,0 0-12 0,5-40-22 16,-3 0-17-16,2-15-3 0,8-5-1 15,10 3 6-15,-2 6 2 0,11 13 3 16,-9 11-2-16,-22 27-4 0,37-26-5 16,-37 26-2-16,29 4 1 0,-29-4 4 15,38 40 7-15,-16-2 1 0,0 11 4 16,-2 6-3-16,2 7-5 0,-6 4-20 15,4-4-35-15,-3-6-54 0,-1-14-61 0,4-9-15 16,-20-33 15-16,26 13-152 16</inkml:trace>
  <inkml:trace contextRef="#ctx0" brushRef="#br0" timeOffset="86546.579">24423 3772 830 0,'0'0'160'0,"0"0"-85"15,42 40-76-15,-11 0-2 16,7 13 13-16,13 11 2 0,4 9 4 0,3 11 3 16,-1 5 11-16,7 8-7 0,-8 3-6 15,-12 8-3-15,-13 3-13 0,-24 9-2 16,-25 8 2-16,-22 5-1 0,-29 2-7 16,-32-7-10-16,-26-6-42 0,-37-9-87 15,-22-7-54-15,-35-6-194 0</inkml:trace>
  <inkml:trace contextRef="#ctx0" brushRef="#br0" timeOffset="93739.788">2455 7804 502 0,'-7'-35'97'0,"7"35"-1"0,-11-29-15 16,11 29-30-16,0 0-26 0,0 0-10 15,0 0-19-15,0 0-6 0,0 0 2 16,2 44 6-16,14 3 8 0,-1 21 8 15,5 12 2-15,-2 9-3 0,2 4-1 0,2 2-4 16,-2-7 12-16,-5-6 0 16,1-6-1-16,-5-14-3 0,-4-5-11 0,1-4 1 15,-5-6-4-15,1-7-2 0,-4-7-10 16,0-33-6-16,4 33 2 0,-4-33 3 16,0 0 17-16,0 0 8 0,0 0-16 15,-15-40-11-15,-1 0-33 0,-10-15-23 16,-1-18 11-16,1-16 11 0,6-19 25 15,2-9 18-15,5-7 2 0,2 0 2 16,4 11-1-16,3 9 9 0,-1 15 9 0,3 14 8 16,-2 17 9-16,4 20 5 0,0 38-9 15,4-28-12-15,-4 28-26 0,0 0-14 16,27 2-6-16,-1 7 5 0,12 4 23 16,11 9 3-16,-3 7 3 0,-4 6-6 15,-11 5-10-15,-4 2 1 0,-5 0 2 16,-7-2 1-16,-4-11 4 0,-11-2 4 15,0-27 8-15,-26 42 4 0,26-42 0 16,-44 46-10-16,8-19-21 0,-10 2-42 16,-3 6-28-16,2 0-18 0,14-8 10 0,33-27-165 15</inkml:trace>
  <inkml:trace contextRef="#ctx0" brushRef="#br0" timeOffset="94191.431">3126 8502 390 0,'0'0'15'0,"8"37"13"0,-8-37 14 0,7 38 2 16,2-7-6-16,-2 0-13 16,8 0-10-16,-4 0-3 0,5 4 4 0,-1 1 11 15,1-1 4-15,-5-2-3 0,0-4-4 16,-11-29-12-16,11 36-8 0,-11-36 1 16,0 0 18-16,0 0 30 0,0 0 22 15,0 0 15-15,0 0-10 0,0 0-26 16,0 0-26-16,-27-29-22 0,5 2-11 0,2-6 0 15,5-5 3-15,-1-4 1 16,10-2 0-16,1-2 0 0,10-3-2 0,6 0-2 16,4 3-4-16,7 1-2 0,7 5-2 15,-5 12 0-15,-24 28-7 0,31-31-8 16,-31 31-6-16,0 0-5 0,40 15-1 16,-40-15-1-16,38 42-14 0,-16-13-8 15,-6 11-9-15,4 6-15 0,-9 10 3 16,-9 1 11-16,2 3 20 0,1-5-183 15</inkml:trace>
  <inkml:trace contextRef="#ctx0" brushRef="#br0" timeOffset="94389.12">3916 8958 381 0,'2'40'19'0,"-2"-40"15"0,9 33 11 0,-9-33 9 15,7 26 4-15,-7-26-5 16,0 0-10-16,0 29-13 0,0-29-10 0,0 0-7 16,-11 40-6-16,11-40-16 0,-31 53-31 15,4-20-37-15,1 3-20 0,-1-10 11 16,27-26-178-16</inkml:trace>
  <inkml:trace contextRef="#ctx0" brushRef="#br0" timeOffset="94650.35">4202 8619 372 0,'0'0'-2'0,"0"0"0"0,0 0 2 15,17 31 6-15,-17-31 6 0,0 0 11 16,36 38 13-16,-36-38 4 0,26 42 3 15,-26-42-2-15,20 48-6 0,-13-19 1 16,4 4 0-16,-6 3-8 0,6-3-7 0,-7 5-9 16,-2 2-10-16,-2-1-15 0,-2 6-24 15,2-5-22-15,0-3-23 0,4-8 1 16,-4-29 23-16,0 0 23 0,38 13-185 16</inkml:trace>
  <inkml:trace contextRef="#ctx0" brushRef="#br0" timeOffset="94821.081">4735 8528 433 0,'0'0'71'0,"0"0"23"0,0 0 9 16,-26 22-29-16,26-22-31 0,0 0-13 15,-20 34-5-15,20-34 0 0,-11 57-2 16,15-17-9-16,-2 4-5 0,7 12-4 16,2 1-6-16,5 5-12 0,-1 2-18 15,3 1-30-15,-5-1-34 0,-6-4-8 16,0-5 3-16,-10-15 21 0,3-40 32 15,-26 35-183-15</inkml:trace>
  <inkml:trace contextRef="#ctx0" brushRef="#br0" timeOffset="94950.877">4286 8902 639 0,'0'0'150'0,"0"0"-23"0,0 0-78 15,31-24-47-15,-2 11-3 0,13-5-12 16,9-2-18-16,8-4-37 0,6-1-60 15,3 5-4-15,1-2-190 0</inkml:trace>
  <inkml:trace contextRef="#ctx0" brushRef="#br0" timeOffset="95251.405">5273 8699 481 0,'0'0'110'0,"0"0"32"0,-31 0 4 16,31 0-37-16,0 0-27 0,0 0-30 15,0 0-25-15,0 0-28 0,0 0-31 16,0 0-6-16,0 0 0 0,-15 53 10 0,15-4 16 16,7 13-2-16,1 6-5 15,-1 5-4-15,13-6-6 0,-2-8 4 0,6-16 3 16,3-15 9-16,-1-12 25 0,-26-16 22 16,47 2 20-16,-47-2 12 0,48-33-10 15,-21-9-15-15,4-14-9 0,-9-10-4 16,-6-3 1-16,-21 3 9 0,-6 4-3 15,-15 9-7-15,-8 2-9 0,-17 9-17 0,-6 4-11 16,-12 7-17-16,9 11-13 16,-2 7-22-16,14 11-38 0,6 6-39 0,4 9-38 15,38-13 3-15,-131-48-174 0</inkml:trace>
  <inkml:trace contextRef="#ctx0" brushRef="#br0" timeOffset="95662.761">6385 8544 630 0,'0'0'186'0,"0"0"1"0,0 0-76 0,0 0-92 16,0 0-25-16,0 0 3 0,0 0-2 15,42-7 8-15,-11 9 6 0,16 0-7 16,6 3-30-16,0-5-65 0,-4 2-56 16,-7 0-32-16,-11 1 27 0,-31-3-149 15</inkml:trace>
  <inkml:trace contextRef="#ctx0" brushRef="#br0" timeOffset="95819.511">6398 8812 536 0,'0'0'136'0,"0"0"6"0,0 0-39 0,0 0-65 16,0 0-14-16,27-11 5 0,-27 11 4 15,49 0-1-15,-12 0-10 0,14 2-26 16,5-2-62-16,6-5-64 0,2-1-49 15,-2-3-190-15</inkml:trace>
  <inkml:trace contextRef="#ctx0" brushRef="#br0" timeOffset="96593.67">7880 8499 474 0,'0'0'95'15,"0"0"32"-15,0 0-2 0,0 0-33 0,0 0-30 16,0 0-32-16,0 0-15 0,0 0-11 16,0 0 1-16,0 0 7 0,35-6 0 15,-8 6 2-15,6 2-3 0,-2 0-6 16,4-2 1-16,-1 2 0 0,-3 1 0 16,-5 1 1-16,1-2-2 0,4 3-2 15,-31-5-3-15,44 0-1 0,-44 0-1 16,31-3-5-16,-31 3-11 0,0 0-22 0,35 0-44 15,-35 0-49-15,0 0-26 16,0 0 18-16,0 0-162 0</inkml:trace>
  <inkml:trace contextRef="#ctx0" brushRef="#br0" timeOffset="96897.382">8734 8130 613 0,'0'0'126'0,"0"0"-9"0,0 0-64 15,27-25-37-15,-27 25-5 0,38-11 3 16,-12 7 5-16,5-1-1 0,0 3-4 16,0 2-4-16,-2 2-7 0,-2 5-2 15,-27-7-3-15,35 20-3 0,-35-20 0 16,16 33-2-16,-16-33 1 0,0 55 1 0,-16-8 8 15,-4 11 6-15,-2 1 5 0,0-1 1 16,-3-9-7-16,10-10-7 16,4-1-7-16,9-7-14 0,2-31-12 0,13 47-14 15,-13-47-12-15,46 31-15 0,-3-23-23 16,10-3-8-16,9-14 9 0,-93-111-189 16</inkml:trace>
  <inkml:trace contextRef="#ctx0" brushRef="#br0" timeOffset="97359.658">9538 8092 497 0,'-29'-35'83'0,"29"35"20"0,-39-49 2 16,39 49-1-16,-38-29-15 0,38 29-25 0,-31-13-22 15,31 13-22-15,0 0-30 0,0 0-27 16,0 0-15-16,-29 22 4 0,20 7 10 16,3 8 13-16,1 14 10 0,1 0-6 15,4-2-6-15,11-3 3 0,2-12 3 16,-13-34 6-16,44 44 8 0,-44-44 8 0,47 15 6 15,-47-15 6-15,46-6 5 16,-46 6-1-16,38-33-3 0,-38 33-5 0,31-54-3 16,-18 19-3-16,-8 0-1 0,-1-3 0 15,-8 5 4-15,2 6 5 0,2 27 0 16,-20-33-3-16,20 33-2 0,0 0-1 16,-27-20 0-16,27 20 2 0,0 0-2 15,0 0-1-15,0 0-2 0,0 0-3 16,0 0-1-16,0 0 0 0,0 0-3 15,0 0 3-15,0 0 1 0,0 0 0 0,7 31 6 16,-7-31 2-16,24 53 1 0,-8-20 1 16,-3 3-2-16,-4-1-1 0,2 1 1 15,0 3-4-15,-2 4 2 0,-3-1-3 16,1 4 1-16,-7-2 1 0,-7 3 1 16,1 2-1-16,-10 2 1 0,-4-3 5 15,0-3 2-15,-2-6 7 0,5-5 1 16,-3-8-3-16,20-26-4 0,-31 38-2 0,31-38-5 15,-27 15-4-15,27-15-10 16,-31-6-27-16,31 6-49 0,-44-36-52 0,24 3-27 16,9-9 21-16,11-2-160 0</inkml:trace>
  <inkml:trace contextRef="#ctx0" brushRef="#br0" timeOffset="97887.73">10134 7897 636 0,'0'0'127'0,"0"0"-7"16,-5 36-42-16,10 3-26 0,-10 17 4 0,10 10-6 15,-1 5-22-15,3 0-16 16,4 4-1-16,2-2-2 0,1-6 0 0,-1-3-5 16,0-9-2-16,-2-4-8 0,-2-2-30 15,2-9-75-15,0-3-65 0,9-3-15 16,2-8-175-16</inkml:trace>
  <inkml:trace contextRef="#ctx0" brushRef="#br0" timeOffset="98161.303">10778 8457 671 0,'-31'-11'268'0,"31"11"-109"0,0 0-127 0,-31 0-31 15,31 0-2-15,-22 27 0 0,22-27-1 16,-26 53-2-16,19-20-2 0,3 5-4 16,15 2-12-16,4 0-3 0,7-7 1 15,9-7 2-15,2-6 11 0,3-9 5 16,2-6 10-16,4-12 9 0,0-6 6 0,0-14 4 15,-5-6-3-15,-1-9-5 16,-10-5-1-16,-10 5 1 0,-9 3 5 0,-12 8 1 16,-6 4-2-16,11 27-5 0,-42-44-7 15,42 44-7-15,-53-36-9 0,22 25-16 16,-2 5-39-16,2 6-53 0,31 0-42 16,-47 26-15-16,47-26 37 0,-18 53-153 15</inkml:trace>
  <inkml:trace contextRef="#ctx0" brushRef="#br0" timeOffset="98598.62">11429 8431 515 0,'0'0'87'15,"-17"-27"5"-15,17 27-22 0,0 0-14 16,-36-33-2-16,36 33-1 0,0 0-13 16,-31-20-25-16,31 20-29 0,0 0-20 15,0 0-9-15,-22 38-3 0,18-7 11 16,4 6 17-16,0 8 8 0,4 3 7 0,7-1 3 15,0-7-3-15,2-5-1 16,-13-35 0-16,34 42 0 0,-34-42 4 0,48 16 3 16,-48-16 1-16,40-5 7 0,-40 5 3 15,29-29 0-15,-29 29-1 0,29-59-3 16,-23 19-6-16,1-7-3 0,-5 1 2 16,-4 6 11-16,-5 11 13 0,7 29 5 15,-15-37 1-15,15 37-12 0,0 0-15 16,0 0-15-16,0 0-6 0,0 0 0 15,0 28 4-15,9 8 10 0,4 12 6 16,3 10 4-16,8 2-1 0,-2 0 2 16,9-1 1-16,-4-3-2 0,-1-5 1 0,-4-5-1 15,-6-8 4-15,-1-9 8 0,-15-29 9 16,7 33 13-16,-7-33 8 0,0 0-4 16,-49 20-10-16,12-11-13 0,-10-3-14 15,-6-1-7-15,0-10 1 0,6-1-2 16,5-5-8-16,9-1-12 0,33 12-30 15,-42-13-57-15,42 13-69 0,0 0-25 0,-95-111-40 16,6 14 239-16,125 82-324 0</inkml:trace>
  <inkml:trace contextRef="#ctx0" brushRef="#br0" timeOffset="98782.326">12116 8836 513 0,'0'0'79'0,"0"0"10"0,0 0-19 15,4 29-52-15,-4-29-5 0,0 46 3 0,5-13 3 16,-5 7 0-16,4 7-1 0,-2 4 1 16,-2 0-2-16,5 2-7 0,1 2-4 15,-1-2-13-15,4-4-19 0,-7-2-24 16,2-10-31-16,-4-8-18 0,0-29 4 16,0 0 26-16,27 18-178 0</inkml:trace>
  <inkml:trace contextRef="#ctx0" brushRef="#br0" timeOffset="99058.893">12570 8845 512 0,'0'0'116'0,"-27"-20"17"15,27 20-22-15,0 0-45 0,-26-18-36 16,26 18-16-16,0 0-11 0,0 0-5 16,0 0 0-16,-16 51-1 0,16-15 3 15,0 8 0-15,4 9 0 0,3 0 0 16,6 0-3-16,5-2 2 0,6-9 4 15,1-11 14-15,6-11 18 0,4-9 7 0,-8-9 2 16,4-6-6-16,-31 4-1 16,26-11 8-16,-26 11 1 0,11-35-8 0,-4 1-14 15,-7-12-18-15,0-12-9 0,-7 3-2 16,-8 2-2-16,-5 8-6 0,-2 12-14 16,2 7-21-16,20 26-33 0,-53-36-40 15,22 27-41-15,-7 7-18 0,5 7 29 16,-5 6-162-16</inkml:trace>
  <inkml:trace contextRef="#ctx0" brushRef="#br0" timeOffset="99631.27">13378 7627 458 0,'-27'-9'59'0,"27"9"32"0,-42-2 24 16,42 2 5-16,-48 9-18 0,48-9-26 16,-43 35-28-16,28 1-21 0,-5 8-8 15,5 13-3-15,3 14-2 0,1 11 1 16,9 13-2-16,4 1-3 0,9-1-5 0,5-4-1 15,4-14-2-15,6-8-1 16,1-14-1-16,0-6-2 0,-1-5-7 0,7-2-17 16,-2-6-37-16,7-3-50 0,-3-11-45 15,12-6-11-15,-3-12 33 0,3-17-156 16</inkml:trace>
  <inkml:trace contextRef="#ctx0" brushRef="#br0" timeOffset="100096.541">14403 8287 407 0,'0'0'10'0,"0"0"23"0,0 0 19 16,0 0 17-16,0 0 9 0,0 0-3 15,0 0-2-15,-38-20-5 0,38 20-14 16,-37-9-13-16,10 7-11 0,-4 6-8 0,5 3-5 15,-1 6-3-15,27-13-7 16,-42 51-5-16,27-13-3 0,-3 8-1 0,5 7 0 16,6 1 2-16,0-4-1 0,9-5-1 15,10-12 1-15,3-6-2 0,-15-27 0 16,42 39 1-16,-15-25 2 0,4-10 5 16,11-6 7-16,4-11 3 0,3-18 3 15,4-11-4-15,-2-18-8 0,-7-13-8 16,-13-11-8-16,-4-12-15 0,-12-6 3 15,-3-4 1-15,-8 2 7 0,-13 2 13 0,-2 14 5 16,-11 10 21-16,2 21 18 0,-2 17 9 16,2 11-1-16,20 29-10 0,-38-22-10 15,38 22-5-15,0 0-8 0,0 0-9 16,-11 33-10-16,16 5 0 0,-3 24 1 16,2 17 1-16,7 14 1 0,14 9-1 15,1-4 0-15,1-3 1 0,-1-4-3 16,-3-12-5-16,-1-3-8 0,2-8-13 15,3-8-23-15,-1-7-49 0,-4-8-65 16,0-14-37-16,-22-31 22 0,40 26-154 0</inkml:trace>
  <inkml:trace contextRef="#ctx0" brushRef="#br0" timeOffset="100336.163">15172 8364 604 0,'0'0'107'0,"0"0"-16"0,0 0-60 15,0 0-27-15,0 0 0 0,39-11 1 0,-39 11 1 16,40 11 0-16,-13 0-2 16,-27-11 0-16,44 34-4 0,-44-34-2 0,24 42 1 15,-21-14 5-15,-6 1 5 0,-5 9 10 16,-8 4 5-16,1-4 2 0,-3-3 2 16,2-8-3-16,16-27-4 0,-15 31-6 15,15-31-7-15,0 0-8 0,11 31-8 16,-11-31-8-16,42 22-13 0,-7-18-34 15,10-6-40-15,12-11-35 0,8-9 7 16,8-18-174-16</inkml:trace>
  <inkml:trace contextRef="#ctx0" brushRef="#br0" timeOffset="100578.781">15918 7552 549 0,'0'0'124'15,"0"0"8"-15,0 0-46 0,0 0-65 16,0 0-29-16,31 22 1 0,-14 7 30 16,21 15 6-16,6 16 0 0,5 13 1 0,4 11-5 15,0 9-1-15,1 9 0 0,-1 8 4 16,-2 6-4-16,-9 5-1 0,-20 3 0 16,-11-2-11-16,-22 0-5 0,-16-7-5 15,-19-2-3-15,-23-7-11 0,-22-6-31 16,-19-9-88-16,-6-5-63 0,-16-13-198 15</inkml:trace>
  <inkml:trace contextRef="#ctx0" brushRef="#br0" timeOffset="105663.891">17027 8765 695 0,'0'0'97'0,"0"0"-21"16,0 0-79-16,27-9-19 0,-27 9 11 15,48 7 12-15,-12-5 1 0,-3 0 1 16,7 1-9-16,9-6-29 0,-3 3-29 16,-8-2-30-16,-5 2-8 0,-33 0 28 0,0 0-181 15</inkml:trace>
  <inkml:trace contextRef="#ctx0" brushRef="#br0" timeOffset="105885.544">16726 9077 460 0,'0'0'47'16,"0"0"8"-16,0 0 5 15,0 0 0-15,27 3 12 0,-27-3 1 0,57-3-11 16,-13 1-18-16,12 0-17 16,8-3-10-16,9 3-9 0,-2-2-12 0,13-1-36 15,-11-1-44-15,0-3-47 0,-2 2-7 16,-16-4-177-16</inkml:trace>
  <inkml:trace contextRef="#ctx0" brushRef="#br0" timeOffset="106105.197">17501 8597 631 0,'0'0'116'0,"0"0"-30"15,0 0-75-15,0 0-21 0,27 9 7 16,-27-9 13-16,44 40 2 0,-18-12 3 0,5 8 1 16,7 6 0-16,-11 9 2 15,4-3-4-15,-9 6-5 0,-7-3-5 0,-10-3-2 16,-12 1 0-16,-17-3 1 0,-7 1-4 15,-22-3-12-15,-5 1-30 0,-6-8-39 16,0-8-33-16,6-9-8 0,14-27 27 16,4 9-173-16</inkml:trace>
  <inkml:trace contextRef="#ctx0" brushRef="#br0" timeOffset="106641.915">18776 8637 450 0,'-11'-29'46'0,"11"29"17"0,-33-38 0 0,33 38-2 16,-40-33 0-16,40 33-1 0,-42-18 0 15,42 18-2-15,-37-6-16 0,37 6-14 16,-34 9-11-16,34-9-8 0,-42 37 0 16,31-1 1-16,-4 10 1 0,4 5 1 15,2 9-1-15,4 0-2 0,-1-3-2 16,10-4-2-16,3-8-2 0,4-10 0 16,-11-35-1-16,40 42 0 0,-40-42 2 0,33 18 3 15,-33-18 5-15,33 2 7 0,-33-2 3 16,47-29-2-16,-21-4-5 0,5-16-8 15,-9-15-6-15,5-13-10 0,-3-14-10 16,-6-11-5-16,-2-7-3 0,-12-3 9 16,-4 3 10-16,-4 12 10 0,1 19 10 15,-10 21 10-15,2 14 7 0,0 12 2 16,11 31 7-16,-16-26-1 0,16 26-6 0,0 0-8 16,0 0-13-16,0 0-13 15,0 0-7-15,0 0 0 0,0 42 0 0,5 7 6 16,6 24 5-16,0 11 1 0,0 9 0 15,5-2 1-15,-5-3 0 0,-3-10 0 16,4-10-1-16,-4-8 0 0,6-7-4 16,-1-2-8-16,0-2-14 0,1-5-32 15,-12-6-55-15,13-9-61 0,-15-29-29 16,25 40 26-16,3-29-151 0</inkml:trace>
  <inkml:trace contextRef="#ctx0" brushRef="#br0" timeOffset="106893.522">19452 8809 487 0,'0'0'70'16,"0"0"4"-16,0 0-21 0,0 0-17 15,0 0-1-15,0 0 4 0,0 0-3 16,0 0-12-16,35 23-11 0,-35-23-7 0,27 24-4 16,-27-24 1-16,18 26 0 0,-18-26 2 15,4 31 6-15,-4-31 12 0,-16 38 12 16,16-38 9-16,-37 51 3 0,6-22-7 15,11-3-10-15,20-26-9 0,-38 40-9 16,38-40-7-16,0 0-3 0,-11 38-2 16,11-38-1-16,22 33-6 0,-22-33-13 15,40 36-17-15,-11-23-33 0,6-4-35 16,14-7-34-16,4-4-12 0,0-14-177 16</inkml:trace>
  <inkml:trace contextRef="#ctx0" brushRef="#br0" timeOffset="107174.113">20118 8581 538 0,'0'0'132'0,"0"0"20"0,0 0-28 16,0 0-45-16,0 0-26 0,27-15-14 15,-27 15-8-15,46 0-11 0,-19 0-10 16,8 0-21-16,-1 0-25 0,3 4-38 16,-6 3-50-16,-31-7-37 0,38 20 3 0,-38-20 35 15,11 26-160-15</inkml:trace>
  <inkml:trace contextRef="#ctx0" brushRef="#br0" timeOffset="107320.879">19968 8871 540 0,'0'0'122'0,"0"0"10"16,0 0-25-16,0 0-44 0,0 0-21 0,0 0-6 16,0 0-7-16,40-4-12 15,-9 0-8-15,11 4-21 0,11-3-50 0,4-1-61 16,1-1-47-16,-9 1 10 0,2 2-163 15</inkml:trace>
  <inkml:trace contextRef="#ctx0" brushRef="#br0" timeOffset="108012.533">21137 8457 596 0,'0'0'121'0,"0"0"-6"16,-27-28-35-16,27 28-16 0,0 0-14 0,0 0-13 15,0 0-16-15,0 0-8 0,-11 26 5 16,11 5 5-16,0 18 5 0,-4 15 0 15,-3 9-12-15,-8 7-8 0,10-3-3 16,-6-4-4-16,2 0-4 0,3-11-10 16,-1 3-14-16,3-8-38 0,-3-4-59 15,-2-6-48-15,14-16-8 0,-90-86-56 16,85 55-50-16</inkml:trace>
  <inkml:trace contextRef="#ctx0" brushRef="#br0" timeOffset="108311.061">21655 8495 498 0,'-58'-7'101'0,"25"3"20"0,7 2-2 15,26 2-24-15,-36 6-24 0,36-6-26 0,-22 29-24 16,11 0-10-16,0 17 2 16,0 12 2-16,2 13-3 0,-2 11 0 0,11 4-9 15,11 3-2-15,11-3 1 0,9-13-4 16,5-13 1-16,1-16 3 0,5-17 5 15,5-14 5-15,2-11 6 0,13-13 1 16,-3-9-2-16,-6-15-2 0,1-12 0 16,-15-12 1-16,-10-10-1 0,-13-4 4 15,-12-5 0-15,-8 1-9 0,-12 2 0 16,1 4-8-16,-18 6-6 0,-3 6-1 0,-2 8-6 16,-8 9-9-16,2 6-21 15,2 12-39-15,0 4-63 0,4 7-54 0,7 10 0 16,4 6-164-16</inkml:trace>
  <inkml:trace contextRef="#ctx0" brushRef="#br0" timeOffset="112557.167">22266 6721 432 0,'0'0'46'15,"0"0"14"-15,7-37 9 0,-7 37-2 16,0 0-1-16,0 0 2 0,0 0-3 16,0 0-15-16,0 0-19 0,0 0-16 0,0 0-9 15,0 0 3-15,0 0 11 0,-16 57 10 16,16-13 2-16,5 7-3 0,-1 5-4 15,-4-3-3-15,2-4 0 0,-8 4-2 16,6-5-3-16,0 1-5 0,0-5-6 16,0-4-2-16,0-2-1 0,0-7-4 15,-5-2-4-15,3-3-10 0,2-26-20 16,-13 36-22-16,13-36-30 0,-18 29-29 16,18-29-12-16,0 0 3 0,-35 22 20 15,35-22 29-15,0 0 29 0,-11-27 20 0,11 27-193 16</inkml:trace>
  <inkml:trace contextRef="#ctx0" brushRef="#br0" timeOffset="112802.78">22293 6830 446 0,'-16'-53'52'0,"12"19"12"15,-3 1 0-15,3 7-6 0,4 26 4 16,-5-45 0-16,5 45-3 0,0-28-15 16,0 28-17-16,0 0-15 0,0 0-13 15,40-31-2-15,-40 31-6 0,53-5-6 0,-19 12 0 16,1-1-1-16,3 12 2 0,-5-2 5 15,-2 4 1-15,-16 6 2 0,-15-26 1 16,16 47 6-16,-16-47 9 0,-16 39 14 16,16-39 8-16,-46 40 0 0,4-15-6 15,-7-1-12-15,3 3-6 0,-3-10 0 16,13-1-2-16,36-16-2 0,-42 6-4 0,42-6-15 16,0 0-24-16,0 0-45 15,0 0-50-15,0 0-10 0,0 0-183 0</inkml:trace>
  <inkml:trace contextRef="#ctx0" brushRef="#br0" timeOffset="113318.968">22601 7310 424 0,'0'0'52'0,"0"0"12"0,0 0 4 15,0 0-17-15,0 0-5 0,8 33 11 0,-8-33 10 16,-15 49-7-16,11-18-12 0,-1 9-16 15,3-5-15-15,-3 3-4 0,10-7-5 16,-5-31-5-16,2 42-2 0,-2-42 0 16,0 0 0-16,5 27 0 0,-5-27 2 15,0 0 6-15,0 0 12 0,0 0 0 0,0 0-2 16,-5-38-9-16,-6 7-14 16,9-9-2-16,0-4 1 0,4-3 3 0,0 1-1 15,9 2-2-15,2-1 0 0,-6 6 1 16,4 3-2-16,0 5 1 0,5 5 2 15,-16 26-1-15,0 0 3 0,20-29 3 16,-20 29-1-16,0 0-1 0,44-11-1 16,-44 11-1-16,46 6 0 0,-19 3-1 15,-27-9 1-15,46 29 1 0,-46-29-2 16,38 33 2-16,-38-33 0 0,20 27 0 0,-20-27 0 16,0 0 1-16,0 0-3 15,0 0-9-15,2 29-17 0,-2-29-33 0,0 0-40 16,-6 31-32-16,6-31 1 0,-16 42-174 15</inkml:trace>
  <inkml:trace contextRef="#ctx0" brushRef="#br0" timeOffset="113700.819">23117 7658 440 0,'0'0'68'15,"0"0"13"-15,0 0-4 0,0 0-21 16,0 0-11-16,0 0-6 0,2 31-4 16,-2-31-9-16,-7 35-9 0,7-35-8 15,-20 56-11-15,2-25-18 0,-1 2-25 0,-4-2-32 16,3-4-21-16,20-27-6 0,-33 35 20 15,33-35-178-15</inkml:trace>
  <inkml:trace contextRef="#ctx0" brushRef="#br0" timeOffset="113919.477">23477 7306 426 0,'0'0'53'0,"0"0"8"15,0 0 5-15,0 0-9 0,0 37 6 16,0-37 8-16,-6 51-4 0,6-13-24 16,0-7-22-16,0 9-15 0,-5 2-3 15,1-2-3-15,2 6-4 0,-3-4-11 16,5-4-13-16,0-7-17 0,0-4-23 16,0-27-13-16,0 26-11 0,0-26 6 0,0 0 19 15,20-75-100-15</inkml:trace>
  <inkml:trace contextRef="#ctx0" brushRef="#br0" timeOffset="114115.17">23805 7250 417 0,'0'0'65'0,"31"-28"35"0,-31 28 28 15,0 0-3-15,-11-27-14 0,11 27-19 16,0 0-20-16,0 0-24 0,0 0-25 0,0 0-14 16,0 0-8-16,-20 29-2 15,14 0-2-15,1 15-5 0,-6 0-4 0,11 7-5 16,-7 5-12-16,-1 1-24 0,1 3-22 15,-2-3-27-15,-2-3-8 0,4-17 14 16,3-10 13-16,4-27 18 0,0 0 8 16,-27 7 11-16,27-7-196 0</inkml:trace>
  <inkml:trace contextRef="#ctx0" brushRef="#br0" timeOffset="114273.928">23508 7417 409 0,'0'0'52'0,"0"0"21"16,27 17 22-16,-27-17 1 0,0 0-9 15,38 2-9-15,-38-2-19 0,51-4-26 16,-18 0-19-16,9-3-38 0,4 0-56 16,12-2-54-16,-5 1-21 0,-4-6-183 15</inkml:trace>
  <inkml:trace contextRef="#ctx0" brushRef="#br0" timeOffset="117729.404">21190 6945 509 0,'0'0'120'16,"0"0"39"-16,-38-27 5 0,38 27-44 15,0 0-38-15,0 0-29 0,0 0-29 16,0 0-11-16,0 0-8 0,0 0-4 16,0 0-1-16,0 0-1 0,0 0 8 15,0 0 7-15,60 27 3 0,-13-14 2 16,6 5-6-16,4-3-5 0,-3 5 0 16,-4-2-2-16,6 2 2 0,-10-2-1 0,-8-5-4 15,-11-6 0-15,-27-7-2 16,35 0-3-16,-35 0-4 0,0 0-3 0,0 0-3 15,0 0-6-15,0 0-7 0,0 0-14 16,0 0-29-16,0 0-69 0,0 0-65 16,0 0-201-16</inkml:trace>
  <inkml:trace contextRef="#ctx0" brushRef="#br0" timeOffset="118392.709">24516 7191 437 0,'0'0'82'0,"0"0"30"0,0 0 21 16,-35-9-15-16,35 9-26 0,0 0-23 15,0 0-23-15,0 0-16 0,-38 51-3 16,16-5 1-16,-14 21 1 0,-1 8-2 0,1 9-7 16,-1 2-6-16,3 1-2 15,-1 4-2-15,-3-7 0 0,3 2 0 0,-3-8 0 16,1-7-1-16,3-7-1 0,-5-4-6 15,-4-1 2-15,6 1-1 0,-1-7-2 16,7-11 3-16,9-13-3 0,22-29-4 16,-38 31-1-16,38-31-10 0,0 0-9 15,-26 18-10-15,26-18-19 0,0 0-45 16,0 0-68-16,0 0-42 0,-13-27-187 16</inkml:trace>
  <inkml:trace contextRef="#ctx0" brushRef="#br0" timeOffset="118745.153">24257 8243 454 0,'0'0'110'0,"0"0"32"0,0 0 3 16,0 0-51-16,0 0-43 0,0 0-26 15,0 0-11-15,0 0-6 0,0 0-2 16,33-5-3-16,-33 5-2 0,27 2-4 16,-27-2-3-16,0 0-2 0,26 18 0 15,-26-18 2-15,5 31 2 0,-5-31 6 0,-9 49 11 16,-7-18 6-16,-1 4 9 16,-10 1 2-16,0-1-5 0,5-2-4 0,-4 0-5 15,1-4-5-15,5 2-2 0,-2-4-3 16,22-27-3-16,-17 46-4 0,17-46-10 15,-5 34-10-15,5-34-14 0,0 0-20 16,31 28-11-16,-31-28-24 0,44 3-26 16,-13-12-14-16,18-11 3 0,7-9 28 15,-1-6-163-15</inkml:trace>
  <inkml:trace contextRef="#ctx0" brushRef="#br0" timeOffset="119172.485">24702 8214 423 0,'-7'-33'42'0,"7"33"11"0,-9-34 7 15,9 34 10-15,0 0 10 0,0 0 7 16,-6-26-11-16,6 26-18 0,0 0-20 16,0 0-20-16,0 0-9 0,0 0-11 15,0 0-6-15,0 0-1 0,-13 29 1 16,13-29 3-16,-12 59 1 0,1-21-4 16,9 0-11-16,-7-3-6 0,14-8-4 0,-5-27 0 15,15 31 4-15,-15-31 7 0,0 0 8 16,29 2 4-16,-29-2 5 0,31-27 2 15,-31 27-4-15,38-55-1 0,-23 15-3 16,1 0 1-16,-1 3 5 0,-6 1 6 16,-7 10 7-16,-2 26 5 0,0-34 10 15,0 34 6-15,0 0-1 0,0 0-7 16,0 0-12-16,0 0-16 0,0 0-8 16,0 0 2-16,0 0 4 0,-4 56 8 15,4-14 4-15,2 9-1 0,5 4 0 0,-1-2 4 16,3-2 3-16,2 0 1 0,-6-7 2 15,6-4-1-15,-7-2-1 0,-2-7 6 16,-2-2 3-16,-6-3-1 0,6-26 0 16,-20 40 0-16,20-40-2 0,-44 29-3 15,8-20-4-15,-10-5-8 0,-8-4-5 16,6-7-9-16,1-1-5 0,5-6-17 16,9 1-35-16,2-2-51 0,31 15-50 0,-38-27-9 15,38 27-171-15</inkml:trace>
  <inkml:trace contextRef="#ctx0" brushRef="#br0" timeOffset="123963.499">1582 2284 488 0,'-26'0'18'0,"26"0"14"15,-49-16-6-15,49 16-7 0,-44-17-3 16,44 17 10-16,-45-23 22 0,45 23 13 16,-46-33 11-16,46 33-1 0,-38-18-11 15,38 18-3-15,-31-13-5 0,31 13-14 0,0 0-10 16,0 0-15-16,-26-9-18 15,26 9-16-15,0 0-10 0,0 0-3 0,-34 45 8 16,8-1 12-16,-5 25 8 0,4 24 8 16,3 6-2-16,6 12 0 0,14 2 4 15,-1 4-2-15,10 9 1 0,6 5 2 16,9-3 1-16,2-4 2 0,9 5 0 16,2-7-1-16,3-5-3 0,-1 0-2 15,-2-12-1-15,0-4 1 0,-2 6 1 16,-6-8-2-16,-8-3-3 0,-1-3-2 0,-12-14 2 15,-8-8 2-15,-12-2 1 0,-10-5 6 16,-1-6-1-16,1-12 1 0,-1-15 8 16,27-31 1-16,-42 27-1 0,42-27-7 15,-57-11-18-15,19-14-22 0,-4-10-11 16,0-14 6-16,15-6 11 0,9-1 10 16,14 3 15-16,4 16 2 0,4 8-2 15,-4 29 0-15,0 0-11 0,29-16-4 16,-29 16 3-16,47 16 4 0,-14 8 13 15,7 20 7-15,-3 7 8 0,8 22 13 0,-5 16-3 16,-3 11-1-16,-4 19-5 0,-6 10-13 16,-11 8 5-16,-1 9-4 0,-4-11 3 15,5 0 2-15,-1-4-5 0,1-3-2 16,-5-2 2-16,-7 3-2 0,3-7 1 16,-7-12 2-16,0 3-3 0,0-20-2 0,0-6-1 15,4-5-4-15,5-12 0 16,-2-3-2-16,4-18-12 0,4-12-21 0,-15-37-34 15,27 38-57-15,-27-38-48 0,0 0 8 16,0 0-175-16</inkml:trace>
  <inkml:trace contextRef="#ctx0" brushRef="#br0" timeOffset="142399.418">2960 11048 568 0,'-29'-15'99'0,"29"15"-10"16,-27-18-38-16,27 18-8 15,0 0 3-15,0 0 3 0,-33-31-5 0,33 31-9 16,0 0-3-16,-35-38 2 0,35 38 3 15,0 0 2-15,-34-24-7 0,34 24-8 16,0 0-8-16,0 0-6 0,-31-7-4 16,31 7-4-16,-26 5-5 0,26-5 0 15,-38 15-4-15,38-15-1 0,-38 27 2 0,38-27-2 16,-31 46 0-16,31-46 0 16,-15 56 0-16,15-28-1 0,7 3 1 0,8 0 1 15,1-2-5-15,-16-29-5 0,42 40-7 16,-16-31-7-16,5-9 3 0,2-7 6 15,-2-6 6-15,0-14 2 0,5-10-4 16,-7-19-13-16,-3-12-10 0,-6-19-18 16,-9-8-7-16,-15-2 12 0,-12-1 10 15,-12 7 25-15,-8 10 23 0,5 10 16 16,2 13 19-16,3 18 14 0,1 11 16 0,25 29 7 16,-31-28 1-16,31 28-10 0,0 0-22 15,0 0-19-15,0 0-16 0,0 0-7 16,0 0-1-16,-11 28 2 0,16 15 3 15,10 23 3-15,5 20 2 0,7 10-2 16,-1 1-3-16,12 0-2 0,0-6-2 16,-7-7-1-16,2-6 1 0,-9-12-3 15,-2-6-8-15,-2-13-17 0,-2-12-31 0,2-8-54 16,-20-27-62-16,33 26-12 16,-33-26-180-16</inkml:trace>
  <inkml:trace contextRef="#ctx0" brushRef="#br0" timeOffset="142593.118">3520 10789 750 0,'0'0'179'15,"0"0"-33"-15,0 0-121 0,0 0-18 16,2 44 14-16,-2-6 6 0,4 4 3 16,1 2-5-16,-1 1-14 0,-2-1-6 15,10 2-2-15,-4 1-3 0,3 4-3 0,1-5-14 16,3-1-24-16,-4-12-46 0,-11-33-63 15,20 44-40-15,-120-121 22 0,1-5 168 16,99 82-330-16</inkml:trace>
  <inkml:trace contextRef="#ctx0" brushRef="#br0" timeOffset="142783.813">3938 10782 583 0,'0'0'114'16,"0"0"-13"-16,0 0-69 0,0 0-30 16,0 0-1-16,0 0 12 0,27-13 7 0,-27 13 2 15,57 0-3-15,-23-2-23 16,1 2-35-16,3 0-50 0,-1 2-38 16,-1 2 6-16,-5 5-182 0</inkml:trace>
  <inkml:trace contextRef="#ctx0" brushRef="#br0" timeOffset="143214.137">4932 10519 514 0,'0'0'108'15,"-26"0"30"-15,26 0-7 0,-38-2-62 16,38 2-34-16,-31 2-9 0,31-2 2 15,0 0-2-15,0 0-11 0,-26 18-14 16,26-18-8-16,0 46-1 0,0-8 2 16,4 13 5-16,3 6 2 0,6 3-1 15,3-2-1-15,1-12-8 0,3-13-4 16,-20-33-6-16,33 31-5 0,-33-31 4 0,0 0 2 16,31-6 5-16,-31 6 13 15,27-45 1-15,-12 1 3 0,8-22-8 0,-8-19-22 16,-6-12-7-16,-18-9-10 0,-6-3 19 15,-3 12 29-15,-2 15 27 0,0 18 35 16,7 22 11-16,-3 15 0 0,16 27-5 16,-24-27-11-16,24 27-12 0,0 0-13 15,0 0-14-15,0 0-12 0,0 0-8 0,0 0-1 16,-11 34-1-16,20 1 0 16,-3 12 2-16,10 17 0 0,-1 13 1 0,12 1 0 15,-1 8-1-15,1-2 0 0,4-6-7 16,-9-3-13-16,5-4-24 0,-3-9-43 15,-6-7-69-15,2-10-62 0,-20-45 14 16,0 0-166-16</inkml:trace>
  <inkml:trace contextRef="#ctx0" brushRef="#br0" timeOffset="143474.737">5497 10570 939 0,'0'0'197'16,"0"0"-139"-16,0 0-78 15,0 0-8-15,0 0 3 0,0 0 9 0,0 0 7 16,27-9 3-16,-27 9 4 0,40 15 2 16,-40-15-4-16,44 31-2 0,-44-31-1 15,35 45-1-15,-33-17 2 0,3 3 8 16,-12 7 13-16,-8 9 8 0,-5 6 7 16,-7 2 3-16,1-6-4 0,6-9-1 0,20-40-6 15,-22 40-10-15,22-40-13 0,0 0-17 16,0 0-7-16,0 0-7 0,48 24-6 15,-8-11-17-15,9-2-43 0,8 0-56 16,8-6-14-16,-76-89 29 0,75 81-163 16</inkml:trace>
  <inkml:trace contextRef="#ctx0" brushRef="#br0" timeOffset="144023.136">2450 11799 602 0,'0'0'138'0,"0"0"-6"0,0 0-76 16,0 0-39-16,0 0 6 0,42-7 18 16,0 9 13-16,25 0 5 0,13 3-15 15,21-3-13-15,15 0-9 0,16-2-3 0,21-2 2 16,4-5 0-16,14-1-1 16,4-3-7-16,-2-3-4 0,8 1-6 0,-8 4-4 15,2 9 9-15,-18-2 0 0,-18 6 0 16,-12-1 3-16,-12-3-10 0,-13 2-2 15,-14-2 2-15,-4-2-3 0,-4-5 2 16,-2-2 1-16,-3-2-2 0,-6-7 2 16,-10 1 0-16,-8-6-5 0,-13 6-4 15,-7 3-9-15,-31 14-12 0,0 0-8 16,26-13-21-16,-26 13-68 0,0 0-73 0,-42-7-206 16</inkml:trace>
  <inkml:trace contextRef="#ctx0" brushRef="#br0" timeOffset="145020.004">3699 12379 688 0,'0'0'158'16,"0"0"-30"-16,0 0-117 0,0 0-36 0,0 0-3 16,0 0 8-16,0 0 10 0,0 0 4 15,0 0 0-15,0 0 3 0,33 24 3 16,-33-24 1-16,38 58 8 0,-18-21 3 15,0 8 4-15,2 3 5 0,-4-1-3 16,-3 2-1-16,10-3-6 0,-8-6-5 16,5-5-3-16,-2-6-2 0,-20-29-1 15,42 42-1-15,-42-42-2 0,58 22-1 16,-27-19 1-16,7-6-1 0,-5-8 2 16,-2-2 2-16,-5-9 5 0,-6-13 1 0,-9-10 3 15,-11-12-1-15,-11-5 5 0,-4 2 2 16,-12 7 13-16,-4 13 7 0,5 13 3 15,26 27-4-15,-42-22-11 0,42 22-9 16,-31-6-9-16,31 6-1 0,0 0 0 16,0 0-6-16,0 0-14 0,0 0-38 15,0 0-27-15,0 0-9 0,26 26-22 16,14-8-25-16,20 4 4 0,4-7-194 0</inkml:trace>
  <inkml:trace contextRef="#ctx0" brushRef="#br0" timeOffset="146508.518">6733 11057 642 0,'0'0'191'0,"0"0"11"0,0 0-65 15,0 0-76-15,0 0-25 0,0 0-3 16,0 0-1-16,0 0-7 0,0 0-11 0,0 0-9 16,0 0-7-16,0 0-10 15,0 0-2-15,0 0 1 0,26 7 2 0,5 10 8 16,11 3 4-16,5 5-2 0,2-3-1 15,-3 2-3-15,-2-2-2 0,-2-2-4 16,-4-2 1-16,-2-3 2 0,-10-1-2 16,-26-14 4-16,38 15-1 0,-38-15 1 15,0 0-1-15,31 29 0 0,-31-29 2 0,0 0-2 16,15 35 2-16,-15-35 0 16,-4 34 2-16,4-34 4 0,-16 48 3 0,5-19 4 15,0 0-2-15,-4-3 2 0,15-26 0 16,-38 49-2-16,14-22 2 0,-3-3-5 15,1-2-1-15,26-22 0 0,-45 33-1 16,45-33-4-16,-40 25-6 0,40-25-9 16,-37 26-17-16,37-26-23 0,0 0-39 15,-27 25-46-15,27-25-29 0,0 0 19 16,0 0-163-16</inkml:trace>
  <inkml:trace contextRef="#ctx0" brushRef="#br0" timeOffset="146723.182">7731 11389 448 0,'0'35'45'0,"0"-35"8"0,-26 47 13 16,6-20-1-16,-2 6 13 16,-5 7 16-16,1-1 7 0,-1-3-10 0,5-3-21 15,6-6-20-15,16-27-21 0,-24 40-14 16,24-40-9-16,-18 35-3 0,18-35-5 15,-15 40-16-15,15-40-30 0,-11 44-50 16,11-44-64-16,-9 51-20 0,2-24-178 16</inkml:trace>
  <inkml:trace contextRef="#ctx0" brushRef="#br0" timeOffset="151588.68">8799 10680 504 0,'0'0'118'0,"0"0"26"16,0 0 8-16,0 0-43 0,-11-26-36 15,11 26-14-15,0 0-14 0,0 0-16 16,0 0-14-16,0 0-10 0,0 0-5 16,0 0-2-16,0 0-1 0,0 0 3 0,-11 35 2 15,-1-6 2-15,-3 18 4 0,-5 8-3 16,-7 9-1-16,5-2-1 0,-9-4-1 15,5-1-1-15,-5-8-1 0,9-9-3 16,2-7-2-16,20-33-2 0,-16 27 2 16,16-27-1-16,0 0 0 0,0 0-1 15,0 0-4-15,0 0-5 0,0 0-1 0,0 0 2 16,0 0 3-16,36 4 7 16,-36-4 4-16,42 7 1 0,-16-7 2 0,10-2-2 15,-3-5 0-15,2-2-1 0,-1-2-1 16,-3-2-2-16,-5-3-6 0,-26 16-2 15,44-33-6-15,-44 33 1 0,36-29 6 16,-36 29 4-16,0 0 6 0,31-26 0 16,-31 26 4-16,0 0 7 0,0 0 7 15,0 0 2-15,0 0-4 0,0 0-7 16,0 0 1-16,-9 31 8 0,7-5 6 0,-3 18 5 16,5 7-4-16,5 3-11 0,-3 1-4 15,2-4-4-15,1-2-3 0,1-3 1 16,3-4-4-16,-2-2-14 0,4-2-30 15,-2-3-79-15,-2-4-73 0,4-4-3 16,-11-27-183-16</inkml:trace>
  <inkml:trace contextRef="#ctx0" brushRef="#br0" timeOffset="151760.407">9447 11385 866 0,'0'0'205'0,"0"0"-40"16,0 0-153-16,0 0-15 0,0 0 2 15,0 0 5-15,-26 11 5 0,26-11 1 16,-11 40-3-16,0-3-3 0,-3 1-6 16,3 4-14-16,5-2-29 0,1-5-59 15,1-2-60-15,8-2-30 0,7-4 26 16,-11-27-154-16</inkml:trace>
  <inkml:trace contextRef="#ctx0" brushRef="#br0" timeOffset="152054.943">9859 10924 670 0,'-31'-13'147'15,"31"13"-1"-15,-26-11-65 0,26 11-21 0,0 0-9 16,0 0-10-16,0 0-17 16,0 0-15-16,0 0-8 0,0 0-4 0,0 0 0 15,15 51 0-15,5-16 1 0,9 12 4 16,0 1-2-16,0 5 1 0,2-6 1 15,2-7 0-15,-9-5-2 0,3-4 3 16,-5-2 0-16,-7 0 0 0,-15-29 3 16,27 46-3-16,-27-46 1 0,9 31 1 15,-9-31-3-15,0 0 3 0,-25 36-2 16,25-36-6-16,-48 46-4 0,17-21-14 0,-7-6-22 16,-4-10-42-16,7-9-36 15,-5-15-41-15,4-16-5 0,-86-104 45 0,96 64-168 16</inkml:trace>
  <inkml:trace contextRef="#ctx0" brushRef="#br0" timeOffset="152205.71">9702 10864 563 0,'0'0'140'0,"0"0"5"15,0 0-30-15,27-11-77 0,-27 11-22 16,42-11 0-16,-11 4 1 0,4 3-4 16,7-3-15-16,0 5-31 0,7 0-55 0,0 0-61 15,4 4-7-15,0 2-181 0</inkml:trace>
  <inkml:trace contextRef="#ctx0" brushRef="#br0" timeOffset="157418.503">11724 10937 646 0,'0'0'133'0,"0"0"-5"0,0 0-76 16,0 0-44-16,0 0-9 0,0 0-2 15,0 0 4-15,0 0 9 0,0 0 10 16,31-2 9-16,0 7 7 0,-2-1-3 15,2 0-2-15,2-1-6 0,-4-1-7 16,-3-2-6-16,-26 0-7 0,42 2-1 16,-42-2-2-16,40 4-1 0,-40-4 1 15,44 5-1-15,-44-5 0 0,49 2-4 16,-22-2-10-16,-27 0-24 0,48 2-38 16,-48-2-48-16,27 3-36 0,-27-3 6 0,0 0 36 15,0 0-157-15</inkml:trace>
  <inkml:trace contextRef="#ctx0" brushRef="#br0" timeOffset="157614.194">11651 11190 607 0,'0'0'136'0,"0"0"0"0,0 0-62 0,0 0-65 15,0 0-6-15,0 0 14 0,0 0 10 16,51-22 7-16,-7 15-9 0,7-2-10 15,9 2-10-15,6 1-15 0,1-1-23 16,-5 1-39-16,0-1-43 0,-3-2-31 16,-1-2 11-16,-94-60-153 0</inkml:trace>
  <inkml:trace contextRef="#ctx0" brushRef="#br0" timeOffset="157831.849">12375 10632 450 0,'0'0'32'0,"0"0"9"16,26 2 10-16,-26-2 3 0,54 22 11 16,-23-4 5-16,8 4 6 0,3 9-9 15,3 4-7-15,3 10-5 0,-1 3-14 16,-9 1-12-16,1 4-5 0,-16-2-6 0,-8 2-1 16,-8 3 5-16,-18 3 2 15,-5 1-7-15,-13 7-5 0,-15-3-17 0,-9 0-21 16,-7-2-49-16,-2-9-68 0,-6-6-40 15,3-7 8-15,6-14-158 0</inkml:trace>
  <inkml:trace contextRef="#ctx0" brushRef="#br0" timeOffset="159805.922">14115 10490 500 0,'0'0'78'0,"0"0"19"0,0 0-2 16,-13-27-21-16,13 27-17 0,0 0-18 15,0 0-16-15,0 0-5 0,0 27 10 16,0 8 14-16,4 21 7 0,5 19-4 0,-7 9-14 16,7 5-11-16,-6 2-3 0,1-3-4 15,-4-8-4-15,4-7-2 0,3-9-3 16,-3-15 1-16,-4-9-1 0,5-11 0 15,-5-29-1-15,2 28 0 0,-2-28 0 16,0 0 0-16,0 0 0 0,0 0 3 16,0 0-2-16,-11-28-7 0,4-8-4 15,-8-13-6-15,-7-13-2 0,2-13-3 0,0-5-3 16,7-13-5-16,4-2 4 16,9 2 6-16,0 7 9 0,4 8 5 0,3 12-2 15,4 8 1-15,4 14-2 0,-1 6-3 16,-14 38 2-16,28-42-1 0,-28 42-2 15,40-15 2-15,-11 15 1 0,7 6-1 16,1 10 1-16,5 6-2 0,0 2 0 16,-8 5 2-16,-3-2 1 0,-16 4 2 15,-4-5 1-15,-15 3 2 0,-3-2 7 16,-4-1 4-16,-9 1 2 0,-7-1-1 0,-10 8-6 16,-10-1-7-16,-1 0-28 15,1-4-47-15,5-7-55 0,15-6-29 0,-17-47-187 16</inkml:trace>
  <inkml:trace contextRef="#ctx0" brushRef="#br0" timeOffset="161073.857">14645 11123 502 0,'0'0'77'16,"0"0"1"-16,0 0-13 0,-9 34-15 16,6 1 20-16,-1 9 12 0,0 7 2 15,4 7-23-15,0-3-25 0,0 3-10 16,4-5-8-16,3-2-2 0,-3-3-4 0,1-5-1 16,-5-8 0-16,4-8-4 0,-4-27-5 15,7 28-6-15,-7-28-14 0,0 0-34 16,0 0-60-16,0 0-62 0,0 0-7 15,0 0-174-15</inkml:trace>
  <inkml:trace contextRef="#ctx0" brushRef="#br0" timeOffset="161684.294">14667 11272 479 0,'0'0'97'0,"0"0"20"0,0 0 12 16,0 0-32-16,0 0-23 0,0 0-10 15,0 0-13-15,0 0-19 0,0 0-18 16,0 0-8-16,0 0-5 0,37-11 1 16,-37 11 3-16,42-42-2 0,-15 15 2 15,2 5 0-15,-29 22-1 0,37-31-1 0,-37 31-2 16,0 0-3-16,0 0-2 16,0 0-4-16,27 4-6 0,-27-4-14 0,18 31-28 15,-18-31-45-15,31 49-55 0,-16-20-9 16,1 4-179-16</inkml:trace>
  <inkml:trace contextRef="#ctx0" brushRef="#br0" timeOffset="161882.979">15253 11940 704 0,'0'0'130'0,"0"0"-30"15,0 0-56-15,0 0 5 0,-26 23 3 16,26-23-7-16,0 0-20 0,0 0-20 16,0 0-23-16,-7 35-34 0,7-35-59 15,-15 42-58-15,15-42 4 0,-20 42-181 0</inkml:trace>
  <inkml:trace contextRef="#ctx0" brushRef="#br0" timeOffset="162113.619">15659 11486 493 0,'0'0'76'0,"0"0"9"16,22 29 12-16,-22-29-23 15,0 42 3-15,4-6 2 0,-4 1-17 0,5 1-26 16,-3 2-20-16,2 0-8 0,-4 2-4 15,5 2-3-15,-3 0-9 0,-2 1-25 16,0 3-43-16,-7 1-50 0,3 0-33 16,-7-3 20-16,15-15-167 0</inkml:trace>
  <inkml:trace contextRef="#ctx0" brushRef="#br0" timeOffset="162323.289">16004 11451 524 0,'0'0'115'15,"0"0"11"-15,0 0-2 0,0 0-54 16,0 0-12-16,0 0 2 0,0 0-7 16,0 0-15-16,0 0-14 0,5 29-6 15,-5-29 1-15,4 62 1 0,7-20-7 16,-11 2-6-16,4 5-3 0,3 0-3 0,-7-3-3 16,-2 7-6-16,-3-2-11 15,1 2-26-15,-7 1-46 0,7-8-42 0,-8-6-36 16,1-14 3-16,-26-26 46 0,37 0-164 15</inkml:trace>
  <inkml:trace contextRef="#ctx0" brushRef="#br0" timeOffset="162486.028">15787 11708 700 0,'0'0'187'0,"0"0"8"16,0 0-94-16,0 0-77 0,0 0-6 0,0 0 1 15,0 0-2-15,0 0-6 16,0 0-13-16,51-11-10 0,-13 4-38 0,4 1-66 15,11-1-62-15,0 0-20 0,-4-37-117 16</inkml:trace>
  <inkml:trace contextRef="#ctx0" brushRef="#br0" timeOffset="163212.8">16719 11699 440 0,'0'0'52'0,"0"0"18"0,-9-33 12 16,9 33-4-16,0 0-5 0,0 0 1 15,-26-29-6-15,26 29-18 0,0 0-15 16,0 0-19-16,-36-2-11 0,36 2-3 0,-28 20-1 16,28-20 2-16,-31 53 0 15,15-11 2-15,5 4 1 0,0 3 1 0,11-2-1 16,2 1 1-16,3-3 0 15,10-5-2-15,1-3 1 0,6-8-1 0,-22-29-1 16,46 33-2-16,-15-28 2 0,3-8-2 16,-3-8 1-16,2-4 1 0,-2-16-1 15,-5-7 0-15,-1-8 2 0,-14-5 8 0,-5 2 4 16,-12 0 1-16,-10 5 3 16,-4 4-7-16,-6 0-3 0,8 9-1 0,-9 5-3 15,1 4-3-15,26 22-2 0,-40-25-9 16,40 25-15-16,0 0-34 0,-38-6-59 15,38 6-53-15,0 0-19 0,-26 22 29 16,26-22-148-16</inkml:trace>
  <inkml:trace contextRef="#ctx0" brushRef="#br0" timeOffset="163844.082">17824 10937 559 0,'0'0'154'0,"0"0"12"0,0 0-30 16,0 0-85-16,0 0-40 16,0 0-6-16,0 0 5 0,0 0 6 0,38 27 3 15,0-9-2-15,1 8-6 0,10 1-6 16,4-1-2-16,0 1-4 0,-2-1-1 15,-11-1 2-15,-4-3-2 0,1 2 1 16,-1-4-2-16,-10 0-1 0,-26-20-2 16,27 27 1-16,-27-27 0 0,0 0 4 15,0 0 8-15,-20 33 7 0,2 0 8 16,-17 14-1-16,-7 10-2 0,0-1 3 0,0-3-4 16,4-7-2-16,7-1-2 0,4-3-5 15,5-11-5-15,0 2-2 0,-2-4-2 16,2-3-8-16,22-26-10 0,-25 36-29 15,25-36-56-15,0 0-72 0,0 0-26 16,-106-25 23-16,106 25-148 0</inkml:trace>
  <inkml:trace contextRef="#ctx0" brushRef="#br0" timeOffset="164027.793">18659 11557 668 0,'0'0'135'15,"0"0"8"-15,0 0-65 0,-31 47-6 16,9-12 7-16,-2 10-15 0,-14-3-25 16,0 0-16-16,-4 0-11 0,-2 2-7 0,2-2-5 15,0 2-13-15,0-1-20 16,6-1-47-16,5-3-81 0,9-3-52 0,-47-49-185 16</inkml:trace>
  <inkml:trace contextRef="#ctx0" brushRef="#br0" timeOffset="13792.494">19337 11455 433 0,'0'0'9'0,"0"0"7"16,0 0 4-16,0 0 5 0,0 0-1 15,0 0 6-15,0 0 9 0,0 0 6 16,0 0 3-16,0 0-3 0,0 0-2 16,0 0-1-16,0 0 1 0,0 0 1 0,0 0 1 15,0 0-1-15,0 0-3 0,-27-19-4 16,27 19-5-16,0 0-3 0,0 0-4 16,0 0-3-16,0 0-1 0,0 0-2 15,0 0-3-15,0 0 0 0,0 0-3 16,0 0-3-16,0 0 1 0,0 0-2 0,0 0 1 15,0 0-1-15,0 0-4 16,0 0 2-16,0 0-4 0,0 0 1 0,0 0 0 16,0 0-2-16,0 0 0 0,27 2 0 15,-27-2 0-15,0 0 0 0,31-2 0 16,-31 2-1-16,42 0-1 0,-42 0 2 16,42 0-1-16,-42 0 2 0,37 2-1 15,-37-2-2-15,31 0 1 0,-31 0 0 16,43 0-1-16,-17-2 2 0,-26 2 0 15,42 4 0-15,-42-4 0 0,0 0-1 0,33 7-1 16,-33-7-1-16,0 0 0 0,0 0 1 16,0 0 0-16,0 0 0 0,36 6 2 15,-36-6-2-15,26 0 0 0,-26 0-1 16,0 0-1-16,42 5 2 0,-42-5-1 16,34 0 2-16,-34 0 1 0,31-5-2 15,-31 5 1-15,0 0-1 0,26-2 0 16,-26 2-1-16,0 0 1 0,0 0 1 0,0 0 0 15,0 0 3-15,0 0 0 16,0 0 0-16,0 0 1 0,0 0 2 0,0 0 0 16,0 0-1-16,0 0-1 0,0 0-3 15,0 0-1-15,0 0-6 0,0 0-12 16,0 0-17-16,-37-9-20 0,37 9-38 16,-42-11-72-16,15 11-49 0,-4 5-190 15</inkml:trace>
  <inkml:trace contextRef="#ctx0" brushRef="#br0" timeOffset="14724.743">20924 11081 429 0,'11'-31'39'0,"-4"5"13"15,-14-5 5-15,3-3-9 0,-3-1-15 0,-2 0 2 16,3-1 4-16,-10 1 6 0,1 4 3 16,-5 0-9-16,7 4-8 0,13 27 0 15,-25-37 0-15,25 37 1 0,0 0-4 16,-37-25-11-16,37 25-13 0,-27-4-8 16,27 4-5-16,0 0-7 0,-35 11-5 15,35-11 3-15,-34 40 2 0,8-9 7 16,6 15 6-16,-2 3 2 0,6 6 1 15,1 1 0-15,8-1 1 0,7-2-1 16,5-2 1-16,-3 2 3 0,13-4-3 0,1 0 3 16,-1-3 2-16,-4 1 1 0,5 1 2 15,-5-1-2-15,4-3-3 0,5 0-1 16,2 1 4-16,-4-1 0 0,2 2 1 16,2-3-1-16,-13-6-4 0,7-4 0 15,-16-33-2-15,11 43-1 0,-11-43-1 16,0 0-2-16,0 0 5 0,0 0 4 15,0 0 1-15,-31 19 7 0,31-19 2 0,-38-11-2 16,38 11-1-16,-49-24-5 0,49 24-4 16,-40-47 0-16,29 19-2 0,7-10 1 15,2-11-1-15,8-8-2 0,17-10 2 16,5-6-3-16,14 5 4 0,-2 6 0 16,2 8-1-16,0 6 4 0,5 1-1 15,-5 5 3-15,-4 2 0 0,-3 12-1 16,-35 28-1-16,33-40-5 0,-33 40-12 15,27-29-28-15,-27 29-43 0,0 0-57 16,0 0-32-16,0 0 19 0,31-18-168 0</inkml:trace>
  <inkml:trace contextRef="#ctx0" brushRef="#br0" timeOffset="15089.168">21659 10997 473 0,'0'0'79'0,"0"0"28"16,-11-35 21-16,11 35-7 0,0 0-12 0,0 0-23 15,0 0-33-15,0 0-29 0,-35-22-15 16,35 22-6-16,-27 35-2 0,1 5 2 16,-12 22 0-16,-4 9-1 0,0 8 0 15,9 3-1-15,8 5 1 0,-1 3-2 16,15 3 1-16,4-2-2 0,9-13-2 15,12-7 0-15,3-14-2 0,8-10 0 16,4-5 0-16,6-9-4 0,3-9 0 0,-1-8 0 16,-1-12 2-16,-5-10 4 0,-5-14 4 15,1-11 0-15,-5-11-1 0,-2-5 1 16,-7-2 3-16,-15 3 1 0,-9 2 2 16,-13 6 3-16,-3 9-2 0,-4 5 0 15,2 8-1-15,-6 7-4 0,-7 5-4 16,4 6-11-16,-4 5-25 0,15 6-47 15,27-13-55-15,-26 47-39 0,21-10 15 0,-1 8-165 16</inkml:trace>
  <inkml:trace contextRef="#ctx0" brushRef="#br0" timeOffset="15271.88">21972 12095 744 0,'0'0'141'0,"0"0"-53"0,-38 18-38 15,38-18 8-15,-31 31-1 0,31-31-18 16,-27 29-23-16,27-29-17 0,-31 42-21 0,16-15-46 16,-3-1-71-16,18-26-51 0,-24 44 15 15,24-44-169-15</inkml:trace>
  <inkml:trace contextRef="#ctx0" brushRef="#br0" timeOffset="15645.296">23006 11002 594 0,'-67'-47'117'15,"30"20"-10"-15,-1 12-39 0,5 2-21 16,-3 6-19-16,5 9-12 0,-2 5-9 16,-2 11-6-16,2 6 1 0,8 14-2 15,3 10-1-15,7 12 2 0,4 13-1 16,15 9 1-16,11 7 5 0,8 1 1 0,8-3 7 15,-5-5 4-15,12 2-1 16,-3-9 3-16,-2-2-2 0,10-4-3 0,-17-11-2 16,5-8-5-16,-11-5-4 0,-7-10-1 15,-2-6 0-15,-11-29-2 0,-11 38 3 16,11-38 0-16,-44 37 1 0,9-17 2 16,-14 0-2-16,-9-4 1 0,1-14-2 15,-1-11 2-15,16-13 4 0,4-11 0 16,16-9 0-16,7-9-2 0,19-14-7 15,12-12 1-15,21-7 5 0,10-7 6 0,8 2 5 16,12 10 0-16,-8 1-1 0,6 12-7 16,3 1-1-16,-10 8-5 0,-1 4-1 15,-3 0-14-15,-12 4-32 0,0 2-82 16,-7 5-98-16,-17 9-206 0</inkml:trace>
  <inkml:trace contextRef="#ctx0" brushRef="#br0" timeOffset="16713.141">21148 13216 412 0,'-33'24'8'0,"-3"-4"8"15,-1 5 12-15,-1 6 7 0,-8 6 4 16,8 12 9-16,7 4-1 0,-13 2 3 16,15 5 3-16,2-7-6 0,5 0-1 15,11-2-1-15,2 0 1 0,3 2-6 0,6-2-8 16,4-2-10-16,0-2-14 16,7-10-3-16,1-4-1 0,-1-6 0 0,4 0-1 15,-15-27-1-15,33 51-3 0,-33-51-15 16,56 46-32-16,-23-26-39 0,5-9-38 15,8-7-13-15,3-8 29 0,8-14-173 16</inkml:trace>
  <inkml:trace contextRef="#ctx0" brushRef="#br0" timeOffset="17267.266">21903 13796 410 0,'0'0'13'0,"0"0"14"16,0 0 9-16,0 0 8 0,-11-27 1 0,11 27 1 15,0 0 2-15,-20-26 0 0,20 26-8 16,0 0-11-16,-33-16-10 0,33 16-7 15,0 0-5-15,-38-2-3 0,38 2-2 16,-46 31-3-16,15-4 0 0,-3 6 4 16,8 7-1-16,2 2 5 0,6 7-2 15,2-1 0-15,7-3-1 0,3-6-2 16,1-3-1-16,5-7-2 0,0-29 1 16,20 48-1-16,-20-48 1 0,34 31 2 15,-34-31 0-15,42 5 4 0,-11-16 1 0,0-11 0 16,11-16-2-16,2-15-8 0,2-11-10 15,-3-16-17-15,5-9-15 0,-6-4 3 16,-6-6 1-16,1 3 12 0,-14 6 20 16,-15 10 8-16,-1 16 20 0,-7 6 19 15,-7 14 12-15,1 8 7 0,-3 5 10 0,9 31 2 16,-16-35-1-16,16 35-12 16,0 0-21-16,0 0-19 0,0 0-15 0,0 0 8 15,-17 47-3-15,3 10 5 0,8 18-2 16,-5 5-7-16,6-2 6 0,5-3-6 15,0-2 3-15,5 0 1 0,-5 5-6 16,4-3 2-16,-2 2-2 0,-2-1-5 16,11-3-6-16,-6-7-35 0,4-8-37 15,8-14-49-15,-6-13-41 0,-11-31 17 16,-15-75-61-16,44 57-55 0</inkml:trace>
  <inkml:trace contextRef="#ctx0" brushRef="#br0" timeOffset="17504.893">22654 13422 495 0,'0'0'81'0,"0"0"7"15,0 0-24-15,-27-9-29 0,27 9-2 16,-11 40 12-16,4 0 8 0,-1 8 0 16,5 10-18-16,-1 6-13 0,4 3-5 0,0 3-3 15,0-5-2-15,4-1-2 0,-1-2-6 16,-3 0-3-16,-3 0 1 0,-1-7-8 15,0-10-9-15,4-12-16 0,0-33-21 16,0 0-8-16,-7 26-1 0,7-26-27 16,0 0-15-16,11-46 5 0,-7-3 9 15,3-15 43-15,0-16-172 0</inkml:trace>
  <inkml:trace contextRef="#ctx0" brushRef="#br0" timeOffset="17863.328">22685 13459 414 0,'0'-75'8'0,"-2"24"19"0,4 7 34 16,-2 2 28-16,-2 6 8 0,4 8-10 15,2 1-32-15,7 1-29 0,-11 26-16 16,38-47-7-16,-38 47-5 0,46-33-5 16,-12 24-4-16,-3 5-8 0,-5 10-7 15,1 7 1-15,-27-13 0 0,26 51 7 0,-21-15 7 16,-16 6 5-16,-5 4 2 16,1-1 5-16,-5-1 6 0,-5 0 7 0,-3 5 5 15,-6-3 3-15,3-6-2 0,11-2-5 16,20-38-3-16,-26 44-4 0,26-44-5 15,-7 33 1-15,7-33-2 0,27 40-2 16,-27-40 2-16,42 53 0 0,-16-24 0 16,1 2 3-16,4 5 1 0,-9-5-1 15,-6 0 2-15,-1-5-1 0,-15-26 3 16,9 49 13-16,-9-22 12 0,-13-1 7 0,2 1 3 16,11-27-3-16,-42 46-4 15,15-21-7-15,-6-6-8 0,-3 1-7 0,-1-4-9 16,6-3-2-16,0-2-3 15,4-2-4-15,27-9-9 0,-42 2-20 0,42-2-26 16,-33-11-33-16,33 11-39 0,0 0-22 16,-22-26 14-16,22 26-174 0</inkml:trace>
  <inkml:trace contextRef="#ctx0" brushRef="#br0" timeOffset="18582.324">23402 13721 459 0,'0'0'66'0,"0"0"4"0,0 0-4 15,0 0-24-15,7 40-4 0,-7-14 15 16,0 5 3-16,4 9-9 0,-4 2-14 16,9 2-12-16,-2 5-6 0,-7 0-3 15,6-3-3-15,-6-1-2 0,5-6-3 16,-5-8-1-16,0-31-2 0,-5 38 0 16,5-38 0-16,0 0 3 0,0 0 12 0,0 0 5 15,0 0 1-15,0 0 0 0,-17-29-15 16,6-4-5-16,2-9-2 0,4-7 0 15,10-2 2-15,4 3 0 0,-3 1-3 16,5 5 0-16,0 4 1 0,5 3-4 16,-1 6-1-16,8 0 0 0,-23 29-2 15,31-39 3-15,-31 39 0 0,26-25-5 16,-26 25 0-16,31-2 0 0,-31 2 1 0,38 16 4 16,-38-16 1-16,35 35 3 0,-35-35 0 15,27 49 0-15,-10-16 0 0,-8 5 0 16,-2-1 0-16,-3 1 1 0,-4-1 2 15,0-3 0-15,0-1-2 0,-6-4 0 16,-3-3-2-16,9-26 0 0,-22 33 1 16,22-33 3-16,0 0 8 0,0 0 12 15,0 0 12-15,0 0 6 0,0 0-7 16,0 0-8-16,-31-22-11 0,24-6-9 16,3-10-2-16,10-9-1 0,-1-6-1 0,4 0 1 15,8 0-2-15,3 6-2 0,2 3 0 16,5 4-4-16,0 0 3 0,8 3-3 15,-6 1 1-15,0 16 0 0,-29 20 0 16,28-15 0-16,-28 15-3 0,31 11-1 16,-31-11 2-16,38 40 2 0,-23-7 3 15,1 7 6-15,4 9-3 0,-9 4 3 16,-4 2 3-16,-7 1-5 0,0-3 4 16,-3-7-8-16,1-4-2 0,2-2 1 15,-2 0 4-15,2-2 2 0,-4-5-16 0,4-7-25 16,0-26-60-16,0 34-70 0,0-34-24 15,0 0 24-15,0 0-151 0</inkml:trace>
  <inkml:trace contextRef="#ctx0" brushRef="#br0" timeOffset="18873.867">24337 12866 658 0,'0'0'116'16,"0"0"-32"-16,0 0-68 0,42 24 1 16,-42-24 9-16,48 60 8 0,-25-18 0 15,3 16 1-15,-6 10 0 0,2 8-6 16,-2 10 8-16,-4 7-8 0,-1 2-4 0,-8 9 6 16,-3 3-13-16,1-3 4 0,-10 9-1 15,5 2-4-15,-9 11-2 0,-4 0-6 16,-7-11-5-16,0-11-4 0,-2-8-1 15,-9-8-2-15,-11 5-7 0,-13 0-4 16,-12-6-5-16,-6-10-8 0,-7-15-12 16,-4-11-45-16,-11-4-88 0,-22-5-27 15,-12-9-195-15</inkml:trace>
  <inkml:trace contextRef="#ctx0" brushRef="#br0" timeOffset="26352.398">3464 15204 659 0,'0'0'107'16,"-28"16"-67"-16,28-16-50 0,-31 51-5 16,15-18 9-16,-4 7 9 0,2 0 6 15,3 0 8-15,-1-1-1 0,1 1 0 16,-1 0 8-16,1 2-1 0,-1-2 1 16,-1 4-2-16,-3-2-10 0,-2 3-4 0,2 3-1 15,-7 6-2-15,1-4-1 16,-3 4-4-16,0-8-6 0,7-8-5 0,6-7-7 15,16-31-2-15,-17 33 5 0,17-33 3 16,0 0-2-16,0 0-16 0,0 0-28 16,6-29-19-16,1-6-13 0,6-18 4 15,5-7 32-15,6-18 21 0,5-6 17 16,2 0 17-16,-4 0 3 0,-1 13 8 0,-1 11 12 16,-10 12 5-16,-4 10 8 0,0 11 1 15,-11 27-2-15,0 0 0 0,11-26-8 16,-11 26-9-16,0 0-8 0,0 0-7 15,0 0 2-15,34 9 10 0,-6 4 5 16,6 9 2-16,8 5-6 0,6 8-7 16,-6 7 5-16,5 5 3 0,-1 1 1 15,-4 5 1-15,1-4-8 0,-4-2 0 16,-8-3 5-16,0-4-1 0,-4-3-1 16,0-1-5-16,-5-3-7 0,-7-6 0 0,5-1 0 15,-2 1-1-15,-18-27-1 0,31 38-4 16,-31-38-12-16,0 0-19 0,20 26-12 15,-20-26-10-15,0 0-13 0,0 0-19 16,0 0-13-16,-31-9 10 0,4 5-182 16</inkml:trace>
  <inkml:trace contextRef="#ctx0" brushRef="#br0" timeOffset="26564.072">3157 16099 628 0,'0'0'138'0,"0"0"-25"16,0 0-76-16,0 0-25 0,0 0 11 15,42-11 14-15,-5 4 2 0,5 1-8 16,9 3-15-16,2 1-12 0,7 4-3 16,4 3 0-16,10 1-15 0,-6 1-23 0,5 2-46 15,0 2-54-15,-2 2-28 16,2-2 23-16,3-6-161 0</inkml:trace>
  <inkml:trace contextRef="#ctx0" brushRef="#br0" timeOffset="26773.738">4753 15519 741 0,'0'0'188'16,"0"0"-18"-16,0 0-140 0,0 0-40 15,0 0 0-15,0 0 6 0,47-16 8 16,-5 12 0-16,11-3-2 0,4 5-19 16,3 2-44-16,-9 4-48 0,-2 5-45 15,-3 5-6-15,-10 3 39 0,-10 8-161 0</inkml:trace>
  <inkml:trace contextRef="#ctx0" brushRef="#br0" timeOffset="27034.331">4890 15827 689 0,'0'0'174'16,"0"0"-4"-16,0 0-117 0,0 0-57 15,0 0-3-15,0 0 7 0,42-20 5 16,-15 15-1-16,15 1-20 0,16-1-51 0,10-4-63 16,5 5-42-16,12 2-190 15</inkml:trace>
  <inkml:trace contextRef="#ctx0" brushRef="#br0" timeOffset="27288.928">6436 14626 751 0,'0'0'155'15,"0"0"-46"-15,0 0-118 0,11 34-1 16,-4 3 31-16,2 19 15 0,2 12 6 0,4 10-9 16,3 6-21-16,2 2-3 15,0-6-4-15,-3-3-5 0,3-3-1 0,0-1-2 16,-6 0 0-16,-1 2 6 0,-6 0 0 15,-7-2 0-15,0-6-4 0,0-14-8 16,-7-7-15-16,-2-3-21 0,-6-4-24 16,3-1-28-16,1-9-18 0,11-29-7 15,-15 31 7-15,15-31 34 0,0 0-177 16</inkml:trace>
  <inkml:trace contextRef="#ctx0" brushRef="#br0" timeOffset="27598.44">6401 14699 563 0,'-7'-48'88'0,"7"17"-13"16,7-5-54-16,17 3-28 0,3 0 11 0,6 0 9 16,4-3 0-16,10 3 2 15,2 4-11-15,4 3-1 0,-2 8-2 0,-3 5-2 16,-6 8-1-16,1 3-1 0,-1 9 1 15,-11 4 0-15,2 2 3 0,-7 7 4 16,1 9 9-16,-3 0 4 0,3 6 1 16,-5 5 2-16,0 0 1 0,-6 4 5 15,-1 5 3-15,-10-1-3 0,-1-1-8 16,-8-7 0-16,-3-5 6 0,-13-4 5 16,-7 0 0-16,-8 2-7 0,-5-4-10 0,-11-2-8 15,-2-7-2-15,-4-9-8 0,3-5-5 16,6-6-7-16,6-2-8 0,11-2-8 15,31 4-23-15,-36-9-30 0,36 9-48 16,0 0-6-16,0 0-185 0</inkml:trace>
  <inkml:trace contextRef="#ctx0" brushRef="#br0" timeOffset="28409.03">7415 15634 562 0,'0'0'93'0,"0"0"2"15,4 38-58-15,3 1-17 0,-3 12 7 16,-4 9 6-16,5 2-3 0,-5 0-10 15,6 2-9-15,-1-2-4 0,-5-2-3 16,0-7-1-16,0-11 0 0,-5-11-2 16,5-31 0-16,0 27 0 0,0-27 2 15,0 0 1-15,0 0 3 0,0 0 5 16,0 0-5-16,0 0-6 0,-11-44 1 16,0 6-8-16,7-17 4 0,-3-12 3 15,7-12-2-15,7-6 3 0,-3 1 3 0,7 2 0 16,0 5 5-16,0 13-1 0,-2 17 7 15,-2 16-1-15,-7 31-3 0,9-33-4 16,-9 33-11-16,0 0-6 0,0 0-5 16,0 0 1-16,31-5 0 0,-31 5 6 15,29 31 1-15,-29-31 1 0,31 54 1 0,-20-23 0 16,-3 4 1-16,-8 0 2 16,-4-1 2-16,-3-6 3 0,-6 1 0 0,13-29 10 15,-26 40 6-15,26-40 7 0,0 0 5 16,-34 24 0-16,34-24-6 0,0 0-7 15,0 0-9-15,0 0-8 0,0 0-3 16,0 0 0-16,0 0 1 0,42 18 0 16,-42-18 1-16,49 27 0 0,-18-14-2 15,5 0-2-15,1-2-20 0,-4 0-42 16,3-2-39-16,-5-2-53 0,-2 0-11 16,-67-54 40-16,65 47-167 0</inkml:trace>
  <inkml:trace contextRef="#ctx0" brushRef="#br0" timeOffset="28582.757">8117 15970 571 0,'0'0'95'0,"0"0"-1"0,0 0-51 15,9 29-3-15,-9-29 18 0,11 36 9 16,-11-36-6-16,6 33-16 0,-6-33-12 16,0 40-11-16,0-40-4 0,-15 53-7 0,-1-20-6 15,3 3-5-15,-11 10-29 0,-3 5-30 16,-4 7-57-16,-2 4-47 0,6-7 1 15,12-13 29-15,15-42-153 0</inkml:trace>
  <inkml:trace contextRef="#ctx0" brushRef="#br0" timeOffset="28801.416">8440 15629 612 0,'0'0'113'0,"0"0"-9"15,0 0-83-15,0 0-14 0,0 0 16 16,-7 40 11-16,7-40 1 0,22 60-5 16,-6-18-12-16,-1 14-2 0,5 6-1 15,-9 0-6-15,-4 4-2 0,2 0-11 0,-7-1-16 16,0-1-34-16,1-11-37 16,1-13-37-16,7-11-11 0,-11-29 33 0,27 15-172 15</inkml:trace>
  <inkml:trace contextRef="#ctx0" brushRef="#br0" timeOffset="29009.086">8909 15565 769 0,'0'0'180'15,"-33"-2"-27"-15,33 2-111 0,0 0-13 16,0 0 1-16,0 0-8 0,0 0-10 0,0 0-9 16,2 27-3-16,3 8 0 15,4 12 1-15,2 10 1 0,0 5-2 0,4 9-5 16,-4 7-11-16,-11 10-27 0,0-2-28 15,-6-8-19-15,-3-14-18 0,4-20-10 16,-1-17-7-16,6-27 9 0,-33 11-179 16</inkml:trace>
  <inkml:trace contextRef="#ctx0" brushRef="#br0" timeOffset="29211.766">8509 15946 786 0,'0'0'203'0,"0"0"-2"16,0 0-162-16,0 0-38 0,-14-26 4 15,14 26 9-15,29-9 2 0,-2 4-2 16,13-1-16-16,4 1-23 0,13 1-53 16,8-5-85-16,3 2-50 0,10-6-191 0</inkml:trace>
  <inkml:trace contextRef="#ctx0" brushRef="#br0" timeOffset="29830.873">9906 15545 461 0,'0'0'73'0,"0"0"5"16,-36-26 3-16,36 26-26 0,0 0-11 15,-33-11 8-15,33 11-1 0,-31 6-14 16,31-6-14-16,-35 25-13 0,35-25-5 0,-42 62 2 16,24-14 6-16,-2 12 0 15,5 7 3-15,8-1-1 0,0-2-8 0,9-8 1 16,3-5 4-16,6-3 4 0,4 3 4 15,5-4 1-15,3-5-6 0,10-11-1 16,2-7 1-16,3-8-2 0,-1-5-3 16,-1-7-3-16,-3-8-1 0,-2-10 1 15,7-12-2-15,-3-12 0 0,-4-15-1 16,-9-7-2-16,-15-6 2 0,-9-7-1 16,-14 4 2-16,-10 7-1 0,-1 9 1 0,-8 9-2 15,1 8-3-15,-1 5-9 0,4 7-16 16,-2 6-36-16,2 5-63 0,0 4-68 15,31 9 5-15,-49 18-173 0</inkml:trace>
  <inkml:trace contextRef="#ctx0" brushRef="#br0" timeOffset="30034.551">9866 15973 751 0,'0'0'146'0,"0"0"-45"0,31-11-62 15,0 17 11-15,7-1 6 0,4 1-13 16,9 3-19-16,4 5-14 0,-2 1-9 16,0-2-11-16,-6 5-21 0,-1-5-46 15,-1-2-84-15,-3 0-30 0,-7 1-190 16</inkml:trace>
  <inkml:trace contextRef="#ctx0" brushRef="#br0" timeOffset="31336.82">10557 15669 482 0,'0'0'103'0,"0"0"20"16,-11-28 9-16,11 28-43 0,-27-31-27 16,27 31-7-16,-26-40-5 0,6 13-14 15,-2-2-11-15,-1-2-8 0,-3 5-2 16,-3 1-3-16,2 5-3 0,1 7-3 16,-3 0-2-16,0 6 2 0,1 3-1 0,-3 2 4 15,4 2 2-15,-4 2-1 0,4 4 0 16,-6 8-4-16,-2 6-5 0,2 8 1 15,-3 10-1-15,-6 15-1 0,0 5-2 16,4 6-2-16,3-2 2 0,8-7 0 16,5-1 2-16,11-1 1 0,7-2 0 15,4-3 1-15,11-3-1 0,2-3 4 16,5 2 4-16,4 5 2 0,7 2 3 0,4-5-3 16,5-2-3-16,12-6-3 15,4-7 0-15,5-4 1 0,10-7 1 0,4-5 2 16,2-6 0-16,10-5 1 0,3-6-5 15,-8-9 1-15,-5-4-1 0,-13-8 0 16,-13-1 1-16,-7 0-2 0,-11-7 3 16,-4-9 0-16,-12-15 1 0,-4-21 2 15,-13-8 1-15,-14-5 1 0,-15 3 16 16,-15 13 11-16,-7 9 0 0,-5 11-4 16,-2 8-18-16,-8 6-18 0,-5 1-7 0,-3 9-10 15,3 7-9-15,11 9-23 16,9 8-33-16,4 14-50 0,-2 11-101 0,3 20-20 15,-5 22-171-15</inkml:trace>
  <inkml:trace contextRef="#ctx0" brushRef="#br0" timeOffset="32000.658">12807 15331 843 0,'-31'-16'196'16,"31"16"-73"-16,0 0-69 0,0 0-12 15,0 0-5-15,0 0-7 0,0 0-7 16,0 0-6-16,42-13 4 0,0 13 3 0,22 4 1 16,20 1-4-16,9-5-9 0,-2 2-7 15,-7 0-1-15,-9-2-1 0,-10 2-2 16,-10 3 1-16,-11-3-2 0,-8 0 2 15,-8 0 0-15,-28-2-2 0,36 3-7 16,-36-3-11-16,0 0-10 0,0 0-22 16,0 0-34-16,0 0-115 0,0 0-42 15,-31 4-188-15</inkml:trace>
  <inkml:trace contextRef="#ctx0" brushRef="#br0" timeOffset="32487.896">14487 14668 950 0,'0'0'175'0,"0"0"-165"0,27 45-19 15,-12 1 17-15,5 18 12 0,-4 12 7 0,2 12-3 16,-3 10-6-16,1 6-9 0,-5 4-7 15,0-4-3-15,-7 0 0 0,1-6 4 16,-10-7 0-16,10-7-1 0,-10-11-4 16,5-16-1-16,0-14-3 0,0-17-11 15,0-26-11-15,-4 27-8 0,4-27-9 16,0 0-17-16,0 0-22 0,-27-38-15 16,16-2-2-16,0-22 7 0,7-22 18 0,8-27 14 15,7-22 9-15,9-17 26 0,2-5 19 16,0 2 16-16,-6 14 7 0,-5 12 15 15,-7 19 32-15,-4 17 31 0,0 22 33 16,0 23 0-16,0 15-20 0,0 31-29 16,0 0-37-16,0-29-21 0,0 29-25 15,0 0-8-15,31 13-1 0,2 3 3 16,10 11 7-16,7 6 2 0,-1 9 0 0,-2 11 0 16,-3 2 1-16,-13 3 0 0,-11-7 1 15,-5-11 3-15,-12-12 5 0,-3-28 14 16,-11 34 11-16,11-34 3 0,-29 28-3 15,-11-5-21-15,-9 3-21 0,-13 5-21 16,-2 0-44-16,4-4-53 0,3-3-49 16,10 0 6-16,9 3-167 0</inkml:trace>
  <inkml:trace contextRef="#ctx0" brushRef="#br0" timeOffset="33053.008">15338 15649 651 0,'0'0'125'16,"0"0"4"-16,-18 27-102 0,20 0-8 15,3 8 10-15,1 5 10 0,-1 2 0 16,-1 11-15-16,3 0-10 0,-3 0-8 16,1-2-3-16,-5-13-2 0,4-7 2 15,-4-31-2-15,0 40 0 0,0-40-1 0,0 0 2 16,0 0 1-16,0 0-1 16,0 0-14-16,-31-25-13 0,11-8-5 0,-2-9 4 15,6-9 23-15,8-2 15 16,1-2 4-16,7 4 3 0,4 2-7 0,7 3-2 15,5-1-1-15,-5 1-7 0,11 1 0 16,-2 8-1-16,2 3 0 0,5 6 0 16,-27 28-2-16,42-40-1 0,-42 40-1 15,31-16-1-15,-31 16 2 0,26 2 0 16,-26-2-1-16,0 0-1 0,0 0-3 0,0 0-1 16,0 0 1-16,20 29 1 15,-20-29 9-15,-13 29 0 0,-5 2 1 0,-8 2 1 16,-5 0 0-16,9-4 3 0,22-29 6 15,-31 29 3-15,31-29 0 0,0 0-2 16,0 0-4-16,0 0-7 0,0 0-2 16,-5 27-2-16,5-27 0 0,20 31 2 15,-20-31 0-15,38 48 1 0,-18-17 0 16,2-2 0-16,0 0-1 0,2-2-7 16,-6-1-13-16,-18-26-36 0,51 38-56 0,-24-27-60 15,4 0-5-15,2-9-174 0</inkml:trace>
  <inkml:trace contextRef="#ctx0" brushRef="#br0" timeOffset="33294.621">16115 15970 636 0,'0'0'110'0,"0"0"-12"16,-2 27-34-16,2-27 6 0,4 51-2 0,-4-51-17 16,-2 44-21-16,2-44-5 0,-2 47-2 15,-3-16-4-15,1 4-4 0,-3 3-9 16,-4 0-6-16,0 1-11 0,-2-1-23 15,2-3-46-15,0-6-64 0,11-29-41 16,-12 33 18-16,12-33-165 0</inkml:trace>
  <inkml:trace contextRef="#ctx0" brushRef="#br0" timeOffset="34191.217">16604 15778 427 0,'0'0'158'0,"0"0"-59"16,0 0-7-16,0 0-79 0,33 29-10 16,-33-29 10-16,20 42 12 0,-15-13 17 15,-3 6 2-15,2 5-3 0,1 0-9 16,6-3-13-16,-4-6 2 0,-3-4 0 0,0-1 3 16,-4-26-3-16,0 47-9 0,0-47-6 15,0 0-3-15,-11 29 1 0,11-29 3 16,0 0-3-16,0 0-4 0,-35-31-3 15,35 31-1-15,-22-49 3 0,17 20 5 16,5-4 2-16,5 2 3 0,-5 2 2 16,6 3-1-16,5-1 2 0,5-2-7 15,4-2-4-15,0 2 1 0,-20 29-4 0,29-37-6 16,-29 37-4-16,35-13-7 16,-8 8-6-16,10 3-4 0,-10 6-4 0,8 5 6 15,-8 9 7-15,-27-18 10 0,33 53 8 16,-20-18 2-16,-2 5 3 0,-4 2 8 15,-3-2 2-15,-1 0 2 0,-6-2 2 16,6-5-4-16,-3-4-3 0,0-29-3 16,-3 33-3-16,3-33-2 0,0 0 0 15,0 0 1-15,0 0 1 0,0 0 3 16,0 0 1-16,0 0 1 0,0 0-1 0,16-42-2 16,-9 4-3-16,8-10-2 15,-4-6 2-15,11 3-1 0,3 5 0 0,-3 8 0 16,0 10 1-16,-22 28 0 0,24-34 1 15,-24 34-1-15,0 0-3 0,27-24-1 16,-27 24-2-16,0 0 0 0,31 15 1 16,-31-15 0-16,18 40 2 0,-10-6 0 15,-1 1 3-15,2 5 4 0,-2 2 1 16,4 2 0-16,-7-2-2 0,3-2-3 16,4-7-2-16,-7-6 0 0,-4-27 0 0,31 35-2 15,-31-35 0-15,42 25-3 0,-15-21-2 16,-1-6-2-16,5-7 0 0,7-11 1 15,0-9 1-15,-3-10 4 0,-4-8 0 16,-9 1 1-16,-4-1 5 0,-9 5-1 16,-2 7 4-16,-3 3 0 0,-4 32 1 15,7-44 2-15,-7 44 0 0,0 0-1 16,0 0-4-16,0 0-4 0,0 0-4 0,0 0 0 16,0 0 0-16,0 0 1 15,-11 36 2-15,15-1 1 0,0 5-1 0,3 0 1 16,-3-3 0-16,1-6 0 0,6-4 0 15,-11-27-2-15,20 33-1 0,-20-33 0 16,38 14-2-16,-38-14-1 0,55-16 3 16,-24-4-1-16,4-11 3 0,3-9 1 15,-5-2 0-15,-2-2 1 0,-4 6 1 0,-16 9-1 16,-11 29 1-16,26-31 4 16,-26 31 0-16,0 0 1 0,0 0 0 0,0 0-1 15,0 0 0-15,0 0 1 0,31 31 1 16,-31-31 0-16,27 49 0 0,-12-20-9 15,5-2 0-15,3-1-4 0,-23-26 1 16,42 36 5-16,-42-36-1 0,51 22 1 16,-23-20-2-16,-1-2 2 0,-27 0 1 15,42-2 2-15,-42 2 5 0,27 0 2 16,-27 0-1-16,0 0-4 0,0 0-5 0,0 0-2 16,0 0-3-16,0 0-7 15,11 35-15-15,-11-35-24 0,-7 60-69 0,-9-18-92 16,-15 2 3-16,-2-4-186 0</inkml:trace>
  <inkml:trace contextRef="#ctx0" brushRef="#br0" timeOffset="34405.879">17776 15016 1196 0,'0'0'175'0,"-20"-31"-187"0,20 31-22 16,0 0-14-16,0 0-42 0,22 31-102 15,-55-33-236-15</inkml:trace>
  <inkml:trace contextRef="#ctx0" brushRef="#br0" timeOffset="35227.136">19543 15448 519 0,'0'0'132'16,"0"0"19"-16,0 0-6 0,0 0-71 15,0 0-19-15,0 0-6 0,0 0-3 16,0 0-10-16,0 0-13 0,0 0-6 16,0 0-4-16,35 4 1 0,-35-4 2 15,53 9 2-15,-17-4-3 0,-3 1-2 16,9 1-4-16,-4-5-7 0,-1 0 0 0,-1 1-1 16,-3 1 1-16,2 0-1 15,-8 3 2-15,4 0-4 0,-31-7-4 0,44 11-7 16,-44-11-17-16,31 2-16 0,-31-2-34 15,0 0-43-15,0 0-38 0,0 0-22 16,31 7 27-16,-31-7 50 0,0 0-155 16</inkml:trace>
  <inkml:trace contextRef="#ctx0" brushRef="#br0" timeOffset="35452.774">19631 15776 1129 0,'0'0'194'16,"0"0"-165"-16,31 4-8 0,-31-4 15 16,33 2 8-16,-33-2-1 0,47 2-10 15,-16 1-14-15,2 1-6 0,5 5-5 16,8-2-5-16,1 1-9 0,1 4-22 0,1-1-38 16,2 6-62-16,-2 1-144 0,-9 6-203 15</inkml:trace>
  <inkml:trace contextRef="#ctx0" brushRef="#br0" timeOffset="37989.718">20958 15747 419 0,'0'0'40'0,"0"0"11"16,0 0 7-16,0 0-6 0,0 0 0 16,0 0 8-16,0 0 4 0,0 0 1 15,0 0-3-15,0 0-5 0,0 0-2 16,0 0-2-16,0 0-5 0,0 0-7 16,0 0-7-16,0 0-4 0,0 0-3 0,0 0 1 15,0 0 0-15,0 0-2 16,0 0 1-16,0 0-3 0,0 0-3 0,0 0-1 15,0 0-3-15,0 0-4 0,0 0-2 16,0 0-4-16,0 0-2 0,0 0-3 16,0 0-2-16,0 0-1 0,0 0 0 15,0 0 0-15,0 0 2 0,0 0-1 16,0 0 0-16,0 0 0 0,0 0 0 16,0 0-1-16,0 0 3 0,0 0-1 15,0 0 0-15,0 0 2 0,0 0-1 0,0 0 1 16,0 0 0-16,0 0-1 0,0 0-1 15,0 0 1-15,0 0-3 0,0 0 2 16,0 0 0-16,0 0-3 0,0 0 0 16,0 0-1-16,0 0 2 0,0 0 1 15,0 0 0-15,0 0 2 0,0 0-2 16,0 0 0-16,0 0 0 0,0 0-1 16,0 0 1-16,0 0 2 0,0 0-1 0,0 0-1 15,0 0 1-15,0 0 0 16,0 0-1-16,0 0 0 0,0 0 0 0,0 0-1 15,0 0 1-15,0 0-1 16,0 0 1-16,0 0-1 0,0 0 0 0,0 0-1 16,0 0-1-16,0 0 0 0,0 0 1 15,0 0 1-15,0 0 0 0,-12 35 2 16,12-35-1-16,7 56-1 0,-2-23 0 16,-5 7-2-16,4 6 4 0,3 10 0 15,-14 3 0-15,18-1 1 0,-11 0-2 16,4-8 1-16,3-10-2 0,-7-6-3 15,5-8-4-15,-5-26-9 0,0 31-16 0,0-31-15 16,0 0-17-16,0 0-25 0,0 0-75 16,0 0-60-16,0 0-189 0</inkml:trace>
  <inkml:trace contextRef="#ctx0" brushRef="#br0" timeOffset="38176.416">21485 16283 748 0,'0'0'154'0,"0"0"-60"0,0 0-69 16,0 0 10-16,-23 37 8 0,23-37 3 15,-13 31-14-15,13-31-15 0,0 31-8 16,0-31-4-16,-7 34-3 0,7-34-12 16,-4 37-21-16,4-37-51 0,-11 38-79 15,11-38-33-15,-62-27-184 0</inkml:trace>
  <inkml:trace contextRef="#ctx0" brushRef="#br0" timeOffset="38443.002">21801 15665 767 0,'0'0'166'0,"0"0"-59"0,0 0-95 16,0 0-7-16,0 0 6 0,29-24 1 15,-29 24 0-15,46 8-8 0,-46-8-5 16,54 34-2-16,-34-8-7 0,-3 7 6 0,-8 3-2 15,-2 10 11-15,-14 12 8 0,-8 4 10 16,-5 7 8-16,-14 1-1 0,8-5 6 16,-10-8-6-16,8-15-1 0,8-11-3 15,20-31-7-15,-22 31-6 0,22-31-5 16,0 0-6-16,0 36-3 0,0-36-5 16,0 0-6-16,53 40-4 0,-27-25-12 15,19 1-10-15,1-1-33 0,7-6-45 16,9-5-46-16,2-10-30 0,-33-30-176 15</inkml:trace>
  <inkml:trace contextRef="#ctx0" brushRef="#br0" timeOffset="38699.604">22678 15561 598 0,'0'0'138'16,"-31"-16"5"-16,31 16-57 0,0 0-22 0,-31 0-11 15,31 0-8-15,-26 14-15 0,26-14-11 16,-38 46-3-16,7-4-2 16,0 14 3-16,4 10 1 0,1 14 1 0,-1 4-1 15,5 0-5-15,6-4-4 0,5-14-2 16,7-10-3-16,4-6-2 0,7-5-1 16,1-3-1-16,4 0-3 0,-1-4-14 15,9-7-20-15,2-5-34 0,-22-26-51 0,53 40-61 16,-53-40-11-16,46 15 33 15,-19-12-156-15</inkml:trace>
  <inkml:trace contextRef="#ctx0" brushRef="#br0" timeOffset="39242.744">23159 16015 391 0,'0'0'24'0,"0"0"24"0,0 0 12 15,0 0 8-15,0 0-8 0,0 0-6 16,0 0 0-16,0 0 1 0,-31-18-10 16,31 18-14-16,0 0-11 0,0 0-9 15,0 0-3-15,-31-9-2 0,31 9-3 16,-27 9-1-16,27-9 0 0,-38 33 0 15,23-2 1-15,-5 11 3 0,2 9 1 0,-2 7 0 16,5-5 1-16,-1 0-3 0,10-2 0 16,6-4-1-16,6-5-3 0,3-7-1 15,2-8-3-15,-11-27-1 0,33 31-1 16,-33-31-3-16,36 13 2 0,-36-13 2 16,42-16-1-16,-15-10-3 0,6-16-12 15,-2-18-20-15,4-15-17 0,-2-16-6 16,-6-13 1-16,-3-2 18 0,-6-1 22 0,-9 12 18 15,-7 15 26-15,-9 14 21 0,3 13 19 16,-7 8 10-16,0 12 6 0,6 2-4 16,5 31-3-16,-15-35-10 0,15 35-16 15,0 0-18-15,0 0-16 0,0 0-11 16,0 0-3-16,0 0 1 0,0 46 3 16,0 5 3-16,0 16 3 0,4 10 4 15,-4 5 1-15,5 0 2 0,-5 0-1 16,2 0-4-16,-2-9-4 0,0-7-3 15,-2 1 0-15,-3-10-1 0,5-3-4 0,7-6-9 16,-3-8-16-16,1-9-39 0,-5-31-62 16,7 36-63-16,-7-36-3 0,-65-69-181 15</inkml:trace>
  <inkml:trace contextRef="#ctx0" brushRef="#br0" timeOffset="39923.672">23615 15933 557 0,'0'0'119'0,"-27"-25"7"16,27 25-47-16,0 0-31 0,0 0-12 16,0 0-13-16,0 0-13 0,0 0-9 15,-2 27-3-15,4 4 3 0,3 11 0 16,1 11 1-16,-1 5-1 0,-5-1 0 16,4 1 0-16,-8-7-1 0,-1-5 2 15,3-8-1-15,2-11-1 0,0-27 0 0,-4 28-1 16,4-28-2-16,0 0-2 15,0 0-6-15,0 0-11 0,0 0-11 0,-36-48-6 16,34 8-9-16,-7-13 12 0,9-9 13 16,5-7 9-16,1 5 23 0,-1 4 9 15,-1 9 13-15,3 7 21 0,-3 6 4 16,5 3-7-16,-7 4-13 0,9-5-23 16,5 3-7-16,-3 0 0 0,0 4 1 15,-13 29 1-15,25-42-2 0,-25 42-4 16,28-35 0-16,-28 35-2 0,36-27-2 0,-36 27 0 15,33-15-5-15,-33 15-7 0,0 0-5 16,0 0-1-16,27 15 3 0,-27-15 8 16,0 38 4-16,-3-7 9 0,-5 6 4 15,5 10 1-15,-5 2 2 0,3 1-4 16,-8 4-3-16,0-1 1 0,1 4-5 16,-3-6 0-16,4-4 0 0,9-12-3 15,2-35 1-15,-14 36 0 0,14-36 0 16,0 0 0-16,0 0 7 0,0 0 5 15,0 0 3-15,0 0 5 0,0 0 1 0,-15-29 4 16,15 29 0-16,0 0-3 0,0-31-8 16,0 31-9-16,0 0-1 0,35-27 0 15,-35 27-2-15,42-17 1 0,-11 12-2 16,-2 3-6-16,2 6-1 0,0 3-3 16,-4 9-2-16,-27-16 4 0,53 53 1 0,-31-18 7 15,-6 7 3-15,-5-2 4 16,-7 4 4-16,-11-4 1 0,3-2 8 0,0-1 4 15,-12-6 7-15,5 0 3 0,-5-2-2 16,16-29 4-16,-37 45-5 0,37-45-6 16,-31 24-2-16,31-24-8 0,-49 18-6 15,18-14-3-15,-7-6-8 0,5-3-13 16,-7-6-13-16,3-4-15 0,10-5-19 16,1-4-33-16,10-3-55 0,5-6-52 15,11-7 13-15,11-7-165 0</inkml:trace>
  <inkml:trace contextRef="#ctx0" brushRef="#br0" timeOffset="40191.254">24354 15435 513 0,'0'0'75'0,"0"0"12"0,42 20-28 16,-42-20-13-16,51 57 10 0,-22-15 1 0,0 9 3 15,0 4 5-15,-3 10-7 0,1 6-1 16,-3 8-8-16,-8 3-5 0,-3 5-3 16,0 1-6-16,-11-6-2 0,3 2-4 15,-12-6-8-15,-2-16-6 0,-2-14-2 16,-9-12-1-16,-6-1 1 0,-7 7-3 16,-14 7-9-16,-10 4-15 0,-1 0-32 15,-22-6-56-15,-11 2-131 0,-15-14-19 0,-20 9-181 16</inkml:trace>
</inkml:ink>
</file>

<file path=ppt/ink/ink20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8:25:54.115"/>
    </inkml:context>
    <inkml:brush xml:id="br0">
      <inkml:brushProperty name="width" value="0.05292" units="cm"/>
      <inkml:brushProperty name="height" value="0.05292" units="cm"/>
      <inkml:brushProperty name="color" value="#FF0000"/>
    </inkml:brush>
  </inkml:definitions>
  <inkml:trace contextRef="#ctx0" brushRef="#br0">3092 7877 395 0,'0'0'-2'0,"0"0"1"16,0 0 5-16,0 0 0 16,0 0 5-16,0 0 0 0,0 0 3 0,0 0 6 15,0 0 4-15,0 0 8 0,0 0 2 16,0 0-3-16,0 0-3 0,0 0-3 15,0 0-5-15,0 0 2 0,0 0 3 16,0 0 5-16,0 0 11 0,0 0 4 16,0 0 6-16,0 0 0 0,0 0 1 15,0 0-3-15,0 0-5 0,0 0-7 16,0 0-7-16,0 0-6 0,0 0-7 0,0 0-7 16,0 0-4-16,0 0-3 15,0 0 0-15,0 0 0 0,0 0 1 0,0 0-1 16,38-2 2-16,-7-7 0 0,11-4 2 15,16 0-1-15,13 1-4 0,6-1 1 16,-2 2-1-16,1 7 0 0,-8-3 1 16,-1 5-1-16,4 2-1 0,6 0 1 15,3 2-2-15,8 0 4 0,10 0-2 16,6-4 0-16,13 0 3 0,5-7 7 16,2-2-1-16,0-4 1 0,0-5 0 0,-11 4-8 15,-2-2 3-15,-5 3 0 0,-13 6-1 16,-2 2 1-16,-3 1-2 0,-1 1 0 15,-3 1 0-15,4-3-3 0,-6 5 1 16,-4 0 1-16,-3 0-1 0,-6 2 0 16,-3 0 0-16,-11-3-1 0,-12 6 0 15,-1-6 0-15,-11-1 2 0,0 2-3 16,-5-3 2-16,-26 5-1 0,33-2-2 0,-33 2-4 16,0 0-8-16,0 0-11 15,0 0-24-15,0 0-65 0,0 0-76 0,0 0-204 16</inkml:trace>
</inkml:ink>
</file>

<file path=ppt/ink/ink20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8:34:03.769"/>
    </inkml:context>
    <inkml:brush xml:id="br0">
      <inkml:brushProperty name="width" value="0.05292" units="cm"/>
      <inkml:brushProperty name="height" value="0.05292" units="cm"/>
      <inkml:brushProperty name="color" value="#FF0000"/>
    </inkml:brush>
  </inkml:definitions>
  <inkml:trace contextRef="#ctx0" brushRef="#br0">20322 5178 471 0,'0'0'84'16,"0"0"4"-16,0 0-15 0,0 0-49 15,0 0-28-15,0 0-7 0,38 4 7 16,-38-4 6-16,37 14-3 0,-37-14 0 16,49 17-2-16,-49-17-2 0,29 29 4 15,-29-29 1-15,6 40-9 0,-6-40-2 16,-11 55-14-16,-9-17-13 0,-2 0-21 0,-9 4-5 15,0-5 10-15,5 1-191 16</inkml:trace>
  <inkml:trace contextRef="#ctx0" brushRef="#br0" timeOffset="8656.096">14018 5514 534 0,'0'0'114'0,"0"0"-7"16,0 0-41-16,0 0-54 15,26-11-16-15,-26 11 3 0,42-13 2 16,-11 2-27-16,9-4-30 0,5-8-43 0,3 3-13 16,-1-2-180-16</inkml:trace>
</inkml:ink>
</file>

<file path=ppt/ink/ink20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8:36:55.060"/>
    </inkml:context>
    <inkml:brush xml:id="br0">
      <inkml:brushProperty name="width" value="0.05292" units="cm"/>
      <inkml:brushProperty name="height" value="0.05292" units="cm"/>
      <inkml:brushProperty name="color" value="#FF0000"/>
    </inkml:brush>
  </inkml:definitions>
  <inkml:trace contextRef="#ctx0" brushRef="#br0">10552 14695 420 0,'0'0'-1'15,"0"0"2"-15,0 0-2 16,0 0 1-16,0 0 0 0,0 0-1 0,0 0 1 15,0 0-1-15,0 0 1 0,0 0 2 16,0 0 1-16,0 0 1 0,0 0 0 16,0 0 1-16,0 0 2 0,0 0 2 15,0 0 3-15,0 0 3 0,0 0 1 16,0 0 0-16,0 0 0 0,0 0-2 16,0 0-3-16,0 0-4 0,0 0-2 15,0 0-3-15,0 0-1 0,0 0 0 0,0 0-1 16,0 0 0-16,0 0 1 0,0 0 0 15,0 0 1-15,0 0 0 0,0 0 1 16,0 0 1-16,0 0-1 0,0 0 0 16,0 0 1-16,0 0-4 0,0 0 2 15,0 0 0-15,0 0 0 0,0 0 2 16,0 0 0-16,0 0 2 0,0 0 2 16,0 0 4-16,0 0 4 0,0 0 4 0,0 0 0 15,0 0-3-15,0 0-3 16,0 0-5-16,0 0-4 0,0 0 0 0,0 0-4 15,0 0 0-15,0 0 1 0,0 0-1 16,0 0 0-16,0 0-1 0,0 0 0 16,0 0 0-16,0 0 0 0,0 0 0 15,0 0 0-15,0 0 1 0,0 0-1 16,0 0 1-16,0 0-2 0,0 0 1 0,0 0-1 16,0 0 0-16,0 0 1 15,0 0-1-15,0 0 0 0,0 0 1 0,0 0 0 16,0 0 0-16,0 0 0 0,0 0-1 15,0 0 0-15,0 0 0 0,0 0 2 16,0 0-2-16,0 0-8 0,0 0-17 16,0 0-21-16,0 0-23 0,0 0-2 15,-33 18-190-15</inkml:trace>
  <inkml:trace contextRef="#ctx0" brushRef="#br0" timeOffset="12358.464">17275 14848 610 0,'0'0'110'0,"0"0"-18"16,0 0-65-16,0 0 1 0,0 0 12 16,0 0 11-16,0 0-2 0,0 0-13 15,0 0-16-15,0 0-10 0,0 0-4 16,0 0-1-16,0 0 2 0,0 0 2 16,0 0 0-16,0 0-1 0,0 0 0 0,0 0-1 15,0 0 2-15,0 0 2 0,0 0-1 16,0 0 0-16,0 0-4 0,0 0-3 15,0 0-3-15,0-27-7 0,0 27-13 16,0 0-31-16,0 0-59 0,0 0-67 16,-80-40-207-16</inkml:trace>
  <inkml:trace contextRef="#ctx0" brushRef="#br0" timeOffset="13354.073">19040 15025 582 0,'0'0'109'16,"0"0"-3"-16,0 0-71 0,0 0-13 16,0 0 12-16,0 0 18 0,0 0 10 15,0 0-6-15,0 0-17 16,0 0-16-16,0 0-9 0,0 0-2 0,0 0 0 16,0 0 1-16,0 0-3 0,-31-11-3 15,31 11-2-15,0 0-2 0,0 0 0 16,0 0 0-16,0 0-1 0,0 0-2 0,0 0-11 15,0 0-30-15,0 0-67 0,0 0-82 16,0 0-2-16,0 0-178 0</inkml:trace>
  <inkml:trace contextRef="#ctx0" brushRef="#br0" timeOffset="13854.304">20787 15069 532 0,'0'0'118'0,"0"0"5"15,0 0-30-15,0 0-50 0,0 0-4 16,0 0 3-16,0 0-6 0,0 0-17 0,0 0-32 15,0 0-43-15,0 0-58 0,0 0-40 16,0 0 8-16,0 0-173 0</inkml:trace>
</inkml:ink>
</file>

<file path=ppt/ink/ink20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8-12-03T08:40:50.504"/>
    </inkml:context>
    <inkml:brush xml:id="br0">
      <inkml:brushProperty name="width" value="0.05292" units="cm"/>
      <inkml:brushProperty name="height" value="0.05292" units="cm"/>
      <inkml:brushProperty name="color" value="#FF0000"/>
    </inkml:brush>
  </inkml:definitions>
  <inkml:trace contextRef="#ctx0" brushRef="#br0">6401 11770 403 0,'0'0'24'15,"0"0"8"-15,0 0 0 0,0 0 3 16,0 0 7-16,0 0 6 0,0 0 7 15,0 0 5-15,0 0-4 16,0 0-3-16,0 0-4 0,0 0-6 0,-23-27-6 0,23 27-12 16,0 0-7-16,0 0-8 0,0 0-5 15,0 0-5-15,0 0-1 0,0 0-3 16,0 0-8-16,0 0-10 0,0 0-1 16,0 0 5-16,-8 49 6 0,1-9 12 15,3 13-1-15,1 11 1 0,-1 7-1 16,-1 2-1-16,5 5 3 0,5-12-3 15,-1-2 2-15,3-4 0 0,4-9-4 0,5 2 0 16,-1 0 0-16,-4-6 3 16,5 2 2-16,-1-10 0 0,-4-5-1 0,-6-6-1 15,-5-28 0-15,11 36-2 0,-11-36 2 16,0 0-1-16,0 0 2 0,0 0 1 16,0 0 6-16,0 0 7 0,0 0 9 15,0 0 7-15,0 0 2 0,0 0-1 16,0 0-7-16,0 0-5 0,0 0-9 15,0 0-6-15,0 0-3 0,0 0-3 16,0 0 3-16,0 0-3 0,0 0 0 0,0 0-8 16,0 0-8-16,0 0 1 0,0 0 7 15,37 15 7-15,-37-15 7 0,53 9 3 16,-22-4-7-16,7-3 0 0,-2-2 2 16,1 2 0-16,1-2-1 0,4 0-16 15,-4-4-20-15,1-1-30 0,-10 3-39 16,2-2-30-16,5 1 6 0,-5 6-177 15</inkml:trace>
  <inkml:trace contextRef="#ctx0" brushRef="#br0" timeOffset="708.702">7209 12359 407 0,'0'0'9'16,"4"35"5"-16,-4-35 8 15,-4 40 0-15,4-7 4 0,4 3-2 0,1 6 0 16,1-2-5-16,10 0-5 0,-1-3-4 16,7-3-8-16,3-6 1 0,4-3 8 15,2-8 7-15,4-10 9 0,-2-3 6 16,-2-8-3-16,2-7-1 0,-4-2-5 15,-2-9-5-15,-1-9-6 0,-8-3-5 0,2-8-7 16,-9-4 0-16,0 1 3 16,-6 1 9-16,-5 9 15 0,0 6 14 0,0 29 12 15,-11-33 4-15,11 33-4 0,0 0-15 16,0 0-16-16,0 0-21 0,0 0-19 16,0 0-19-16,0 0-22 0,0 0 7 15,0 0 10-15,2 37 21 0,11-8 21 16,0 4 0-16,3 3-1 0,-1-3 0 15,5-2-5-15,0-4-1 0,-20-27-5 16,44 33-4-16,-44-33-1 0,49 6 2 0,-49-6 7 16,36-11 11-16,-36 11 11 0,37-28 6 15,-37 28 2-15,27-51-2 0,-18 20-1 16,-3-5 5-16,-1 5 9 0,-5 31 11 16,0-37 4-16,0 37-7 0,0 0-14 15,0 0-15-15,0 0-13 0,0 0-9 16,0 0-12-16,0 0-21 0,0 0-24 15,0 0 6-15,0 0 13 0,6 39 22 0,10-12 23 16,4 4 0-16,2-4-1 0,5-1-1 16,8-6 3-16,3-4 2 0,4-12 1 15,4-8 4-15,-6-10 2 0,-9-3 4 16,-4-3 5-16,-27 20 4 0,39-53-1 16,-32 19-3-16,0 1-6 0,-7 0 7 15,-7 6 16-15,7 27 3 0,-20-26 0 16,20 26-14-16,0 0-16 0,-26-7-6 0,26 7-9 15,0 0-14-15,0 0-7 16,-7 29-3-16,11-3 5 0,7 10 13 0,1 2-5 16,14 1-14-16,-4-1-10 0,9-7-11 15,7-7-6-15,0-6-12 0,-3-13-18 16,3-5-5-16,-38-80 16 0,26 53-179 16</inkml:trace>
  <inkml:trace contextRef="#ctx0" brushRef="#br0" timeOffset="919.408">7937 11905 552 0,'-22'-33'86'0,"22"33"-12"0,0 0-47 16,0 0-14-16,0 0-13 0,0 0-1 16,7-29 5-16,-7 29 0 0,46-13-6 15,-46 13-16-15,42-7-12 0,-42 7-6 16,0 0-2-16,23 31 6 0,-23-31 11 0,-16 36 7 15,-2-5 6-15,-13 4 6 16,0 9-19-16,0-2-15 0,5-2-4 0,4 0 4 16,11-5-191-16</inkml:trace>
  <inkml:trace contextRef="#ctx0" brushRef="#br0" timeOffset="1349.397">8936 12361 411 0,'0'0'0'0,"20"29"1"0,-20-29 2 16,11 27 5-16,-11-27 2 0,27 42 2 15,-12-16-1-15,-15-26 1 0,33 51-3 16,-33-51 3-16,42 44 5 0,-13-28 1 0,0-5 2 15,2-9 0-15,11-2 0 16,-4-6 5-16,4-10 1 0,4-8-3 0,-13-10-4 16,3-5-10-16,-14-6-3 15,-11-1-2-15,-2 2 2 0,-9 6 7 0,-5 9 9 16,5 29 4-16,-15-42 4 0,15 42-6 16,0 0-8-16,0 0-9 0,-27-11-21 15,27 11-7-15,0 27 0 0,5 4 3 16,-1 17 21-16,3 12 9 0,0 4 1 15,8 7-2-15,-2-4 1 0,1-3 0 0,1 2 1 16,-4-8 5-16,-2-5 2 16,-9-9 3-16,0-6 12 0,-11-3 2 0,-9-2-4 15,-2 3-8-15,-14-3-13 0,-1 0-17 16,-10-6-24-16,-6-5-35 0,0-9-48 16,7-8-27-16,6-14 12 0,13-18-173 15</inkml:trace>
  <inkml:trace contextRef="#ctx0" brushRef="#br0" timeOffset="1513.049">9490 11398 429 0,'-47'60'5'0,"20"-16"1"0,-10 9-2 16,6 18-6-16,-7 6-2 0,-4 10-1 15,-4 4-2-15,-3-1-204 0</inkml:trace>
  <inkml:trace contextRef="#ctx0" brushRef="#br0" timeOffset="1826.389">5955 13240 424 0,'111'-13'15'0,"-24"2"28"15,17 0 14-15,33-5 33 0,31-4 3 16,23-2 1-16,15-4-11 0,17-1-37 15,-1-2-8-15,4 1-15 0,-3 1-7 0,-1 5-3 16,3 4 0-16,-8 0-2 16,-11 7-4-16,-9 2-1 0,-8 3-9 0,-25 1-13 15,-23 3-21-15,-19-2-48 0,-25-5-49 16,-8 2-12-16,-14-8-188 0</inkml:trace>
  <inkml:trace contextRef="#ctx0" brushRef="#br0" timeOffset="1991.555">10526 12193 1017 0,'-42'-36'192'0,"42"36"-196"16,0 0-31-16,0 0-43 0,0 0-60 15,0 0-44-15,-42-19 18 0,28 45-167 16</inkml:trace>
  <inkml:trace contextRef="#ctx0" brushRef="#br0" timeOffset="2101.38">10488 12853 822 0,'0'0'-24'0,"0"0"-148"15,0 0-194-15</inkml:trace>
  <inkml:trace contextRef="#ctx0" brushRef="#br0" timeOffset="3865.882">12895 11327 479 0,'-24'-31'51'0,"24"31"11"16,-16-35 3-16,16 35 12 0,0 0 13 15,-15-29-4-15,15 29-20 0,0 0-30 0,0 0-27 16,0 0-13-16,0 0-2 0,0 0 0 15,-7 42 2-15,12-7 8 0,-3 21 3 16,-2 12 7-16,0 8 0 0,0 3-4 16,0-8-1-16,4-4-3 0,-4-10-3 15,5-1 1-15,1-5-2 0,3-3-1 16,-2-6-2-16,-3-6-8 0,3-7-14 16,-7-29-27-16,0 42-33 0,0-42-29 0,0 37-14 15,0-37 15-15,-2 31 31 0,2-31 37 16,0 0-180-16</inkml:trace>
  <inkml:trace contextRef="#ctx0" brushRef="#br0" timeOffset="4036.998">12753 11207 466 0,'0'0'35'0,"20"-31"3"0,-20 31-10 0,29-31-25 16,7 16-2-16,1 2-1 0,12 2 0 15,4 0-4-15,5 6-12 0,-1 7-15 16,-4 12-7-16,-6 6 2 0,-47-20-190 16</inkml:trace>
  <inkml:trace contextRef="#ctx0" brushRef="#br0" timeOffset="4209.725">12796 11690 754 0,'0'0'115'0,"0"0"-80"16,0 0-45-16,0 0 9 0,33-2 17 16,-33 2 3-16,57-11-4 0,-21 4-7 15,8 1-19-15,9-1-42 0,5 3-51 16,4 1-29-16,-2 3 14 0,-7 5-171 0</inkml:trace>
  <inkml:trace contextRef="#ctx0" brushRef="#br0" timeOffset="5007.594">13732 11633 618 0,'0'0'134'0,"-42"-27"18"0,42 27-53 16,-38-13-35-16,38 13-15 0,0 0-12 15,0 0-17-15,0 0-17 0,0 0-4 16,0 0-1-16,47 4 3 0,-5 3 1 0,7-5 1 16,13 0 1-16,2-2-2 0,5-4-3 15,-7-1-17-15,-14 1-22 0,-6 0-47 16,-4-3-65-16,-7 7-21 0,-31 0-183 15</inkml:trace>
  <inkml:trace contextRef="#ctx0" brushRef="#br0" timeOffset="5842.634">13969 11334 434 0,'38'-11'13'15,"-38"11"8"-15,0 0 6 0,20-31 0 0,-20 31 4 16,-5-27 10-16,5 27 6 16,-15-40 0-16,15 40 4 0,-18-49 3 0,18 49-2 15,-31-46 6-15,31 46 0 16,-35-40-11-16,35 40-9 0,-45-22-14 0,19 15-14 15,-5 7-8-15,0 3 0 0,0 5 1 16,-7 8-2-16,5 6 2 0,-3 7-2 16,-1 8-4-16,10 8 3 0,5 10 0 15,2 7-4-15,14 0 3 0,8 0-1 16,9-2-1-16,20 0 1 0,11-7 2 0,9 0 0 16,9-4 0-16,4-3 0 15,9 1-2-15,-9-3 1 0,-2-2-1 0,-4-6-3 16,-16-3 2-16,-13-2 0 0,-5-5-1 15,-24-26-1-15,7 38-3 0,-7-38 2 16,-12 29 5-16,12-29 6 0,-62 53 7 16,9-20-1-16,-11 3-2 0,0-8-3 15,11-12-3-15,6-14-1 0,10-6-5 16,6-12-14-16,31 16-34 0,-34-55-59 16,34 15-39-16,14-4 0 0,14-12-173 0</inkml:trace>
  <inkml:trace contextRef="#ctx0" brushRef="#br0" timeOffset="10170.262">14924 11553 440 0,'0'0'41'16,"0"0"12"-16,0 0 5 0,0 0-10 0,0 0-9 16,0 0 2-16,0 0 3 0,0 0 0 15,0 0-9-15,0 0-9 0,0 0-10 16,0 0-6-16,0 0 0 0,0 0-1 16,0 0 1-16,0 0 2 0,0 0-1 15,0 0-2-15,0 0-2 0,0 0-3 16,44-40-2-16,-13 16 0 0,18-14 0 15,8-4 0-15,12-7 0 0,8-6-1 0,5 0 1 16,7-3 6-16,10 0 7 16,8-4-1-16,8 5 4 0,2-7-5 0,9 2-2 15,-4 0-8-15,4 2-4 0,1 2-1 16,-14 5-3-16,-3 4 7 0,-10 3 1 16,-5 6 0-16,-4 0 0 0,-7 0-1 15,0 3 0-15,-4 1-2 0,-11-1 1 16,-7 6 1-16,-14 4-2 0,-21 7 1 15,-27 20-7-15,0 0-13 0,0 0-20 16,0 0-29-16,0 0-35 0,0 0-22 16,0 0-3-16,0 0 26 0,-80-33-161 15</inkml:trace>
  <inkml:trace contextRef="#ctx0" brushRef="#br0" timeOffset="10851.874">18338 9102 403 0,'0'0'22'16,"0"0"21"-16,0 0 9 0,0 0 4 15,0 0-20-15,0 0-18 0,0 0-7 0,0 0-6 16,0 0 8-16,-7 26 7 16,-2 5 11-16,-2 22 12 0,-4 9-6 0,-1 7-8 15,3 9-11-15,0-3-14 0,6 2 1 16,3 3-2-16,4-11-1 0,-2-5 0 16,8-11 0-16,-6-11-4 0,-4-13-4 15,4-29-5-15,4 31-9 0,-4-31-6 16,0 0 3-16,0 0 3 0,0 0 10 15,0 0-3-15,-26-20-19 0,10-7-10 16,1-8-14-16,4-16 6 0,6-9 7 0,5-11 11 16,5-8 15-16,6-5 5 15,0-1 15-15,2 3 7 0,-6 7 2 0,10 7 9 16,-3 6 3-16,-3 6-4 0,11 7-2 16,-2 7-9-16,2 7-3 0,16 4-2 15,1 7 2-15,3 4-1 0,3 11-1 16,-3 7-1-16,4 13-2 0,-1 11 1 15,-3 9-2-15,-7 11 0 0,-4 7-1 0,-9 4 1 16,-6 4 2-16,-10 1 1 16,-6-3 10-16,-17 1 4 0,-10 3 2 0,-8 1 1 15,-12 2-7-15,-8 0-4 0,-18-4-14 16,-3-3-23-16,-5-2-21 0,10-11-16 16,4-11 5-16,14-15 19 0,0-16 19 15,11-16-191-15</inkml:trace>
  <inkml:trace contextRef="#ctx0" brushRef="#br0" timeOffset="10969.691">18015 9509 435 0,'4'-31'45'0,"-4"31"21"0,13-38 22 0,-13 38-4 16,0 0-18-16,0 0-20 15,36-28-26-15,-10 19-15 0,16-2-12 0,12 0-34 16,10-3-39-16,9 8-27 0,16 4-1 16,-30-3 34-16,23 16-171 0</inkml:trace>
  <inkml:trace contextRef="#ctx0" brushRef="#br0" timeOffset="11456.927">19184 9440 402 0,'0'0'4'0,"0"0"4"0,0 0 2 16,0 0 0-16,-33 7-3 0,33-7-4 16,0 0-2-16,0 0-1 0,-34 20-1 15,34-20 0-15,-15 47-1 0,-5-12 2 16,13 3-1-16,-4-1 1 0,7-1 2 15,11 1-3-15,-3-3 2 0,7-1 0 16,-11-33-3-16,22 44 4 0,-22-44 7 0,31 20 6 16,-31-20 1-16,49 0-1 15,-49 0-7-15,35-27-5 0,-35 27-2 0,36-48-1 16,-25 17 1-16,-5 0-1 0,-1 0 0 16,-5 2 1-16,7 0-2 0,-7 29 0 15,4-38 2-15,-4 38 1 0,0 0 0 16,0 0-1-16,11-26-1 0,-11 26-2 15,0 0 0-15,35 26 0 0,-35-26 1 0,34 31-1 16,-34-31 1-16,26 43 3 16,-26-43 3-16,25 42 11 0,-25-42 6 0,6 28 3 15,-6-28 4-15,0 0 8 0,0 0 11 16,0 0 13-16,0 0 7 0,0 0-11 16,0 0-23-16,16-26-31 0,6-10-21 15,13-8-5-15,3-2 5 0,11 4 12 16,-9 11 1-16,-7 6-1 0,0 14-2 15,-4 7 1-15,0 8 1 0,-3 9 2 16,-26-13 0-16,40 47-1 0,-33-16 1 0,4 2 3 16,-7 0 1-16,7 1 2 15,-6-3-1-15,-5-31-18 0,11 44-30 0,-11-44-29 16,0 0-25-16,9 29 16 0,-9-29-177 16</inkml:trace>
  <inkml:trace contextRef="#ctx0" brushRef="#br0" timeOffset="11662.605">19722 8993 479 0,'-7'-31'40'0,"7"31"-8"0,38-31-28 16,-7 22 0-16,2 3 1 0,-33 6 1 16,53 4 0-16,-26 7-4 0,-27-11-2 15,40 44-1-15,-34-10-1 0,-10 6-2 16,-18 4 1-16,-9 7 2 0,-11 2 0 0,-14-2-7 15,5-7-4-15,7-6-10 16,-2-7-14-16,10-2 2 0,3-3 4 0,6 1-199 16</inkml:trace>
  <inkml:trace contextRef="#ctx0" brushRef="#br0" timeOffset="12319.573">20774 9454 404 0,'0'0'19'0,"-33"-29"11"15,33 29 4-15,-43-27-1 0,43 27-1 16,-48-17-4-16,17 14-2 0,4 3-9 16,1 5-6-16,-5 4-7 0,31-9-3 15,-47 33-2-15,47-33-1 0,-29 53 2 16,16-15-3-16,6 2 2 0,16 4-1 15,2-6-1-15,11-3 0 0,12-4 2 16,1-9-2-16,14-4 1 0,2-9 2 0,4-9 0 16,0-11 0-16,-6-7 0 15,-2-9 1-15,-3-1-1 0,-13-3-1 0,0-5 0 16,-13-4 1-16,-14 0 0 16,-4 3 6-16,-4 1 7 0,-10 10 1 0,14 26 0 15,-20-38-3-15,20 38-7 0,-31-13 1 16,31 13-1-16,-26 2-2 0,26-2 2 15,-7 49 4-15,9-3 0 0,1 14 8 16,10 11 2-16,2 2 0 0,5 9 4 16,0-2 0-16,7-1-6 0,-9-1 0 0,-3-10-2 15,1-3-4-15,-10-10-2 0,3-6 0 16,-7-12-1-16,-4-10 7 0,2-27 10 16,-15 29 6-16,15-29-2 0,-49 11-5 15,9-9-11-15,2-9-5 0,1-10-2 16,6-10-4-16,15-8-3 0,12-7-2 15,6-3-7-15,11-8-2 0,7-4-4 16,13-8-7-16,14-3-2 0,6 1 4 0,5-1-4 16,4 1-7-16,-14 3 0 0,6 2-1 15,-6 9 8-15,-17 6 16 0,0 10 8 16,-11 8 5-16,-20 29 9 0,13-31 10 16,-13 31 9-16,0 0-1 0,0 0-8 15,0 0-12-15,0 0-11 0,0 0-2 16,0 0 0-16,-6 42 3 0,6-11 5 15,0 7-1-15,6-1-3 0,-1 1-2 16,4-5-4-16,2-4-5 0,-11-29 0 16,37 42-15-16,-37-42-25 0,54 11-25 0,-28-22-18 15,5-11-4-15,0-14 26 0,-9-10 29 16,5-9-188-16</inkml:trace>
  <inkml:trace contextRef="#ctx0" brushRef="#br0" timeOffset="12419.416">21553 9210 409 0,'-51'-24'31'16,"25"13"9"-16,-1 4-1 0,27 7-10 15,-38-2-15-15,38 2-19 0,0 0-14 16,-4 33-14-16,13-6-9 0,2 1 6 0,11 8 5 16,-2-3-195-16</inkml:trace>
  <inkml:trace contextRef="#ctx0" brushRef="#br0" timeOffset="13058.412">21987 9385 377 0,'0'0'24'0,"0"0"14"0,-37-20 7 15,37 20 4-15,-47-24-7 0,47 24-3 16,-44-18-1-16,44 18-10 0,-40-7-11 16,40 7-9-16,-38 3-7 0,38-3-5 0,-26 20-3 15,26-20-3-15,-31 48-1 0,20-12 2 16,0 6 3-16,4 2 0 0,9-2 0 16,-2-4 2-16,20-7 0 0,7-7 1 15,-1-4 5-15,7-7 3 0,-2-4 7 16,-4-7 6-16,13-6 3 0,-3-7-2 15,-8-2 5-15,0-7 0 0,-29 20 0 16,40-56 2-16,-20 19-10 0,-9-1 2 0,0-4-4 16,-11 4 0-16,0 1 1 15,-7 6-3-15,-2 4-2 0,9 27 7 0,-13-35-2 16,13 35 8-16,0 0 2 0,0 0-14 16,0 0-9-16,0 0-23 0,0 0-3 15,0 0 6-15,0 0 4 0,-15 51 15 16,15-18-1-16,2 7 4 0,2 0-1 15,1-1 0-15,6-3 1 0,4-7-3 16,1-3 0-16,-16-26 1 0,37 29-3 16,-37-29 3-16,31 7 6 0,-31-7 7 0,27-14 5 15,-27 14-2-15,38-39-4 0,-16 8-4 16,-7-5-2-16,-1 3 4 0,-8 4 0 16,-6 29 1-16,18-40 0 0,-18 40 0 15,0 0-2-15,0 0-3 0,0 0-4 16,0 0-11-16,0 0-6 0,0 0 2 15,0 0 1-15,29 29 8 0,-18-2 2 16,-5 6 0-16,6-2-1 0,-8-2 1 0,-4-29-2 16,20 33 1-16,-20-33 2 0,0 0 6 15,42 11 7-15,-42-11 8 0,53-11 2 16,-20-7-5-16,3-6-6 0,8-9-6 16,-4-1-4-16,-7 3-1 0,-33 31 0 15,38-37-1-15,-38 37-2 0,0 0-3 16,0 0 1-16,0 0-2 0,0 0 0 15,37 46-1-15,-21-19-9 0,-1 2-10 0,5 4-22 16,0-2-21-16,-2-5-31 16,-18-26-31-16,38 36-4 0,-12-30 11 0,3-8 35 15,4-13-164-15</inkml:trace>
  <inkml:trace contextRef="#ctx0" brushRef="#br0" timeOffset="13258.096">22510 8765 372 0,'-27'-75'10'0,"23"24"1"16,8 2 4-16,16 7-1 0,2 13 4 0,11 9-2 16,7 7 4-16,5 11 2 0,1 2-2 15,-2 9-6-15,3 8-6 0,-5 8-5 16,-4 10-2-16,-3 10 2 0,-17 8 1 16,-16 6 2-16,-17 8-1 0,-16 6-1 15,-16 0-8-15,-17 5-9 0,-9-3-20 16,-7-2-10-16,-11-4-1 0,-8-7 9 15,-1-3-188-15</inkml:trace>
  <inkml:trace contextRef="#ctx0" brushRef="#br0" timeOffset="14025.568">15253 11436 416 0,'0'0'14'0,"0"0"15"15,0 0 16-15,0 0 17 0,0 0 8 16,0 0-2-16,0 0-8 0,-26 8-21 16,26-8-17-16,0 0-15 0,0 0-4 15,0 0-3-15,0 0 0 0,31 51 8 16,-16-17 5-16,5 3 3 0,2 7-1 15,5 5-4-15,8 2 0 0,5 4 0 16,2 1 0-16,9-3 2 0,5 2 1 0,6-1 3 16,0 1-2-16,2-2 0 0,0 2-8 15,-2-6-4-15,9 0 0 0,2 2 0 16,0-5-1-16,-4 1-8 0,-1-5 0 16,-3-5 0-16,-12-1 1 0,-11-7 6 15,-11-5-3-15,-31-24-3 0,46 35-6 16,-46-35-14-16,0 0-13 0,34 25-5 15,-34-25 8-15,0 0 3 0,0 0-43 0,0 0-31 16,-27-29-208-16</inkml:trace>
  <inkml:trace contextRef="#ctx0" brushRef="#br0" timeOffset="14426.295">17656 11644 786 0,'0'0'111'0,"0"0"-113"16,0 0-46-16,7 33 15 0,-7 5 48 15,0 12 25-15,-3 17 2 0,3 17-11 16,3 9-17-16,-1 13-8 0,4 5-3 15,-6-5-6-15,0-4-14 0,-4-7-28 16,0-10-26-16,-7-12-22 0,4-16-13 16,0-19 15-16,7-38 20 0,0 0 28 15,-46-5-181-15</inkml:trace>
  <inkml:trace contextRef="#ctx0" brushRef="#br0" timeOffset="15505.596">17408 12213 540 0,'-4'-42'94'0,"4"42"-1"16,4-45-50-16,-4 45-26 0,38-28-7 15,-7 19 4-15,20 4 2 0,8 5-6 0,10-2-3 16,15 2-4-16,5-2-1 0,1-5 0 16,12-2-1-16,-2-8-9 0,-5-8-15 15,-4-8-12-15,-9-7-4 0,-13-4 3 16,-10-5 10-16,-17-6 0 0,-4 0-6 16,-11-5 3-16,-18 0 4 0,-9 2 16 15,-9 10 27-15,-7 8 25 0,-6 13 18 16,22 27 9-16,-49-29-8 0,49 29-15 15,-37-6-15-15,37 6-12 0,-40 18-13 16,26 8-7-16,1 10-3 0,7 19 1 0,6 11 1 16,-5 7 2-16,10 9 2 15,-1 5-1-15,3-1 1 0,8 0-1 0,-4-1-1 16,5-10-1-16,-5-6 1 0,-7-16-1 16,16-13 0-16,-20-40-3 0,22 35-2 15,-22-35 2-15,0 0 2 0,0 0 9 16,0 0 2-16,0 0 1 0,33-49-1 15,-17 12-6-15,8-10-2 0,-10-4-1 0,1 5-1 16,1 8 0-16,-5 11 0 16,-11 27 0-16,31-31-2 0,-31 31-1 0,0 0 1 15,26 3-2-15,-26-3 1 0,25 28 1 16,-25-28 1-16,22 51 1 0,-18-15 0 16,7-1 1-16,0-2 0 0,9-4 0 15,-20-29-2-15,29 38 0 0,-29-38 3 16,47 15 1-16,-10-15 3 0,-1-4 1 15,-3-5-1-15,9-4 1 0,-11-12-4 16,2-3 1-16,-6-1 3 0,-12 0 7 16,-15 29 5-16,25-44-1 0,-25 44-4 15,11-33-8-15,-11 33-4 0,-5-31 2 0,5 31 2 16,0 0 2-16,0 0-2 0,0 0-4 16,0 0-8-16,0 0-11 0,0 0 0 15,0 0 1-15,-17 26 5 0,17 5 10 16,6 2 0-16,10 3 0 0,-1-1-1 15,7-8 1-15,5-5 0 0,-1-11 0 0,12-4-2 16,-7-10 2-16,0-5 3 16,2-6 0-16,3-10 3 0,-3-3 0 0,-6-6-2 15,-8-2 0-15,-3 2 2 0,-5-3 4 16,-7 7 3-16,-8 1 1 0,4 28-2 16,-22-47-5-16,22 47 0 0,-24-27 0 15,24 27 0-15,0 0 0 0,-34-17-4 16,34 17-3-16,0 0-10 0,0 0-6 15,0 0 1-15,-15 31 1 0,15-31 8 16,0 60 4-16,15-23 0 0,-4 1 0 0,12-3 0 16,1 1 2-16,-2-5-2 15,5-5 0-15,-27-26-1 0,51 27 0 0,-51-27 2 16,39-7 1-16,-39 7 5 0,36-31 3 16,-36 31 4-16,37-51 0 0,-14 14-1 15,-8-1-2-15,-2-2-2 0,3-2 0 16,-14 11 1-16,3 0 0 0,-5 31-1 15,0-35 4-15,0 35-1 0,0 0-3 0,0 0-4 16,0 0-10-16,0 0-6 16,0 0-1-16,0 0 2 0,-5 35 7 0,5-2 6 15,0 7 0-15,0 2 1 0,11-2-2 16,0-7 0-16,-2-6-1 0,-9-27 1 16,38 44 0-16,-12-31 1 0,-26-13 2 15,47 9 3-15,-47-9 4 0,42-26 4 16,-42 26 1-16,46-56 1 0,-28 16-2 15,-2 5 0-15,-1-3-1 0,-4 3 4 16,-11 8 3-16,0 27 1 0,-4-33-1 0,4 33-8 16,0 0-5-16,0 0-5 0,0 0-6 15,0 0-12-15,0 0-9 0,0 0 2 16,0 0 4-16,4 42 11 0,5-4 8 16,-2 4-9-16,13 7-14 0,-3-3-28 15,14 1-31-15,-4-10-21 0,-1-6-15 16,5-13 6-16,-31-18 16 0,38 0 19 15,-38 0-177-15</inkml:trace>
  <inkml:trace contextRef="#ctx0" brushRef="#br0" timeOffset="15655.362">19574 11604 412 0,'-5'-40'7'15,"7"11"4"-15,12-2-2 0,6 2-5 16,13 3-3-16,7 4 0 0,-7 6 0 15,13 7-3-15,-8 9-5 0,-7 9-4 16,0 9 0-16,-4 6-204 0</inkml:trace>
  <inkml:trace contextRef="#ctx0" brushRef="#br0" timeOffset="15821.135">20240 10973 623 0,'-26'-14'121'0,"26"14"-17"0,-43-4-79 16,43 4-24-16,-48 31-3 16,21 2-2-16,5 14-12 0,-9 15-26 0,0 9-40 15,0 11-26-15,4 8 5 0,-6 6-180 16</inkml:trace>
  <inkml:trace contextRef="#ctx0" brushRef="#br0" timeOffset="15992.864">19299 11544 758 0,'0'0'155'0,"0"0"-61"0,0 0-117 16,0 0-28-16,0 0-25 0,0 0-7 15,0 0-16-15,0 0-8 0,0 0 26 16,31 44-182-16</inkml:trace>
  <inkml:trace contextRef="#ctx0" brushRef="#br0" timeOffset="17206.751">20973 11402 477 0,'0'0'90'0,"27"-17"22"16,-27 17-9-16,0 0-45 0,0 0-26 0,0 0-22 15,0 0 6-15,-5 37 13 0,5 3 4 16,0 15 2-16,9 10-15 0,2 6-11 16,5 6-6-16,-5 5 0 0,-2 7 2 15,-7 4-3-15,2 2-7 0,-8-4-43 16,4-7-18-16,-7-27 0 0,3-21 2 15,4-36 37-15,0 0-21 0,0 0-38 16,-42-45-5-16,26-3 3 0,-2-14 38 0,-2-9 40 16,1-2 10-16,-4 6 2 15,8 14 9-15,-7 7 23 0,13 10 39 0,-4 8 29 16,13 28 12-16,-9-36-12 0,9 36-36 16,0 0-29-16,0 0-18 0,42-22-12 15,-16 17-5-15,25 3-1 0,2 4-6 16,3 5-6-16,1 2-12 0,1 4-10 15,-9 3-8-15,-3-3 2 0,5 0 9 16,-11-4 9-16,6-2 10 0,-10-5 5 16,-7 0 3-16,-29-2 2 0,42 3 6 0,-42-3 10 15,0 0 6-15,0 0 6 0,0 0-6 16,0 0-8-16,0 0-8 0,0 0-5 16,0 0-2-16,4 44 3 0,-4-18 0 15,-4 10-1-15,-7 4 2 0,6 0-3 16,-1-3-5-16,6-4-2 0,0-33 0 0,6 40-1 15,-6-40 1-15,0 0-1 16,0 0 2-16,0 0 3 0,0 0 8 0,0 0 7 16,31-6 2-16,-31 6 3 0,38-54-2 15,-18 21 1-15,2 2 7 0,-7 5 4 16,-15 26 4-16,27-36 0 0,-27 36-10 16,0 0-8-16,31-24-7 0,-31 24-5 15,0 0-3-15,0 0-3 0,0 0-2 16,27 24 1-16,-27-24-2 0,6 27 1 15,-6-27-1-15,0 0-6 0,9 35-6 0,-9-35-5 16,0 0 1-16,0 0 6 16,0 0 9-16,27-6 5 0,6-8 3 0,-2-6-2 15,4 0 1-15,-4-2 3 0,-31 22 4 16,45-37 6-16,-45 37 8 0,31-20 2 16,-31 20-3-16,0 0-6 0,0 0-10 15,0 0-2-15,26 13-3 0,-26-13-1 16,16 33 3-16,-16-33-3 0,26 47 8 15,-6-21 0-15,-20-26-3 0,44 40 0 16,-13-31-7-16,5-5 2 0,8-10-3 0,7-10 1 16,4-6-1-16,-4-9 2 15,-2-9-3-15,4-4 2 0,-6-9-1 0,-10-9-2 16,-6-5 4-16,-15-6 1 0,-5-6-1 16,-2 1 0-16,-11 5 6 0,-9 2 4 15,4 14 5-15,-4 8 4 0,-9 13 0 16,9 10-2-16,11 26-5 0,-27-27-6 15,27 27-3-15,0 0-4 0,0 0 0 16,-24 45 2-16,6 3 2 0,12 14 7 16,1 14 3-16,1 6 6 0,4 6 5 0,-7 1 1 15,9-7 4-15,9-7-3 0,9-13-1 16,11-4 3-16,2-12-2 0,-1-8 0 16,3-10 6-16,-2-8 0 0,9-9 4 15,-4-6 0-15,4-7-6 0,-11-5-4 16,-4-4-2-16,-27 11 2 0,37-18-4 0,-37 18-2 15,0 0-7-15,0 0-8 16,0 0-5-16,0 0-3 0,0 0 1 0,16 36-6 16,-12 4-13-16,-4 8-9 0,0 5-23 15,0-2-9-15,-11-11-20 0,2-7-44 16,9-33-13-16,-22 40 14 0,22-40-172 16</inkml:trace>
  <inkml:trace contextRef="#ctx0" brushRef="#br0" timeOffset="17342.537">21801 11413 478 0,'-51'-46'67'15,"18"15"8"-15,2 2-33 0,31 29-39 16,-42-35-34-16,42 35-35 0,0 0-7 16,0 0-204-16</inkml:trace>
  <inkml:trace contextRef="#ctx0" brushRef="#br0" timeOffset="17512.371">22388 10510 757 0,'-35'-40'139'0,"35"40"-75"16,0 0-33-16,-43-26-26 0,43 26-20 15,-53 24-16-15,11 9-19 0,-6 20-17 16,-1 18-18-16,-2 18-33 0,2 15 12 15,-2 2 24-15,14 20-180 0</inkml:trace>
  <inkml:trace contextRef="#ctx0" brushRef="#br0" timeOffset="19048.996">17503 14062 639 0,'-31'-36'120'0,"31"36"-24"15,-26-17-46-15,26 17-9 0,0 0-2 16,0 0-7-16,-40 13-11 0,40-13-6 15,-40 51-4-15,22-2-4 0,-2 6-2 0,0 7-3 16,5-2-1-16,4-3 1 16,0 1-2-16,11-9-2 0,4-5-3 0,7-13-6 15,-11-31-2-15,42 33 2 16,-15-29 3-16,15-10 5 0,11-12 4 0,20-17 2 16,13-18-7-16,7-21-5 0,-2-10-9 15,0-15-11-15,-13-10-1 0,-8-2-2 16,-8-8-9-16,-8-1 0 0,-12 3-2 15,-7 4 7-15,-6 16 22 0,-20 15 21 16,-3 17 22-16,-17 21 19 0,-4 13 10 0,15 31-4 16,-38-29-12-16,38 29-10 0,-49 3-14 15,49-3-2-15,-57 46 1 0,30-2-7 16,3 21 4-16,2 17-1 0,11 6-3 16,2 14-1-16,2-2-5 0,14-5-1 15,2 0 0-15,6-6 0 0,3-7 0 16,2-7-2-16,6-13 3 0,-3-16-2 15,-4-10-3-15,-19-36-1 0,38 33-3 0,-38-33 1 16,0 0 6-16,27-2 4 0,-27 2 5 16,0 0 1-16,46-56-1 0,-24 12-3 15,5-7-5-15,-7 2 3 0,-5 12-1 16,-4 6 1-16,-11 31 3 0,16-27-4 16,-16 27-4-16,0 0 0 0,0 0-5 15,0 0-2-15,0 0 0 0,0 0-1 16,0 0 3-16,33 47 2 0,-24-21 2 15,7 8 2-15,-5 1-1 0,0 3-1 16,0-5-1-16,0-4-5 0,-11-29-5 0,29 26 0 16,-29-26-2-16,37 2 6 15,-8-8 3-15,-29 6 2 0,55-29 1 0,-26 7 0 16,-4-5 0-16,-3-4 0 0,0 0 3 16,-7 5-1-16,-15 26 1 0,27-42 4 15,-27 42-1-15,0 0 2 0,0 0-1 16,0 0-3-16,0 0-4 0,0 0-3 15,0 0 0-15,0 0-1 0,0 0 2 0,0 26 1 16,-2 3 1-16,4 4 1 16,7 0 0-16,-3-6 1 0,-6-27-1 0,20 31-1 15,-20-31-3-15,29 7 0 16,-29-7 1-16,40-11 1 0,-40 11 4 0,44-45 0 16,-13 12-1-16,-4-5 2 0,-1 3 0 15,1 6 4-15,-27 29 3 0,24-35 2 16,-24 35-1-16,0 0-4 0,0 0-4 15,0 0-2-15,0 0-2 0,0 0 0 16,0 0 1-16,3 37 0 0,-3-37-1 0,8 45-3 16,-8-45-7-16,7 37-5 0,-7-37-6 15,0 0-1-15,42 25 6 0,-42-25 6 16,64-14 5-16,-28-3 4 0,1-3-1 16,-6 0 2-16,0 0 3 0,-31 20 0 15,38-20 1-15,-38 20 0 0,0 0 0 16,27-4-1-16,-27 4 0 0,0 0-1 15,0 0 1-15,0 0-1 0,0 0-6 0,42-40-15 16,-16 6-28-16,1-8-24 16,8-15-13-16,-6-7-13 0,2-7 12 0,0-5 15 15,-4 3 15-15,-5 7 31 0,-2 11 16 16,-3 10 18-16,-12 10 23 0,-5 35 23 16,0-40 25-16,0 40 11 0,0 0-9 15,-27-22-21-15,27 22-26 0,0 0-19 16,-31 24-10-16,18 5 1 0,-3 11 3 15,-3 15 4-15,7 9-2 0,8 7-3 16,0-2-3-16,4 0-5 0,4-7 0 0,0-7 0 16,8-4-2-16,3-13 2 0,7-5 3 15,14-11 4-15,-5-9 0 0,6-4 4 16,1-9 2-16,8-4 4 0,-4-7 3 16,1-5 0-16,-15 3-4 0,-28 13-3 15,27-14-3-15,-27 14-3 0,0 0-2 16,0 0-6-16,0 0-1 0,0 0-7 15,0 0-3-15,0 0-4 0,4 29-8 0,-4-29-10 16,-20 53-32-16,5-17-51 16,-7 4-49-16,0-5 2 0,-1-6-172 0</inkml:trace>
  <inkml:trace contextRef="#ctx0" brushRef="#br0" timeOffset="19200.75">18803 13645 956 0,'-49'-46'180'0,"12"8"-163"0,37 38-23 16,-31-42-6-16,31 42-16 0,0 0-38 15,0 0-76-15,-11-26-29 0,11 26 11 16,0 0-171-16</inkml:trace>
  <inkml:trace contextRef="#ctx0" brushRef="#br0" timeOffset="19372.477">19268 13017 599 0,'0'0'132'0,"-33"-25"0"0,33 25-66 16,0 0-38-16,-36 0-18 0,36 0-5 16,-26 42-5-16,8 0-5 0,3 7-20 15,-5 6-35-15,9 10-42 0,0 8-31 16,6 9 14-16,5 4-174 0</inkml:trace>
  <inkml:trace contextRef="#ctx0" brushRef="#br0" timeOffset="19737.648">20747 13738 553 0,'0'0'147'16,"0"0"2"-16,0 0-32 0,0 0-87 15,29 12-12-15,-29-12 11 0,27 31 7 16,-10-3-2-16,10 8-10 0,8 6-11 0,3 7-4 16,0 1-3-16,-1 4-1 0,3-1 0 15,-2 0-3-15,-5-4-5 0,-2-5-14 16,-5-11-28-16,-26-33-31 0,36 27-28 16,-36-27-17-16,0 0-5 0,29-7 6 15,-29 7 30-15,-80-126 27 0,80 84-173 16</inkml:trace>
  <inkml:trace contextRef="#ctx0" brushRef="#br0" timeOffset="19888.414">21146 13876 447 0,'-27'-36'75'0,"27"36"18"0,-35-42 9 0,35 42-16 15,-36-24-14-15,36 24-12 0,-33-7-15 16,33 7-17-16,0 0-13 0,-42 20-8 16,11 7-3-16,-7 10-2 0,-4 12-3 15,5 2-6-15,1 2-13 0,7-2-21 16,-2 0-30-16,9 2-42 0,7-4-22 15,6-7 15-15,9-11-174 0</inkml:trace>
  <inkml:trace contextRef="#ctx0" brushRef="#br0" timeOffset="20282.791">21755 13734 422 0,'0'0'67'0,"-11"-35"13"0,11 35-1 0,-25-36-23 16,25 36-13-16,0 0-3 16,-37-31-1-16,37 31-6 0,-38-6-10 0,38 6-13 15,0 0-5-15,-31 15-4 0,31-15-1 16,-27 49 0-16,12-12 1 0,2 10-1 16,4 2 2-16,-2-3-1 0,11 3 0 15,6-7-1-15,-1-4 0 0,10-3-1 16,-15-35 2-16,33 44 6 0,-33-44 7 15,36 18 7-15,-36-18 7 0,42-4 5 16,-42 4 1-16,46-34 1 0,-23 8-6 16,8-12-9-16,-14-2-4 0,10 0 0 15,-12 5 3-15,-6 8 3 0,-9 27 0 0,2-39-1 16,-2 39 4-16,0 0 3 0,0 0 0 16,-13-27-5-16,13 27-10 0,0 0-9 15,0 0-8-15,0 0-7 0,0 0-2 16,-9 29-4-16,9-29-7 0,0 57-10 15,5-15-26-15,-1 0-37 0,9 5-43 16,12-3-44-16,4 1 9 0,13-3-168 16</inkml:trace>
  <inkml:trace contextRef="#ctx0" brushRef="#br0" timeOffset="20489.467">22516 13807 511 0,'14'-35'135'0,"-19"8"15"0,-17-4-3 16,2 2-58-16,20 29-22 0,-46-40-11 15,46 40-17-15,-34-24-18 0,34 24-13 16,0 0-6-16,-26-4-6 0,26 4-3 16,0 0 0-16,-31 42 1 0,20-2 4 15,-5 11 2-15,12 6 0 0,-1 3-1 0,14 0-1 16,-2-9-3-16,20-3-4 0,-8-6-8 16,8-6-11-16,11-5-19 0,-3-11-27 15,9-16-35-15,3-15-42 0,-5-13-2 16,16-14-177-16</inkml:trace>
  <inkml:trace contextRef="#ctx0" brushRef="#br0" timeOffset="20664.194">23086 12935 518 0,'-62'-42'118'16,"22"15"7"-16,-7 7-34 0,1 11-43 15,-12 11-31-15,-6 14-15 0,-5 8 2 16,-4 12 0-16,2 12-3 0,-2 10-5 15,5 11-19-15,-6 4-38 0,17 6-50 16,2 8-17-16,12-1 16 0,12 7-173 0</inkml:trace>
  <inkml:trace contextRef="#ctx0" brushRef="#br0" timeOffset="27762.596">24173 7760 396 0,'-40'13'1'0,"40"-13"2"0,-42 2 0 16,42-2 3-16,-38-6 2 0,38 6 2 15,0 0 4-15,-33-9 4 0,33 9 2 16,0 0 5-16,-31-9 5 0,31 9 2 16,0 0 1-16,0 0-7 0,0 0-6 15,0 0-6-15,-27-13-7 0,27 13-4 16,-26 2-4-16,26-2 0 0,-42 11-1 16,11 0 1-16,4 0 1 0,-4 0 1 0,2 2 1 15,-6-1-1-15,-7 1 1 16,0 0-2-16,-7-2-1 0,3 0 2 0,-8-2 0 15,-3-2-2-15,-1 2 1 0,3-1-1 16,2-1-3-16,-3 6 1 0,1 1-3 16,-11-3-1-16,-3 6 0 0,0-1-7 15,-10 6 2-15,-1 0 2 0,-11 5 1 16,3-1 5-16,-3-1 0 0,-2-3 0 0,13 0 1 16,-11-4 1-16,3-1 3 15,-3 1-3-15,-4 2 0 0,-5 2 0 0,0-2-3 16,-1 2 6-16,-1 0 0 0,9-4 0 15,-3 4 2-15,6-2-2 0,-3 0-1 16,-3 0 0-16,1-2-2 0,0-5 1 16,-2 3-1-16,-3-1 0 0,0-2-1 15,10-4 1-15,-10 2 2 0,11-4 0 16,-1 2 2-16,-12 0 0 0,9 0 0 16,-3-1 1-16,1 1 1 0,11 0 0 0,0 0 0 15,4 2 0-15,-6 0 0 0,-3 2 0 16,1-4 1-16,4 0-1 0,4 0 1 15,0-2 0-15,7-1 0 0,-7-1 0 16,-6-1-1-16,6-4-3 0,-2-2-1 16,7 0 1-16,6-1 0 0,-4 1-1 15,-13 4 1-15,2-2-1 0,-9 0 1 16,9 3 0-16,-3-6-1 0,-3 6 0 0,5-1-3 16,-3-2 3-16,1 2 0 0,3 0 0 15,0-2 0-15,0 5 0 0,4-3 0 16,1 0 0-16,-3 0 1 0,-5 3 0 15,-3-3-2-15,-3 5 1 0,6-3 1 16,5 1-2-16,0-1 1 0,-2 0-1 16,4-1-1-16,-1 3 1 0,-1 1-1 15,4 2 7-15,-6 0 1 0,0-1-1 16,9 6-1-16,-10-3-5 0,12 2 0 16,5-2 2-16,-1 2 0 0,5 3 0 0,0-3 1 15,2 3-2-15,4-3 1 0,-2 0-2 16,-4 7 1-16,2 0 0 0,4 2 0 15,-6 3 1-15,0-1-1 0,-2 0 1 16,-5-1-1-16,4 1-1 0,-1 2 2 16,-1 3-2-16,0 4 1 0,-6 3 0 15,0 4 0-15,-14 2-1 0,10-2 3 16,-6 4 0-16,8 0-1 0,-3 1 5 0,7 5-1 16,-2 1-2-16,6 0 1 15,7-4-5-15,2-3-3 0,3 3 2 0,-1-5 0 16,1 2-1-16,-3 2 3 0,7-8-1 15,0 2 0-15,-1-2 1 0,1 1 1 16,-4 4-1-16,4-4 1 0,2-1-1 16,-3 2 1-16,8-2-2 0,-7 4 0 15,0 0 1-15,4 2 0 0,0-6 1 16,-2-3 0-16,5 0-1 0,4-4 1 16,-7 0-1-16,-4 0 0 0,0-2 2 0,-9-2-3 15,-2-7 1-15,6 2 0 16,-11-4 2-16,-2-3 0 0,-2 3 3 0,0-5-1 15,5-2-1-15,-1-4 7 0,-4-3 2 16,9-2-1-16,-9-2 0 0,4 3-7 16,-2-3-1-16,-2 0 1 0,0 2 0 15,2-4 1-15,-6 4-5 0,-3-4 0 16,-9 2 1-16,3-3-2 0,-3-1 0 0,3-3 1 16,2 1 0-16,0-5-1 0,0-3 2 15,0 1-1-15,-1 2-1 0,1 0 3 16,-7 2-1-16,1 2-1 0,-6 3-1 15,1 0-2-15,0-1 0 0,0 3-1 16,-3 2-1-16,1 0-1 0,-3 2 2 16,1 0 3-16,-1 1 1 0,-6 1-1 15,-1 0 1-15,1-4 0 0,0 3 1 0,2-6 1 16,2 3-2-16,4 0 2 16,3-2-2-16,0-2 1 0,4-1 1 0,-4 3-4 15,-5 2 1-15,1 5 0 16,1-1-5-16,-6 5 0 0,7 2 1 0,-3 0-4 15,1 0 2-15,-1 2 0 0,-6 1 0 16,2-3 2-16,-5 2 3 0,1 0 0 16,10 1 0-16,-6-1 2 0,15-2-1 15,-6-2 2-15,4 0-6 0,5 4 2 16,-2 2-1-16,-3 5 0 0,7 0 6 0,2 0-3 16,-5 7-1-16,3 4 1 15,4 2-1-15,3 5 1 0,2 2 1 0,2 2-3 16,4 2 2-16,-6 5-1 0,2-1 0 15,-1 3 1-15,4 2 0 0,-3-4 2 16,11 4-2-16,2 0 0 0,-2 7-1 16,4 4-1-16,-2 3 3 0,3 4-4 15,-1-3 0-15,5 3-1 0,4 0-3 16,7 2 2-16,7 0-9 0,2 3 2 16,6-3 2-16,5-3 0 0,2-1 11 0,5-5-2 15,-1 3 0-15,9-5 1 16,-1 4-2-16,8 1 1 0,4 6 1 0,3 4 0 15,1 7-2-15,10 7 1 0,2 2-5 16,2 13 6-16,9 3-2 0,5-1-5 16,1 5 0-16,12-11-6 0,4-7 2 15,9-10 8-15,2-8 1 0,-2-4 3 16,3 0 2-16,-1-2 5 0,4-7 11 0,1-2 2 16,13-2 2-16,-2-2-5 15,2-3-9-15,2 0-3 0,0-2-2 0,5 1 0 16,12 1-1-16,-1 0 0 0,6 3-2 15,9-7-3-15,7 0-2 0,0-5 4 16,-2 1 3-16,1-7-2 0,-3-3 4 16,-1-6-4-16,5-4 2 0,-2-3 3 15,1-4 2-15,6 0 1 0,-10 2-3 16,-6 0-1-16,-1 5-2 0,1-3-1 16,0 1-3-16,6 1-1 0,-6-1 1 0,8 1 0 15,-6 1 6-15,-2-5 3 16,0 0-1-16,-1-4 1 0,6-1-3 0,-3-3-1 15,2-3-1-15,2-5-1 0,-2-1-1 16,3-1 1-16,-10-2 0 0,-2 1 0 16,1 1 1-16,-1 3 1 0,5-1-2 15,-5 1 1-15,2 2 2 0,5 0 0 16,3-3 2-16,-1 5 3 0,9-2-1 0,-5 2 0 16,7-4 1-16,7-5-4 0,0 0-4 15,0-2 0-15,-2 0-2 0,2-2 1 16,-3 0 2-16,3 2-2 0,0 0 1 15,2 2-2-15,-2 0 0 0,0-2 0 16,4 0 0-16,-4-2 0 0,4 2 2 16,5-4 0-16,6-3 0 0,5-2 0 15,6-2-1-15,-1-4 1 0,-3-1 0 16,-3 5-1-16,-1 2 2 0,0 5-6 16,6 2 0-16,-9-3 0 0,5 3 1 0,-5 0 5 15,-6 2 0-15,2 0-2 16,-2 4-1-16,-9 3 2 0,2 2-1 0,-7 4 2 15,-2-2-2-15,5-2 2 0,-3 2-1 16,3-4 0-16,2-1-4 0,-5 1-4 16,3-3 2-16,2 1-1 0,0-7 8 15,4 2 2-15,-6 0-1 0,-1 0 1 16,-6 4-2-16,-9 3 1 0,3-1 0 0,-3 5 2 16,2 3-1-16,5-5 3 15,-2 4-1-15,8 0-6 0,-4-2 1 0,-2 0-1 16,2-2 1-16,0-11 3 0,-2-5 0 15,6-4-2-15,-2-4-1 0,7 1 3 16,-7 3-3-16,1-4 2 0,-10 2-2 16,-2-1 0-16,-9 8 0 0,1 1 1 15,-3 5 0-15,-2 2-2 0,-3 1 1 0,-4-1-2 16,1 0 0-16,-8 5 0 16,-1-3 1-16,-3 3 0 0,-5-1 1 0,3-3 0 15,0-1-1-15,7-4-1 0,-1-3 1 16,-8-1-2-16,-7 3 1 0,-4-1 1 15,-5-3 0-15,0 1 1 0,0-3-1 16,-6 2 1-16,4 0-3 0,-2 3 2 16,2-3 1-16,-2 1-1 0,-3-1 1 15,5 0-1-15,-4 1 1 0,2 4-4 16,4-3 0-16,-2-1 4 0,0-1 1 0,4-2 3 16,-4-2-1-16,2-2-2 0,5-1-2 15,-11-1 0-15,6-3 1 0,-7 0-2 16,5-4 1-16,-8-2-1 0,-1 0 4 15,4-5 1-15,-4 0 0 0,1-2 1 16,-6 0-5-16,-8 2 1 0,0 0 1 16,-5 3 1-16,8-1 1 0,-6 1-2 15,-1-3 5-15,-5 0 0 0,-5 3 3 16,1-8 3-16,2-1 0 0,6-3 3 16,-2-8-3-16,7 2-3 0,-2-7-4 0,-1 0-2 15,-3 4 0-15,-6 1 1 0,1 4-1 16,2 0-2-16,7-5 0 0,2 1-2 15,-1-3 0-15,4 0 1 0,-1 0 0 16,4-4 1-16,-4-2 1 0,5-5-4 16,-10-4 0-16,1 4 9 0,-5 0 4 15,-4 7 6-15,-7-2 2 0,0-5-7 16,-6 0 2-16,-1-4 5 0,1 0-1 0,-1-5 1 16,-4 5 2-16,5 0 3 15,-5-3 2-15,9 3-5 0,-2 0-6 0,6-3-11 16,-2 5 3-16,5 0 1 0,-1 0-1 15,7-2-1-15,-2-2-4 0,0-3-2 16,0 3 0-16,-4 2 0 0,-5 2 1 16,-6 2 2-16,-5-2-1 0,-7 0 9 15,3-7 7-15,-3-4 1 0,1 2 4 0,-1-4-5 16,3 0-9-16,-1-3-2 16,-1-2-4-16,-1-4-2 0,-8 0-2 0,-1 0 0 15,-6 0 0-15,5 2-1 0,-3 9 1 16,-5-3-3-16,6 8 3 0,-10 6-1 15,5-5 0-15,2 10 3 0,-5-1-1 16,1-2-1-16,3 1 0 0,1-3-1 16,0-5 0-16,11-1 0 0,-4-3 1 15,-7 0 1-15,4 2 1 0,-13-4 0 16,9 0-2-16,-9-4-1 0,0 1 3 0,-8 8 1 16,1 8 2-16,3 5-1 15,1 1-2-15,8-1 0 0,-1 0-1 0,-1-1-3 16,-3 3 1-16,4-4-2 0,5-1 1 15,5-6 0-15,-3-3 1 0,-2-1 2 16,0-3-1-16,-5-2 1 0,1 2-1 16,-1 0-4-16,1 5 2 0,-1 6-3 15,-6 5 0-15,2 6 4 0,-7 9-4 16,1 7 1-16,4 6-2 0,22 27-4 16,-42-37-5-16,42 37-4 0,-27-27-3 0,27 27-4 15,0 0-8-15,0 0-17 0,-4-27-21 16,4 27-25-16,11-26-29 0,-11 26-32 15,20-44 20-15,-5 17-175 0</inkml:trace>
</inkml:ink>
</file>

<file path=ppt/ink/ink2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22:03.186"/>
    </inkml:context>
    <inkml:brush xml:id="br0">
      <inkml:brushProperty name="width" value="0.05292" units="cm"/>
      <inkml:brushProperty name="height" value="0.05292" units="cm"/>
      <inkml:brushProperty name="color" value="#0070C0"/>
    </inkml:brush>
  </inkml:definitions>
  <inkml:trace contextRef="#ctx0" brushRef="#br0">10085 9728 384 0,'0'0'11'16,"0"0"19"-16,0 0 2 0,0 0 4 15,0 0-11-15,0 0-16 0,0 0-3 16,0 0 1-16,0 0 3 0,0 0 2 0,0 0 0 16,0 0 1-16,0 0-2 0,0 0 2 15,0 0-2-15,0 0 0 0,0 0 0 16,0 0-5-16,0 0-2 0,0 0-1 16,0 0 0-16,0 0 0 0,0 0 3 15,0 0-1-15,0 0-2 0,0 0-1 16,0 0 0-16,0 0-1 0,0 0 0 15,0 0-6-15,0 0-19 0,0 0-26 0,0 0-28 16,0 0 7-16,0 0-188 0</inkml:trace>
  <inkml:trace contextRef="#ctx0" brushRef="#br0" timeOffset="579.033">10085 9843 400 0,'0'0'61'15,"0"0"7"-15,0 0 0 0,0 0-18 16,0 34-39-16,0-34-1 0,2 44 11 0,3-13 11 15,1 11 11-15,3 11 5 16,-4 9 6-16,1 16 3 0,1 15-4 0,-3 9-12 16,5 8-9-16,-2-1-12 0,-3-1-4 15,-4-4-1-15,7 3-2 0,-7 10-4 16,0 3-3-16,4-5 0 0,-4-2-1 16,0-14 0-16,0-6 3 0,0-2 3 15,0-9-1-15,5-11 5 0,-3-11 2 16,3-12-2-16,-5-3 1 0,0-5-4 15,0-9-2-15,0-31-3 0,0 37 0 0,0-37-5 16,0 0-2-16,0 0-1 0,0 0 2 16,0 0 0-16,0 0 0 0,0 0 0 15,0 0-2-15,0 0-2 0,0 0-7 16,0 0-12-16,0 0-22 0,0 0-33 16,0 0-45-16,0 0-36 0,0 0-16 15,0 0 31-15,0 0-152 0</inkml:trace>
  <inkml:trace contextRef="#ctx0" brushRef="#br0" timeOffset="1091.318">9895 11914 437 0,'0'0'111'16,"0"0"13"-16,0 0-1 0,0 0-47 15,0 0-62-15,0 0-5 0,0 0 5 16,0 0 3-16,0 0 13 0,0 0 10 0,11 44 9 16,4-11 3-16,3 12-11 0,4 10-12 15,3 11-12-15,1 5-6 0,5-2-1 16,-2-3-2-16,0-6-2 0,-5-7 0 16,0-8-1-16,-1-3-1 0,1-7 1 15,-6-4-2-15,-18-31 2 0,31 44-2 16,-31-44-1-16,22 31-2 0,-22-31-1 15,0 0 1-15,31 23-2 0,-31-23 0 0,0 0-4 16,0 0 0-16,0 0 4 16,26-25 7-16,-26 25 10 0,22-44 4 0,-6 2 6 15,4-11 1-15,0-5-3 0,-2 5-4 16,-3 6-7-16,-4 5-7 0,5 0-5 16,-5 0-5-16,0-2-17 0,2-3-23 15,0-3-67-15,1-6-53 0,-3-4-47 16,0-2 7-16,0 7-134 0</inkml:trace>
  <inkml:trace contextRef="#ctx0" brushRef="#br0" timeOffset="1856.207">9707 10182 409 0,'0'0'79'16,"0"0"8"-16,0 0-2 15,0 0-34-15,0 0-54 0,0 0-4 0,0 0 4 16,0 0 7-16,15-44 4 0,-4 9 0 16,5-12-3-16,4-8-2 0,2-5 2 15,0-4 0-15,2 4 3 0,-6 7 9 16,2 8 5-16,-9 8 5 0,0 8 3 15,4-2-2-15,1 0 0 0,-1-2-1 0,1 6 4 16,-16 27-1-16,15-37-2 16,-15 37-2-16,0 0-2 0,0 0-2 0,0 0 0 15,0 0-3-15,0 0-5 0,0 0-2 16,0 0 6-16,29 28 11 0,-4 8 9 16,1 10 1-16,5 12-10 0,-2 11-10 15,2 4-10-15,0 0-4 0,-4-2-3 16,-5-1-17-16,4-5-38 0,-6-8-79 15,2-6-92-15,-6-7-202 0</inkml:trace>
  <inkml:trace contextRef="#ctx0" brushRef="#br0" timeOffset="6155.759">11766 10847 393 0,'0'0'-8'0,"0"0"17"15,0 0 30-15,0 0 9 0,0 0 1 0,22-29-6 16,-22 29-28-16,0 0 2 16,0 0 4-16,0 0 5 0,-11-29 3 15,11 29-6-15,0 0-5 0,0 0-3 0,0 0-5 16,0 0-1-16,0 0-3 0,0 0 3 16,-31-27 2-16,31 27 7 0,0 0 6 15,-27-22 2-15,27 22-2 0,0 0-5 16,-37-35-7-16,37 35-6 0,-31-31-5 0,31 31 0 15,-29-40-1-15,29 40 1 16,-35-35 0-16,35 35-3 0,-34-34-1 0,34 34-4 16,-40-35-5-16,14 17 1 0,-5 3-3 15,2-1 2-15,-6 3 3 0,4 2-2 16,-3 2 4-16,3 0 1 0,5 0 3 16,-5 0 5-16,4 5-1 0,27 4-1 15,-48-11 0-15,48 11 0 0,-42-11 0 16,42 11-2-16,-43-11-1 0,43 11 0 15,-53-7-3-15,27 9-6 0,-10 3-6 0,3 4-6 16,-9 4-3-16,4 2 1 16,-1 3 5-16,-1 4 6 0,0-2 11 0,2-2 4 15,7-3 2-15,-2-1 1 0,33-14-2 16,-51 26 0-16,51-26 0 0,-38 18 0 16,38-18 2-16,-33 18-2 0,33-18-4 15,-37 26-2-15,37-26-6 0,-56 38 0 16,30-18 0-16,-5 2 2 0,-3 0 3 15,8-2 3-15,26-20 3 0,-47 40 3 16,47-40 7-16,-42 44-1 0,42-44 0 0,-40 42 0 16,40-42-4-16,-28 42 1 0,28-42-3 15,-14 40-1-15,14-40 0 0,-9 38-2 16,9-38 3-16,-6 44 1 0,1-17 0 16,5 1 4-16,0 1 5 0,5 0 3 15,-3 4 5-15,7 3 0 0,-3 4-2 16,3 2-1-16,-2 0 3 0,2 2 1 15,2 0 1-15,7 1-1 0,2-3-5 16,2-3-3-16,4-1 0 0,5 0-1 16,5-3-1-16,8 5 4 0,3 2 1 0,6-2 1 15,0 0-1-15,9-7-6 0,-13-4-1 16,4-3 1-16,-5-1 5 0,-1-3 5 16,-1 2 2-16,8-4-1 0,-1-4-4 15,4-1-5-15,1-4-2 0,-5-4-2 16,0-3-1-16,-4-1 3 0,-3-6 4 0,-4 1 1 15,-4-4 1-15,4-6-2 16,0-3-2-16,-4-1-5 0,4-6 2 0,0 0 3 16,-4-4 4-16,-3-1 3 15,-8 3 1-15,-1-1 1 0,-26 25-1 0,38-42-3 16,-23 13-2-16,1-4-5 0,-1-7-4 16,7-13-4-16,-6-7-1 0,-1-4 0 15,-3 2-1-15,-6 5-1 0,-1 8-2 16,-5 7-2-16,0 0-4 0,0-7-4 15,4-6-2-15,3-7 2 0,2 2 5 16,-5 7 2-16,-2 8-5 0,-2 12-17 16,-6 0-21-16,-3 2-44 0,-13 2-61 0,-5-2-42 15,-11 5-17-15,-8 8-156 0</inkml:trace>
  <inkml:trace contextRef="#ctx0" brushRef="#br0" timeOffset="15954.042">12696 5561 363 0,'0'0'1'0,"0"0"-2"0,0 0 3 0,-7-27-3 16,7 27-3-16,0 0 7 0,0 0-8 15,0 0 6-15,0 0-2 0,0 0-1 16,0 0 3-16,0 0-2 0,0 0 3 15,0 0-4-15,0 0 4 0,0 0-4 16,0 0 2-16,0 0 2 0,0 27-3 16,0-27 6-16,-9 29-6 0,9-29-1 15,-15 42 4-15,15-42-4 0,-16 51 3 0,16-51-2 16,-6 55 1-16,1-24 1 0,5 2-1 16,0 7 0-16,-2-7-1 0,4 1 1 15,-2 3 0-15,-2-1-198 0</inkml:trace>
  <inkml:trace contextRef="#ctx0" brushRef="#br0" timeOffset="17321.477">12579 6686 350 0,'6'73'-2'0,"-6"-18"2"0,-4 3 0 16,-3 4 0-16,-2 6 0 0,-2-3 1 16,0-3-2-16,0 0 1 0,4-9-1 0,5-2 1 15,2-7 1-15,2-6-1 16,5 2 1-16,0-3-1 0,2 5 1 0,2 9 1 16,-5 0 1-16,3 4 0 0,-2 5 0 15,-3 2-203-15</inkml:trace>
  <inkml:trace contextRef="#ctx0" brushRef="#br0" timeOffset="17443.176">12517 9086 357 0,'-5'78'-201'15</inkml:trace>
  <inkml:trace contextRef="#ctx0" brushRef="#br0" timeOffset="17542.671">12543 9877 378 0,'9'37'-2'0,"-9"-37"3"16,7 49 0-16,-7-22-201 0</inkml:trace>
  <inkml:trace contextRef="#ctx0" brushRef="#br0" timeOffset="17662.544">12528 10559 378 0,'11'37'0'16,"-11"-37"-1"-16,9 47 1 0,-9-47 0 15,11 33 0-15,-11-33 0 0,11 49-200 0</inkml:trace>
  <inkml:trace contextRef="#ctx0" brushRef="#br0" timeOffset="17782.36">12548 11493 385 0,'11'27'1'16,"-11"-27"0"-16,11 31-2 0,-11-31 1 0,4 55 1 15,-8-6-204-15</inkml:trace>
  <inkml:trace contextRef="#ctx0" brushRef="#br0" timeOffset="18232.489">12643 8599 374 0,'0'0'17'0,"0"0"-6"15,11 29-3-15,-11-29-20 0,9 31-4 16,-12-2 5-16,-3 10 3 0,-10 12 2 15,1 7-196-15</inkml:trace>
  <inkml:trace contextRef="#ctx0" brushRef="#br0" timeOffset="18418.03">12563 10138 377 0,'-11'53'4'16,"2"-26"2"-16,9-27 3 0,-15 26-1 16,15-26-3-16,0 0-1 0,0 0-3 15,4 40-6-15,3-9-3 0,2 11-2 0,10 16 1 16,-1 13-198-16</inkml:trace>
  <inkml:trace contextRef="#ctx0" brushRef="#br0" timeOffset="18550.836">12669 11196 449 0,'0'0'52'16,"0"0"1"-16,0 0-21 0,0 0-22 16,0 0-6-16,-6 34 1 0,6-34-1 0,2 55-9 15,2-13-12-15,-4 11-23 16,0 14-12-16,-9 12-1 0,-13 8-186 0</inkml:trace>
  <inkml:trace contextRef="#ctx0" brushRef="#br0" timeOffset="18972.177">12543 12191 408 0,'0'37'32'0,"0"-37"9"16,9 34-2-16,-9-34 4 0,13 35-8 16,-13-35-10-16,16 40-5 0,-16-40-20 15,9 46-17-15,-5-17-15 0,-6 7-20 0,-9 8-5 16,-5 7 8-16,-6 6 15 0,-4 3 19 16,6-2 13-16,-3-5 3 0,8-7 0 15,4-10-2-15,6-10 1 0,5-26 2 16,0 40 2-16,0-40 2 0,9 29 2 15,-9-29 2-15,18 27 0 0,-18-27-1 16,27 31-4-16,-27-31-4 0,31 35-8 16,-31-35-6-16,37 42-1 0,-37-42 2 15,16 51 5-15,-23-20 7 0,3 7 0 16,-7 4 1-16,-5 4-1 0,1 1-1 0,-1-1-2 16,5-2 1-16,4-6 3 0,3-9 8 15,4-29 0-15,-4 26 0 0,4-26-1 16,0 0-5-16,8 31-1 0,-8-31-4 15,11 34-3-15,-11-34-3 0,20 51-1 16,-13-18 2-16,0 9 3 0,2 4 4 16,-9 5-2-16,0 5 1 0,0-3 0 15,-5 2-1-15,-2 1 2 0,-1-6 1 0,1-1 1 16,3-5 6-16,-1-6 10 16,5-11 8-16,0-27 1 0,-7 33-2 0,7-33-9 15,0 0-7-15,0 46-6 0,0-15-20 16,5 14-15-16,-3 12-3 0,3 5-199 15</inkml:trace>
  <inkml:trace contextRef="#ctx0" brushRef="#br0" timeOffset="19091.986">12505 15078 513 0,'0'0'98'0,"-15"49"38"16,15-49-28-16,0 0-49 0,0 0 4 0,0 0-23 16,-4 26-2-16,4-26-10 0,15 36-18 15,-6-10-57-15,4 8-81 0,3 10-59 16,-1 11-192-16</inkml:trace>
  <inkml:trace contextRef="#ctx0" brushRef="#br0" timeOffset="23287.846">11609 11196 406 0,'0'0'-1'16,"0"0"1"-16,0 0 20 0,0 0 18 0,0 0 13 15,0 0 6-15,0 0-12 0,0 0-4 16,0 0 0-16,0 0 11 0,0 0 6 15,0 0-3-15,0 0-7 0,0 0-16 16,0 0-14-16,0 0-12 0,0 0-5 16,0 0-2-16,0 0-3 0,0 0-4 15,0 0-1-15,0 0 0 0,26 23 3 16,-26-23 4-16,0 0 0 0,27 13 2 0,-27-13-2 16,26 6 0-16,-26-6 2 15,36 5-3-15,-36-5 4 0,33 2 0 0,-33-2 2 16,31 5-1-16,-31-5-1 0,42 4-2 15,-42-4-2-15,42 9 1 0,-42-9-3 16,42 6 1-16,-42-6 1 0,47 9 1 16,-47-9 2-16,48 16-1 0,-12-10 0 15,-7 1-1-15,11-2-1 0,-3-3 1 0,1 2 2 16,4-2 1-16,0 1 0 16,4-6-5-16,3 3 0 0,9-4 0 0,-1 0 1 15,3-1 6-15,4 1-1 16,-6-1 1-16,-1 5 0 0,-3 2-3 0,-1 1 2 15,4 3-1-15,1-1 1 0,2 1 2 16,2 3 0-16,6-2 0 0,1 0 0 16,4 1 2-16,-2-1-1 0,-2-3-1 15,-1-1-1-15,10-6-2 0,-10-1 2 16,12 0 2-16,-5-3 2 0,-2 0-2 0,5 1 0 16,-7-3-1-16,-3 2 2 0,1-2 4 15,-3 3 0-15,5-1-5 0,-2 5-2 16,0-3-5-16,-1 5 1 0,5 3 1 15,-4-6 1-15,6 3-2 0,3 0 3 16,-3 0 0-16,5 3-1 0,4-3 0 16,-2-3-1-16,-2 3 0 0,4 0 2 15,-5 0-1-15,3 3-1 0,3-3 1 0,-1 0-1 16,0 0 1-16,7 0 0 16,-3 0 0-16,1 0-1 0,2 2 1 0,-1 0-9 15,-1 2 2-15,2-4-1 0,4 3 2 16,0-6 5-16,0-1 2 0,9 2-2 15,-2-5-1-15,9 1 3 0,4-1 0 16,-4 2 0-16,4 3 1 0,-9 0-1 16,1 2-1-16,-1-2 1 0,0 2-2 15,5 0 1-15,-3 2 1 0,1 2 2 16,-5 3-2-16,2-2 0 0,5 1 0 0,0-1-3 16,-5 1 4-16,5 1-1 15,-1 0 0-15,1-5 0 0,15-4 0 0,-4-5 1 16,9 0-1-16,-7-4 0 0,0 2 3 15,0 3 3-15,2-1 3 0,-4 0 4 16,4 3-3-16,-4-3-3 0,-3 1-3 16,5 3-2-16,-2 1-1 0,-2 4 2 15,8-2-1-15,9-2 0 0,1 0 1 0,3 0-1 16,3-3-1-16,-2-1-1 16,15 1-1-16,-2 1-3 0,9-1 4 0,-2 3 0 15,4 2 1-15,2-2 1 0,0 0-4 16,-4 0 1-16,-4 2-2 0,-14 0-1 15,-7 0 0-15,-8 4 1 0,-9 0 1 16,0 3-1-16,-1-2-4 0,-5 1-2 16,-6-1-3-16,-8-1-13 0,-7 5-24 15,-6-2-52-15,-12-1-41 0,-6 5-32 16,-9 3-177-16</inkml:trace>
</inkml:ink>
</file>

<file path=ppt/ink/ink22.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57:42.116"/>
    </inkml:context>
    <inkml:brush xml:id="br0">
      <inkml:brushProperty name="width" value="0.05292" units="cm"/>
      <inkml:brushProperty name="height" value="0.05292" units="cm"/>
      <inkml:brushProperty name="color" value="#0070C0"/>
    </inkml:brush>
  </inkml:definitions>
  <inkml:trace contextRef="#ctx0" brushRef="#br0">15041 6429 352 0,'0'0'1'0,"0"0"3"0,0 0 12 0,0 0 10 16,0 0 13-16,0 0 9 16,0 0-1-16,0 0-8 0,0 0-10 0,0 0-10 15,0 0-6-15,10 20 10 0,-10-20 7 16,11 31 21-16,-5-8 1 0,1 4-10 16,0 5-9-16,-2-3-17 0,3 4-5 15,-1 0-2-15,-3-2-3 0,-1-1-1 16,1-3 0-16,-1-4-3 0,0-2 0 0,-2 0-1 15,2-1-4-15,0-3-9 16,-3 2-14-16,0-19-23 0,3 23-14 0,-3-23-9 16,0 0 1-16,0 0 18 0,0 0 14 15,0 0 3-15,0 0-2 0,0 0 1 16,-17-3 3-16,17 3 13 0,-26-34 17 16,25 17-201-16</inkml:trace>
  <inkml:trace contextRef="#ctx0" brushRef="#br0" timeOffset="265.837">15048 6519 362 0,'3'-44'-5'0,"-1"18"0"16,0 3 4-16,1 5-2 0,-3 18 5 0,1-26 3 15,-1 26-2-15,3-18 3 0,-3 18-2 16,0 0-1-16,0 0-3 0,13-17 0 16,-13 17 0-16,20 10 0 0,-20-10 6 15,24 25 4-15,-13-8 3 0,-11-17 4 16,20 33-4-16,-11-14 3 0,-4-2 0 0,-5-17-1 15,9 28 2-15,-9-28-2 16,0 0 3-16,3 17 1 0,-3-17-1 0,0 0-2 16,-13 20-5-16,13-20-5 0,-16 21-5 15,16-21-6-15,0 0-4 0,-27 17-3 16,27-17-6-16,0 0-5 0,0 0-12 16,0 0-6-16,-18 5 0 0,18-5 9 15,0 0-188-15</inkml:trace>
  <inkml:trace contextRef="#ctx0" brushRef="#br0" timeOffset="1155.665">15472 6476 378 0,'0'0'44'0,"0"0"11"0,0 0-2 15,-23-13-14-15,23 13-10 0,0 0 4 16,-24-12 8-16,24 12 0 0,0 0 5 16,-22-3 0-16,22 3-6 0,0 0-8 15,-17 0-11-15,17 0-14 0,0 0-2 16,0 0-6-16,-15 24 1 0,15-24 1 15,-7 31-1-15,7-9 1 0,2 0-1 0,-2 5 1 16,0-1-2-16,2 2 1 16,3 1-1-16,0-4 1 0,5-3 0 0,-2-5 0 15,-8-17-1-15,16 20-4 0,-16-20-3 16,18 20-10-16,-18-20-6 0,32 14-12 16,-10-10-12-16,0-5-9 0,-2 1-10 15,-2-5-13-15,-18 5-4 0,30-14 16 16,-30 14-179-16</inkml:trace>
  <inkml:trace contextRef="#ctx0" brushRef="#br0" timeOffset="1680.417">15661 6485 391 0,'0'0'38'15,"1"18"1"-15,-1-18-6 0,3 22-21 0,0-5-1 16,1 1 0-16,-1-1 1 0,0 3-2 16,1 0-2-16,0 0 0 0,2 4-3 15,-3-1-2-15,-2-5 0 0,-1 2-3 16,0-20-1-16,3 20-1 0,-3-20-4 16,0 0 2-16,0 0 1 0,0 0 3 15,0 0 0-15,0 0-4 0,0 0-1 16,-17-13-1-16,17 13 3 0,-15-32 2 0,7 9 1 15,1-4-3-15,3-6-1 16,0 0-2-16,2-2 1 0,1-1-4 0,0 4-1 16,2 2-5-16,2 1-1 0,2 5 6 15,4 0-2-15,-2 3 3 0,-7 21 4 16,13-28 1-16,-13 28 4 0,0 0 3 16,21-5-4-16,-21 5-3 0,0 0 3 15,17 21 1-15,-17-21 5 0,7 24-5 0,-7-24 6 16,-1 34-1-16,-5-16-1 15,3 3 3-15,-1-3-7 0,1 1 8 0,-1-2 1 16,4-17 4-16,-13 31 7 0,13-31-5 16,-10 29-2-16,10-29 1 0,-3 25-4 15,3-25-1-15,3 23 0 0,-3-23 0 16,13 29 2-16,-13-29-2 0,10 29-3 16,-10-29-1-16,14 26-5 0,-14-26-1 15,22 17 0-15,-22-17-5 0,25 10-8 16,-25-10-9-16,27 7-16 0,-10-7-15 15,0-3-1-15,1-1 7 0,0-2-185 16</inkml:trace>
  <inkml:trace contextRef="#ctx0" brushRef="#br0" timeOffset="1899.86">15975 6426 445 0,'0'0'88'0,"0"0"5"0,0 0-41 0,0 0-36 16,0 0-14-16,-10 22 3 16,10-22 8-16,3 24 7 0,-1-6 5 0,2 2-3 15,-3 3-7-15,2-2-13 16,3 1-10-16,-5-1-12 0,5-1-14 0,-3 0-19 16,1 3-11-16,-1-5-11 0,-3 1 1 15,0-19 14-15,0 20 18 0,0-20-178 16</inkml:trace>
  <inkml:trace contextRef="#ctx0" brushRef="#br0" timeOffset="2077.393">15931 6337 366 0,'0'0'43'16,"0"0"0"-16,0 0 3 0,2-17-31 15,-2 17-8-15,0 0 1 0,18-17-1 16,-18 17 5-16,23-15-6 0,-23 15-1 15,24-12-13-15,-24 12-14 0,24-9-5 0,-24 9-20 16,0 0 3-16,20 3 7 0,-20-3-190 16</inkml:trace>
  <inkml:trace contextRef="#ctx0" brushRef="#br0" timeOffset="2240.441">15927 6480 404 0,'0'0'39'0,"0"0"4"0,0 0-24 16,0 0-2-16,20-4 1 0,-20 4 9 0,21 2-2 16,-21-2-10-16,23 1-1 0,-23-1-21 15,20-1-16-15,-20 1-23 0,27-5-24 16,-27 5 4-16,27-8-180 0</inkml:trace>
  <inkml:trace contextRef="#ctx0" brushRef="#br0" timeOffset="2439.441">16224 6509 365 0,'0'0'40'0,"0"0"19"0,0 0-1 15,0 0-13-15,0 0-41 0,0 0-16 16,0 0-6-16,0 0-11 0,0 0-10 15,0 0-4-15,0 0 2 0,-13-56 10 16,13 56-184-16</inkml:trace>
  <inkml:trace contextRef="#ctx0" brushRef="#br0" timeOffset="2675.985">16295 6719 399 0,'0'0'85'0,"0"0"13"0,0 0 1 0,0 0-50 16,0 0-28-16,0 0-11 0,0 0-4 15,0 0-2-15,0 0-13 0,0 0-22 16,0 0-30-16,0 0-35 0,0 0-1 0,0 0 21 15,0 0-171-15</inkml:trace>
  <inkml:trace contextRef="#ctx0" brushRef="#br0" timeOffset="3439.066">16574 6542 348 0,'0'0'27'16,"0"0"18"-16,0 0 1 0,0 0 1 15,0 0-26-15,17 24-12 0,-17-24 5 16,5 35 6-16,-3-9 5 0,1 4 0 15,2-3-4-15,-3-2-8 0,3 3-6 16,-3-9-4-16,3 6-4 0,0 0 0 0,-5-2-4 16,0 0-5-16,2-3-2 0,-2-20-5 15,-2 18 2-15,2-18 3 0,0 0 1 16,0 0 6-16,0 0-1 0,0 0 0 16,0 0-7-16,-19-3 0 0,19 3 6 15,-15-27 2-15,5 9 6 0,0-4 0 16,5-5 0-16,0-2-1 0,3-7 0 15,0-1 0-15,1 1 0 0,-1 4 2 0,4 3-1 16,3 4 0-16,-2-2-2 0,4 8 2 16,-7 19-1-16,13-26 2 0,-13 26-2 15,0 0 1-15,19-15 3 0,-19 15 1 16,0 0 2-16,17 4 0 0,-17-4-1 16,0 0 3-16,18 23 1 0,-18-23 1 15,9 24-1-15,-9-24-3 0,0 34-3 16,-3-15-8-16,2 1-11 0,-7 0-14 0,3-2-21 15,0 2-11-15,1-3 6 16,4-17 16-16,-4 19-180 0</inkml:trace>
  <inkml:trace contextRef="#ctx0" brushRef="#br0" timeOffset="3759.465">16778 6493 351 0,'0'0'0'0,"0"0"1"0,18-3 26 15,-18 3 18-15,0 0 10 0,0 0 3 16,0 0-25-16,0 0-20 0,0 0-5 16,-4 22-2-16,4-22 0 0,-7 28 1 0,4-8-1 15,0 3 0-15,3-3-2 0,3-2-3 16,0-1-5-16,-3-17-3 0,7 27 0 16,-7-27-1-16,11 19 2 0,-11-19 3 15,0 0 1-15,20-7 3 0,-20 7 4 16,20-14 1-16,-20 14 1 0,20-35-1 0,-10 17-1 15,-6-3-2-15,1-1 8 16,-5 2 19-16,0 20 15 0,-6-25 6 0,6 25-8 16,0 0-18-16,-20-15-24 0,20 15-14 15,-20-5-16-15,20 5-11 0,-24 1-12 16,24-1-12-16,-23 7-17 0,23-7 1 16,-17 24 16-16,17-24 21 0,-14 25-171 15</inkml:trace>
  <inkml:trace contextRef="#ctx0" brushRef="#br0" timeOffset="4107.584">16971 6220 338 0,'0'0'49'0,"0"0"23"16,0 0 4-16,0 0 3 0,0 0-50 16,0 0-20-16,0 0 12 0,14 23 24 15,-9-3 17-15,3 4 6 0,-1 2-10 16,0 2-22-16,1-1-12 0,-4 3-9 15,3 3-4-15,1-2-2 0,0 2-8 0,-1-5-8 16,-2-4-18-16,0-4-13 0,-3-1-24 16,3-2-30-16,-5-17-13 0,5 25-17 15,-5-25 20-15,0 0 41 0,8 17-174 16</inkml:trace>
  <inkml:trace contextRef="#ctx0" brushRef="#br0" timeOffset="4277.353">17162 6527 355 0,'0'0'32'16,"0"0"7"-16,0 0 5 0,0 0-4 0,0 0-8 16,0 0 4-16,21 13 4 0,-21-13-1 15,16 22-9-15,-16-22-8 0,11 27-8 16,-11-27-6-16,7 28-11 0,-7-28-17 16,10 28-28-16,-10-28-16 0,7 26-21 15,-7-26 7-15,2 20 28 0,-2-20-182 16</inkml:trace>
  <inkml:trace contextRef="#ctx0" brushRef="#br0" timeOffset="4418.89">17213 6409 392 0,'0'0'65'0,"0"0"0"0,0 0-7 0,0 0-56 16,0 0-10-16,0 0-7 0,-17-7-2 15,17 7 1-15,0 0-9 0,0 0-13 16,-3 20-7-16,3-20 5 0,3 27 11 0,-3-27-182 15</inkml:trace>
  <inkml:trace contextRef="#ctx0" brushRef="#br0" timeOffset="4905.232">17539 6456 338 0,'0'0'-5'16,"0"0"6"-16,0 0 0 0,0 0 11 0,0 0 14 16,0 0 1-16,0 0 14 0,0 0-8 15,0 0-7-15,0 0 4 0,-22-13-5 16,22 13-5-16,0 0-4 0,0 0-6 16,0 0-8-16,-17 5 4 0,17-5-6 15,0 0-5-15,0 0 0 0,-20 14-1 16,20-14 2-16,-8 20 2 0,8-20 4 15,-6 27 1-15,6-27 2 0,-3 31 3 0,3-31-1 16,5 31 1-16,-5-31 1 0,10 29-5 16,-10-29-1-16,11 28 0 0,-11-28-2 15,17 19 1-15,-17-19 0 0,20 8-1 16,-20-8 0-16,24 9 0 0,-24-9-1 16,26 7-9-16,-26-7-16 0,28-3-26 15,-28 3-17-15,27-10-1 0,-75-30-23 16,48 40-133-16</inkml:trace>
  <inkml:trace contextRef="#ctx0" brushRef="#br0" timeOffset="5609.843">17742 6460 330 0,'0'0'1'0,"0"0"7"0,0 0 31 16,0 0 12-16,0 0-1 0,0 0-10 15,0 0-33-15,0 0-10 0,0 0 4 16,0 0 3-16,0 0 5 0,17 28 1 15,-17-28-7-15,10 28 0 0,0-8-4 16,-10-20-2-16,17 34-6 0,-17-34-6 0,19 24-2 16,-19-24-1-16,23 12 5 0,-23-12 4 15,20-2 3-15,-20 2 3 0,19-11 1 16,-19 11 0-16,20-22 1 0,-13 5 3 16,1 0 0-16,-8 17 2 0,8-32 4 15,-8 32 3-15,3-27 7 0,-3 27 3 0,0 0 9 16,1-20 6-16,-1 20 9 15,0 0 4-15,0 0-3 0,0 0-10 0,0 0-13 16,0 0-12-16,0 0-4 16,0 0 0-16,-8 20 0 0,8-1 2 0,-2 6-2 15,7 3-2-15,-4 5 0 0,5 1 1 16,4 6-2-16,0 0 0 0,3 1 1 16,1 2-2-16,0-2-1 0,-1-1 2 15,1 2-2-15,-1 2 0 0,-3 2-1 16,-2-3-4-16,-2-1-3 0,-2-5-6 0,-1-1 0 15,-3-6 1-15,-3-5-5 16,-1-8-4-16,4-17-11 0,-20 25-6 0,20-25-3 16,-28 15 5-16,9-10 3 0,1-3 6 15,-2-4 7-15,-3-4 14 0,4-3 16 16,2-2 12-16,17 11 8 0,-20-21-3 16,20 21-6-16,-8-27-3 0,7 7 2 15,2-2 1-15,5 0 1 0,-2 0-2 16,2 1-8-16,4 0-5 0,-1-2-2 15,6-3-4-15,5 3-1 0,-2-1-1 0,3 1-3 16,1 8 0-16,-2-1-8 16,-3 6-14-16,0 3-9 0,-17 7-15 0,24-21-14 15,-24 21-13-15,0 0-7 0,17-19 16 16,-17 19-177-16</inkml:trace>
  <inkml:trace contextRef="#ctx0" brushRef="#br0" timeOffset="8239.349">18654 6576 359 0,'0'0'-2'0,"0"0"2"0,0 0 0 0,0 0 4 15,0 0 8-15,0 0 12 0,0 0 3 16,0 0-1-16,-11-24-3 0,11 24-8 16,-12-20 3-16,12 20-2 0,0 0 6 15,-22-23-5-15,22 23 3 0,-19-12 4 16,19 12-9-16,-23-5 9 0,23 5-13 0,-19 0-1 15,19 0 4-15,0 0-9 0,-22 10 4 16,22-10-5-16,0 0-3 0,-14 21-3 16,14-21 3-16,-7 30 0 0,4-13-2 15,3 2 1-15,0-19-3 0,1 34 1 16,2-17 0-16,2 1 1 0,0 1-2 16,-5-19-4-16,20 24 0 0,-20-24-4 15,19 17 0-15,-19-17 0 0,18 7-1 16,-18-7 6-16,19-1 1 0,-19 1 3 15,17-12 2-15,-17 12 1 0,11-20 0 0,-11 20 2 16,7-28 0-16,-7 28-2 0,0-33 1 16,-1 16-1-16,1 17 2 0,-7-30 4 15,7 30 9-15,-10-20 6 0,10 20 5 16,0 0 4-16,0 0-2 0,0 0-3 16,0 0-5-16,0 0-7 0,0 0-6 15,0 0-5-15,0 0-3 0,0 0 0 16,0 0-1-16,-2 19 2 0,9-2 2 15,-1 4-3-15,1 2-8 0,0-2-14 16,0 1-11-16,3 0-14 0,-1-3-12 0,-9-19-9 16,21 30-15-16,-21-30 8 0,23 15 19 15,-23-15 23-15,21-5 25 0,-21 5 10 16,19-23 0-16,-19 23-199 0</inkml:trace>
  <inkml:trace contextRef="#ctx0" brushRef="#br0" timeOffset="8549.864">18798 6618 351 0,'0'0'-1'0,"0"0"3"0,0 0 12 15,0 0 12-15,0 0 4 0,0 0-3 16,0 0-9-16,0 0-2 0,0 0 3 0,0 0 5 16,10 22 3-16,-10-22-3 0,10 31-7 15,-10-31-6-15,7 31-5 0,-7-31-2 16,6 20 0-16,-6-20-1 0,0 0-2 16,7 19-1-16,-7-19 1 0,0 0 5 15,0 0 5-15,0 0 5 0,0 0 3 16,0 0 1-16,0 0-8 0,0 0-7 0,4-29-7 15,-4 29-2-15,0-30 2 0,3 12 3 16,0-2 1-16,2 3-1 0,-5 17 0 16,16-20 0-16,-16 20-2 0,17-7-1 15,-17 7 1-15,20 3 0 0,-20-3 0 16,17 11 1-16,-17-11-1 0,17 19 1 16,-17-19-1-16,14 24 0 0,-5-6-1 15,-1-1-16-15,0 5-16 0,-8-22-22 16,12 30-25-16,-12-30 11 0,0 0 16 15,17 17 22-15,-17-17-175 0</inkml:trace>
  <inkml:trace contextRef="#ctx0" brushRef="#br0" timeOffset="8985.474">19222 6611 371 0,'0'0'29'0,"0"0"10"0,0 0 5 15,-17-7-4-15,17 7-11 0,0 0 2 16,0 0 4-16,-17-6 7 0,17 6 5 0,0 0 3 15,-20-4-4-15,20 4-10 16,0 0-12-16,0 0-14 0,-22 14-6 0,22-14-4 16,-8 19-1-16,8-19-1 0,-9 26-1 15,9-26-2-15,-2 35-3 0,2-12-5 16,2-3-7-16,3-2 0 0,0 1-4 16,-5-19-2-16,15 21 4 0,-15-21 0 15,0 0 5-15,24 12 7 0,-24-12 2 16,17-5 5-16,-17 5 0 0,24-27-6 15,-11 4-8-15,0-2-4 0,-2-8-5 0,-7-4 4 16,-2 3 9-16,-5-4 1 16,-6 2 7-16,1 0 0 0,-6-2 1 0,1 2 2 15,0 2 5-15,3 4 11 0,0 11 11 16,10 19 14-16,-11-20 7 0,11 20 4 16,0 0-3-16,0 0-10 0,0 0-9 15,0 0-15-15,0 0-6 0,0 0 7 16,-7 27 15-16,11 0 9 0,6 11 3 0,0 6-4 15,-3 0-15-15,4-1-7 16,5-5-5-16,-5-1-9 0,5-2-6 0,-5-6-15 16,-2 0-18-16,1-11-23 0,-2-1-30 15,-8-17-21-15,19 25-18 0,-19-25 18 16,18 1-164-16</inkml:trace>
  <inkml:trace contextRef="#ctx0" brushRef="#br0" timeOffset="9699.304">19805 6587 368 0,'0'0'-2'16,"0"-18"2"-16,0 18 0 0,0 0 1 15,-3-20 2-15,3 20 7 0,0 0 18 16,0 0 9-16,-20-7 5 0,20 7-5 16,0 0-15-16,-20 7-7 0,20-7-3 15,0 0 6-15,-21 28 6 0,21-28 3 16,-13 29 1-16,9-11-4 0,-2 3-8 15,5 2-6-15,-2 3-7 0,3-1-2 0,4-3-3 16,4-2-5-16,-8-20-6 16,18 21-1-16,-18-21 2 0,20 7 6 0,-20-7 6 15,28-10-2-15,-11-5-10 0,3-7-8 16,-3-6-11-16,-2-6 0 0,2-3 4 16,-4-3 9-16,-2 3 11 0,-3 1 3 15,-6 1 1-15,-2-4-2 0,-2 1 1 16,-3 1-3-16,-2 0 8 0,-3 4 9 0,-3 8 12 15,4 3 15-15,9 22 8 16,-17-23 3-16,17 23 6 0,0 0-8 0,0 0-7 16,0 0-8-16,0 0-20 0,0 0 0 15,0 0-6-15,-13 35 0 0,18-6 6 16,3 10-2-16,-1 5-2 0,5 1 3 16,3 1-2-16,-3-3-2 0,1-5-1 15,-1-4-7-15,-2 2-1 0,0-6 1 0,2-5-2 16,-8-5 2-16,-4-20-4 15,0 0 0-15,0 0-1 0,0 0 1 0,0 0-1 16,0 0-2-16,0 0 2 0,0 0-3 16,20-28 3-16,-14 5-3 0,2-4-2 15,1-2-5-15,-1 2 2 0,2 6 3 16,-10 21 3-16,17-24 8 0,-17 24-2 16,17-10 1-16,-17 10 0 0,19 0 0 15,-19 0 4-15,17 20 0 0,-17-20 1 16,18 33-1-16,-9-12-2 0,-1-4 1 0,1 6-14 15,0-3-26-15,-4 1-26 16,1-1-30-16,-6-20 6 0,14 24 27 0,-14-24-177 16</inkml:trace>
  <inkml:trace contextRef="#ctx0" brushRef="#br0" timeOffset="11005.608">20393 6517 374 0,'0'0'-1'0,"4"-17"2"16,-4 17 7-16,0 0 16 16,-4-17 15-16,4 17 3 0,-10-18 4 0,10 18-10 15,-13-19-1-15,13 19 5 0,0 0 3 16,-19-20 3-16,19 20 0 0,-18-8-6 16,18 8-10-16,-21-12-7 0,21 12-10 15,-19-5-4-15,19 5-2 0,0 0 1 16,-21 10-5-16,21-10-1 0,0 0 4 0,-23 15-8 15,23-15 0-15,-16 26 5 16,9-8-4-16,0 2 3 0,1 5-1 0,5-6-4 16,2-1-2-16,5 1-2 0,-6-19-1 15,7 32-3-15,0-15-3 0,-7-17-4 16,10 23-2-16,-10-23-3 0,17 17 1 16,-17-17 1-16,18 11 5 0,-18-11 3 15,19-1 3-15,-19 1 2 0,27-13-1 16,-27 13-4-16,22-24-1 0,-22 24-4 15,20-29-3-15,-20 29 3 0,13-30 3 0,-13 30 5 16,4-30 6-16,-4 30 4 16,3-29 2-16,-3 29-1 0,-3-25 4 0,3 25 1 15,-6-18 3-15,6 18 11 0,0 0 3 16,0 0 10-16,0 0 0 0,0 0-6 16,0 0-6-16,0 0-9 0,0 0 0 15,0 0-11-15,0 0 1 0,0 0-2 16,0 0 1-16,0 0 14 0,0 0 1 15,0 31 1-15,6-9-3 0,-3-3-8 16,1 0-3-16,-4-19-2 0,13 30-1 0,-13-30-1 16,10 25-1-16,-10-25-9 0,14 23-14 15,-14-23-18-15,0 0-17 0,0 0-11 16,20 12-9-16,-20-12-4 0,0 0 18 16,17-9 18-16,-17 9-176 0</inkml:trace>
  <inkml:trace contextRef="#ctx0" brushRef="#br0" timeOffset="12549.48">20592 6465 365 0,'0'0'20'0,"0"0"16"0,17 7 8 15,-17-7 7-15,6 23-9 0,-2-3-5 0,0 4-5 16,-1 0-8-16,1 0-4 16,-4-3-3-16,3-2 4 0,-3-2 5 0,0-17 0 15,0 0-3-15,0 19-4 0,0-19-2 16,0 0 2-16,0 0 7 0,0 0 7 16,0 0 8-16,0 0-8 0,0 0-9 15,0 0-9-15,-17-26-13 0,17 26 3 16,-13-29 2-16,13 29 0 0,-10-32 2 0,10 13-4 15,3-1-3-15,-1-1 0 16,3 1-4-16,-2 3-4 0,-3 17 7 0,14-28-7 16,-14 28 6-16,15-23 4 0,-15 23-8 15,0 0 8-15,22-16-1 0,-22 16-3 16,20-4 4-16,-20 4-4 0,19 1-7 16,-19-1 2-16,0 0-12 0,23 19-6 15,-23-19-5-15,17 21-21 0,-17-21-18 0,11 29-28 16,-11-29-27-16,9 37 7 15,-9-19 29-15,2 1-168 0</inkml:trace>
  <inkml:trace contextRef="#ctx0" brushRef="#br0" timeOffset="13276.548">21023 6449 364 0,'0'0'0'0,"0"0"0"15,0 0 6-15,0 0 18 0,0 0 16 16,-16-18 16-16,16 18 7 0,-17-9-3 0,17 9-7 16,0 0-13-16,-21-3-14 0,21 3-12 15,0 0-8-15,-20 16 2 0,20-16 3 16,-17 21-5-16,17-21-6 0,-10 30-2 16,10-30-7-16,-7 30-6 0,10-9-8 15,-2-4-8-15,3 6-3 0,2-4-1 16,-6-19 4-16,16 25 8 0,-16-25 7 15,0 0 4-15,25 12 5 0,-25-12 0 0,17-7 2 16,-17 7 2-16,16-18 0 0,-16 18-1 16,11-27 0-16,-5 10 3 0,-4 0-2 15,-2 17 5-15,1-31 3 0,-1 31 2 16,-1-23 7-16,1 23 4 0,0 0 3 16,0 0 1-16,-2-17 1 0,2 17-8 15,0 0-6-15,0 0 0 0,0 0-6 16,0 0 10-16,-3 27 5 0,6-7 1 0,-1 4 0 15,3 6-5-15,2 4-5 16,3 3-4-16,0 5-2 0,0 0 1 0,-1 2 0 16,1 2 5-16,0-1 3 0,-3-1-4 15,1 2-3-15,-5-6-8 0,1 0-3 16,-4-6-2-16,-4-6-1 0,1-8 1 16,3-20-1-16,-8 17 6 0,8-17-3 15,0 0-9-15,-24 0-8 0,24 0-7 16,-27-17 5-16,27 17 12 0,-27-30 11 15,17 12 6-15,4-6 6 0,3-2 0 0,0-2-3 16,6-1-4-16,-1-1-11 16,3-2-13-16,5-3-5 0,0 0-1 0,2 5-1 15,0 0 5-15,0 3-2 0,3 0-8 16,-3 0 3-16,3 1 1 0,-3 5 7 16,1 3 9-16,-13 18 6 0,19-28 4 15,-19 28 1-15,15-18 4 0,-15 18-2 16,0 0-1-16,15-17 2 0,-15 17 1 0,0 0 4 15,0 0 3-15,12-19 3 16,-12 19 5-16,0 0 5 0,0 0 2 0,0 0 5 16,17 19-2-16,-17-19-4 0,10 26-3 15,-5-9-6-15,-5-17-6 0,12 34-1 16,-12-34-5-16,10 32-4 0,-7-13-8 16,-3-19-14-16,4 24-21 0,-4-24-9 15,0 0 6-15,0 0 13 0,0 0-180 16</inkml:trace>
  <inkml:trace contextRef="#ctx0" brushRef="#br0" timeOffset="13426.922">21245 6351 379 0,'0'0'28'0,"0"0"-1"15,0 0-4-15,0 0-22 0,-14 18-21 16,14-18-7-16,0 30 5 0,0-30 8 0,0 30 3 15,0-30-189-15</inkml:trace>
  <inkml:trace contextRef="#ctx0" brushRef="#br0" timeOffset="13799.688">21393 6549 374 0,'14'18'2'0,"-14"-18"11"0,17 27 6 16,-17-27 5-16,10 19 2 0,-10-19-5 0,10 22-3 15,-10-22 0-15,4 19 2 0,-4-19 1 16,0 0 4-16,0 0 4 0,0 0-1 16,0 0-3-16,0 0-4 0,0 0-4 15,-21 16-1-15,21-16 2 0,-17-12-2 16,17 12-4-16,-17-25-1 0,17 25 8 0,-13-30 11 15,13 30 2-15,-4-27-3 16,4 27-13-16,7-24-12 0,-7 24-4 0,14-23 1 16,-14 23-2-16,20-23 0 0,-20 23 0 15,17-14-2-15,-17 14-2 0,17-2 0 16,-17 2-2-16,20 9 3 0,-20-9 1 16,22 24 0-16,-22-24-1 0,15 33-11 15,-8-13-16-15,0 0-15 0,-4 0-20 16,1-1-17-16,1-1-11 0,-5-18 13 15,10 24 22-15,-10-24-168 0</inkml:trace>
  <inkml:trace contextRef="#ctx0" brushRef="#br0" timeOffset="14499.561">21730 6532 372 0,'0'0'41'0,"0"0"16"0,0 0 12 15,0 0 0-15,0 0-22 0,0 0-3 16,0 0 7-16,-11-17 5 0,11 17-1 0,0 0-6 15,0 0-15-15,0 0-15 16,0 0-14-16,0 0-16 0,0 0-10 0,0 0-8 16,-13 25 0-16,13-25 0 0,0 34-5 15,4-14-5-15,2-1-9 0,-6-19 0 16,14 28 9-16,-14-28 11 0,17 17 13 16,-17-17 8-16,20 6 5 0,-20-6-2 15,23-3 3-15,-23 3 2 0,23-11-3 16,-23 11 2-16,18-15 1 0,-18 15-1 15,11-18 2-15,-11 18 6 0,9-23 0 0,-9 23 5 16,6-17 3-16,-6 17 7 16,0 0 7-16,0 0 9 0,0 0 5 0,0 0-5 15,0 0-9-15,0 0-13 0,0 0-9 16,0 0-4-16,0 0 1 0,0 0 0 16,-17 31-1-16,15-13 2 0,-1 7-3 15,6 2 2-15,0 4-1 0,4 4-3 16,0-3 1-16,0 0-7 0,1 0-1 0,0 7 0 15,1-1-2-15,-2-1 4 0,0 0-9 16,-1-1 9-16,-2-8-5 0,1 6-9 16,-3-1 7-16,1-3-19 0,-5 0 2 15,-1-3 5-15,-4-6 2 0,7-21 10 16,-17 29 2-16,17-29 1 0,-25 17-11 16,8-13-10-16,-2 0-2 0,-5-2 1 15,1-2 15-15,-4-2 19 0,3-3 17 16,0-1 14-16,4-3 10 0,3 1 2 15,17 8-8-15,-26-14-12 0,26 14-10 0,-15-25-8 16,15 25-3-16,-3-31 7 16,6 13 3-16,-3 18 2 0,18-36 2 0,-5 16-8 15,1 0-1-15,6-3-5 0,0 1-4 16,4-4 0-16,3-1 1 0,0-3 1 16,2 0 1-16,-2 3 2 0,1 2-1 15,1 0-5-15,-5 6-2 0,-2 1-2 16,-4 3 0-16,-18 15 2 0,28-17 1 0,-28 17 1 15,20-9 1-15,-20 9-2 16,0 0-1-16,0 0 0 0,0 0-2 0,0 0 1 16,0 0 2-16,0 0-3 0,0 0-8 15,0 0-22-15,0 0-27 0,0 0-30 16,0 0-31-16,0 0 11 0,0 0 30 16,0 0-172-16</inkml:trace>
  <inkml:trace contextRef="#ctx0" brushRef="#br0" timeOffset="16929.277">22291 6509 365 0,'0'0'36'0,"8"20"10"15,-8-20 3-15,0 0-1 0,0 0-35 16,4 28-9-16,-1-6 3 0,0 2 3 0,-1 4 4 16,0-4 1-16,3 2-1 0,0-2-5 15,-3-4-2-15,-2-20-4 0,5 27 0 16,-5-27-2-16,0 0 1 0,2 19-1 16,-2-19 3-16,0 0 6 0,0 0 6 15,0 0 11-15,0 0 7 0,0 0-3 16,0 0-8-16,0 0-11 0,-16-19-10 15,16 19-1-15,-13-31 0 0,3 12 0 0,5-2 0 16,3 0-1-16,-2-4 0 16,4 3 0-16,2 2 1 0,0-2-1 0,3 4-1 15,0-1 0-15,0 1 0 0,-5 18 2 16,12-28-1-16,-12 28 1 0,12-20-1 16,-12 20-1-16,0 0-1 0,20-15-9 15,-20 15-13-15,0 0-12 0,24 7-9 16,-24-7-4-16,20 20-6 0,-20-20-13 0,23 36 5 15,-15-16 13-15,1 0-186 16</inkml:trace>
  <inkml:trace contextRef="#ctx0" brushRef="#br0" timeOffset="17339.128">22666 6594 425 0,'0'0'77'0,"0"0"4"0,0 0-5 16,0 0-58-16,0 0-21 0,0 0-3 15,17 12 4-15,-17-12 4 0,0 0 4 16,12 17 2-16,-12-17-1 0,5 17-3 16,-5-17-1-16,0 0-2 0,13 24-6 15,-13-24-3-15,9 21-6 0,-9-21-6 16,0 0 0-16,0 0 2 0,20 3 3 0,-20-3 8 15,0 0 3-15,22-10 4 16,-22 10 1-16,17-28 0 0,-9 6 0 0,-1 5 1 16,-7 17 6-16,7-27 2 0,-7 27 6 15,3-18 2-15,-3 18 3 0,0 0 3 16,0 0 5-16,0 0 3 0,0 0-2 16,0 0-4-16,0 0-9 0,0 0-6 15,0 0-6-15,0 0-2 0,0 0 1 16,0 0 2-16,7 23-7 0,-3-5-1 15,-4-18-4-15,13 34-14 0,-3-14-9 0,0-3-20 16,0 2-17-16,-10-19-7 0,21 18-10 16,-21-18 12-16,23 7 19 0,-23-7-181 15</inkml:trace>
  <inkml:trace contextRef="#ctx0" brushRef="#br0" timeOffset="17578.29">23026 6281 408 0,'0'0'74'0,"0"0"31"0,0 0 14 16,0 0-25-16,0 0-45 0,0 0-25 15,0 0-15-15,0 0-5 0,0 0 5 16,-7 20 12-16,11 4 10 0,3 5 5 16,2 2-1-16,1 5-9 0,1-1-10 15,1 4-7-15,-2-2-6 0,1-6 0 16,-2 0-2-16,-4-1-1 0,2-4-5 15,-2 4-4-15,-2-5-22 0,2-5-39 0,-1 0-42 16,-4-20-31-16,3 19-2 16,-3-19 36-16,0 0-153 0</inkml:trace>
  <inkml:trace contextRef="#ctx0" brushRef="#br0" timeOffset="17917.18">23251 6665 371 0,'17'7'9'0,"-17"-7"4"0,0 0 2 0,20 6 1 16,-20-6-3-16,20 0-3 0,-20 0 0 15,24-15 3-15,-24 15 1 0,20-23 2 16,-20 23-5-16,10-29-7 0,-10 29-7 16,7-32-1-16,-7 32 0 0,-4-30 1 15,4 30 5-15,-10-23 4 0,10 23 9 16,0 0 11-16,-13-20 9 0,13 20 5 15,0 0 0-15,-17 0-4 0,17 0-8 0,0 0-3 16,0 0-6-16,0 0-3 0,-16 24-1 16,16-24 0-16,2 27 1 0,-1-4 1 15,5-3-1-15,1 3-4 0,-4 1-5 16,4-4-3-16,0 0-7 0,0-3-10 16,-7-17-15-16,20 27-18 0,-20-27-20 15,23 13-3-15,-23-13-4 0,27 4-5 16,-27-4 20-16,33-10 10 0,-33 10-182 0</inkml:trace>
  <inkml:trace contextRef="#ctx0" brushRef="#br0" timeOffset="18206.214">23609 6485 389 0,'0'0'40'0,"0"0"26"16,0 0 7-16,0-20 11 0,0 20-25 15,0 0-10-15,0 0 6 0,0 0-9 16,0 0-11-16,0 0-6 0,0 0-13 15,0 0-9-15,0 0-4 0,-7 28-2 0,7-28-2 16,10 37-1-16,-1-15 0 0,4-5-4 16,-2 5-4-16,5-3-2 0,1-1-3 15,-3 2 3-15,-14-20 3 0,24 30 3 16,-24-30 6-16,17 19 0 0,-17-19 2 16,0 0 0-16,0 0 2 0,0 0 10 15,0 0 9-15,0 0 4 0,0 0 6 16,0 0-5-16,-14 17-13 0,14-17-8 0,-21 0-17 15,21 0-22-15,-20-3-22 16,20 3-34-16,-17-4-29 0,17 4-12 0,0 0 19 16,0 0-166-16</inkml:trace>
  <inkml:trace contextRef="#ctx0" brushRef="#br0" timeOffset="20369.52">23988 6766 476 0,'0'0'79'0,"0"0"2"15,0 0-27-15,0 0-40 0,21-10-10 16,-21 10-1-16,29-28 1 0,-14 8 1 15,1-8 0-15,0-2 2 0,-5-3 0 0,-1 2-1 16,-1-3-4-16,-4 2 1 0,1 0 4 16,-6-4-4-16,0 6 4 0,-6 2 5 15,1 1-3-15,-4 4 13 0,-2 4 9 16,2 2 0-16,9 17 2 0,-17-24 1 16,17 24-9-16,0 0-9 0,-20-18-3 15,20 18-8-15,0 0-7 0,0 0-14 16,0 0-14-16,0 0-6 0,0 0 7 0,-6 21 19 15,8 0 10-15,2 5 7 16,5 12-11-16,1 8-1 0,1 2 2 0,2 9-1 16,1-1 9-16,0 2-4 0,2 0 1 15,-2-1-1-15,-1-4-1 0,-3-2 1 16,-2-4-11-16,1-3-2 0,-8-4-3 16,1-10 6-16,-5-6 12 0,3-24 5 15,-9 21 7-15,9-21-5 0,0 0 0 16,-25 16-3-16,25-16-6 0,-30 3 3 15,30-3 10-15,-27-7 8 0,27 7 3 0,-20-10-3 16,20 10-11-16,0 0-10 0,-14-22 0 16,14 22-15-16,0 0-9 0,0-24-15 15,0 24-29-15,11-24-16 0,-1 4-20 16,3-1-10-16,3-3 27 0,5-1-174 16</inkml:trace>
  <inkml:trace contextRef="#ctx0" brushRef="#br0" timeOffset="20625.806">24430 6536 382 0,'0'0'47'16,"0"0"12"-16,0 0 7 0,-22-10 5 16,22 10-20-16,-17 1 9 0,17-1 9 15,0 0-4-15,-23 12-4 0,23-12-18 16,0 0-17-16,0 0-9 0,0 0-10 15,-12 24-2-15,12-7-1 0,3 6 0 0,4 2-1 16,2 4 0-16,1-2-4 0,0-3-12 16,3-3-10-16,-13-21-14 0,22 23-10 15,-22-23-15-15,32 7-15 0,-15-7-9 16,3-5-14-16,-3-5 7 0,1-3 24 16,-2-10-175-16</inkml:trace>
  <inkml:trace contextRef="#ctx0" brushRef="#br0" timeOffset="20969.262">24645 6525 420 0,'0'0'39'0,"0"0"2"0,0 0-13 0,0 0-18 16,0 0-4-16,0 0 6 0,0 0 12 15,0 0 9-15,13 18 4 0,-6-1-9 16,0 2-11-16,0 3-10 0,0-2-5 16,-7-20 2-16,10 36-3 0,-10-36-1 15,5 24 2-15,-5-24-2 0,0 0 0 0,0 0 2 16,0 0 7-16,0 0 9 15,0 0 16-15,0 0 11 0,0 0-7 0,0 0-14 16,0 0-16-16,-6-26-11 0,3 6 3 16,0-1 10-16,3 1 4 0,0-3-1 15,5 5-4-15,2 1-6 0,-7 17-7 16,20-29 0-16,-8 11-1 0,-12 18 2 16,27-23 1-16,-27 23 0 0,25-4 1 15,-25 4 1-15,27 10 0 0,-27-10 3 16,30 21 2-16,-30-21 4 0,27 33 5 0,-16-16-1 15,-1 3-1-15,-3-3-3 16,2 3-7-16,-2-2-5 0,0 1-17 0,-4 1-38 16,1-2-50-16,-1 1-33 0,-6-1 7 15,3-18-160-15</inkml:trace>
  <inkml:trace contextRef="#ctx0" brushRef="#br0" timeOffset="95666.815">14959 15428 331 0,'0'0'18'0,"-11"-22"7"0,11 22 5 15,-4-19-4-15,4 19 8 16,0 0 9-16,-6-20 9 0,6 20 11 0,0 0 5 16,0 0-2-16,-13-19-8 0,13 19-6 15,0 0-7-15,0 0-4 0,0 0 0 16,0 0-7-16,0 0-10 0,0 0-8 16,0 0-7-16,-17-4-6 0,17 4-3 15,0 0-5-15,0 0 2 0,0 0 2 16,-25 31 0-16,13-8 3 0,-1 4 0 15,2 3 0-15,1 0 0 0,0 1-3 0,3-3 2 16,1-3-1-16,5-5 3 16,1-3-1-16,0-17 0 0,7 31-1 0,0-13-2 15,-1 1-2-15,2-2-4 0,7 0-4 16,-15-17-9-16,29 27-15 0,-10-16-10 16,-1 1-9-16,4-4-14 0,-1 2-5 15,2-4-17-15,3 0-13 0,-2-3 3 16,0-5 16-16,3-2 32 0,3-6-173 0</inkml:trace>
  <inkml:trace contextRef="#ctx0" brushRef="#br0" timeOffset="95906.581">15309 15515 317 0,'0'0'29'0,"0"0"10"0,8 17 3 0,-8-17 5 16,0 0-23-16,0 0-2 16,12 25 2-16,-12-25 3 0,10 24-2 0,-10-24-3 15,10 26-1-15,-10-26-6 0,9 27-2 16,-9-27-5-16,10 29-7 0,-10-29-9 16,13 29-23-16,-13-29-19 0,10 25-18 15,-10-25-9-15,2 18 16 0,-2-18 20 16,0 0-179-16</inkml:trace>
  <inkml:trace contextRef="#ctx0" brushRef="#br0" timeOffset="96040.008">15356 15377 320 0,'0'0'2'0,"0"0"-2"16,0 0 0-16,3 24-3 0,-3-24-198 15</inkml:trace>
  <inkml:trace contextRef="#ctx0" brushRef="#br0" timeOffset="96445.522">15634 15530 321 0,'0'0'18'0,"0"0"6"16,14 19 4-16,-14-19-4 0,0 0-3 0,7 21 2 16,-7-21 1-16,0 0 1 15,10 23-1-15,-10-23-6 0,0 0-6 0,7 23-6 16,-7-23-4-16,0 0-1 0,3 18 0 16,-3-18 3-16,0 0 8 0,0 0 8 15,0 0 7-15,0 0-1 0,0 0-9 0,0 0-9 16,0 0-8-16,-13-26-5 15,13 26-3-15,-3-27-2 0,6 9 0 0,2-3 0 16,3-1 2-16,-1 4 2 16,-7 18 1-16,14-26 3 0,-14 26 2 0,0 0 1 15,17-10 1-15,-17 10-1 0,18 2 3 16,-18-2 3-16,18 8 1 0,-18-8 2 16,19 14-4-16,-19-14-1 0,19 19 1 15,-19-19 0-15,13 21 0 0,-13-21-5 16,14 24-11-16,-14-24-14 0,19 26-16 15,-19-26-12-15,20 28-10 0,-20-28-6 16,16 29 13-16,-16-29 13 0,18 21-176 0</inkml:trace>
  <inkml:trace contextRef="#ctx0" brushRef="#br0" timeOffset="96727.723">16045 15258 344 0,'0'0'60'0,"0"0"9"16,0 0 2-16,0 0-25 0,-3 19-36 16,3-19 1-16,10 31 9 0,-7-7 10 15,1 2 0-15,3 0-7 0,-1-4-11 16,1 1-6-16,0 0-4 0,-1-2 0 0,2 2-3 15,-2-2-5-15,1 1-7 16,-2-2-15-16,-3 0-18 0,1-3-14 0,-3-17-8 16,-4 25-4-16,4-25 11 0,0 0 18 15,0 0 17-15,-19 7-178 0</inkml:trace>
  <inkml:trace contextRef="#ctx0" brushRef="#br0" timeOffset="96879.031">16001 15452 311 0,'0'0'0'16,"0"0"35"-16,0 0 7 0,17-7 0 16,-17 7 0-16,0 0-34 0,0 0-7 0,0 0 0 15,24-9-2-15,-24 9-5 0,21-4-15 16,-21 4-17-16,29 0-7 0,-11 3 6 16,-1 1-181-16</inkml:trace>
  <inkml:trace contextRef="#ctx0" brushRef="#br0" timeOffset="97386.35">16257 15627 308 0,'10'17'33'16,"-10"-17"18"-16,0 0 4 0,0 0 1 16,0 0-37-16,0 0-17 0,0 0-3 15,0 0 0-15,0 0 3 0,0 0 5 16,20-6 0-16,-20 6-1 0,24-27-6 15,-11 6-10-15,-6-2-3 0,6 0 4 0,-9 5 3 16,-4 18 6-16,9-26 4 16,-9 26-3-16,0 0 1 0,-2-20 4 0,2 20 3 15,0 0 5-15,0 0 3 0,0 0-2 16,0 0-3-16,-17-2-5 0,17 2-4 16,0 0-2-16,-17 24-1 0,17-24 1 15,-7 34-1-15,5-13 1 0,4-1 0 16,1 4 0-16,-2-1 0 0,5 0 0 15,-3-2 0-15,4-4-2 0,-7-17 1 16,13 20-1-16,-13-20 0 0,0 0 0 0,0 0 0 16,18 7-2-16,-18-7 1 0,0 0 1 15,0 0 1-15,23-22-1 0,-23 22-1 16,10-35-4-16,-6 13-5 0,0 0 0 16,-2-2 0-16,2 3 4 0,-7 4 4 15,3 17 2-15,3-24 2 0,-3 24 2 16,0 0 1-16,0 0 0 0,0 0-1 15,0 0 1-15,0 0-1 0,20-13 6 0,-20 13 1 16,0 0 0-16,24 14 6 0,-24-14-5 16,20 18-1-16,-20-18-2 0,17 23-3 15,-17-23-1-15,19 26-4 0,-19-26-17 16,17 25-15-16,-17-25-22 0,15 22-23 16,-15-22 8-16,0 0 19 0,23 14-179 15</inkml:trace>
  <inkml:trace contextRef="#ctx0" brushRef="#br0" timeOffset="97815.151">16680 15510 309 0,'0'0'33'16,"0"0"17"-16,0 0 4 0,0 0-5 16,0 0-42-16,0 0-18 0,0 0-1 15,0 0 5-15,24-25 7 0,-24 25 2 16,21-37 0-16,-12 15-4 0,-1 1-1 15,1-2-4-15,-5 1-7 0,3-3 2 0,-4 3 3 16,0 2 4-16,-3 20 12 0,-7-25 4 16,7 25 3-16,0 0 5 0,-17-10 1 15,17 10 3-15,0 0 3 0,0 0-2 16,0 0-3-16,0 0-7 0,0 0-11 16,0 0-2-16,-13 33 2 0,13-9 4 15,0 9 10-15,3 7 0 0,1 4-2 16,0 3-6-16,2 0-4 0,1-2-2 0,3-2 0 15,0-3-1-15,0-4-1 16,-3-5-1-16,-3-4 1 0,2-1 0 0,-6-5 2 16,1-3 2-16,-1-18 4 0,-4 27 4 15,4-27 1-15,0 0-1 0,-24 22-2 16,24-22-7-16,-17 7-5 0,17-7-8 16,-17-2-8-16,17 2-4 0,-20-8-3 15,20 8-1-15,-16-19-3 0,16 19-5 16,-8-27-3-16,9 9-3 0,5-3-5 15,1-2-9-15,0 0 1 0,3 0 11 0,0 3 17 16,1 0-180-16</inkml:trace>
  <inkml:trace contextRef="#ctx0" brushRef="#br0" timeOffset="98249.439">16990 15507 312 0,'0'0'43'0,"0"0"7"15,0 0 5-15,0 0 9 16,0 0-34-16,-20-14 6 0,20 14 1 0,0 0 2 16,-17-7-1-16,17 7-6 0,0 0-8 15,0 0-9-15,0 0-12 0,0 0-10 16,0 0-6-16,0 0-7 0,0 0-1 16,0 0 5-16,-19 24 5 0,19-24 5 15,-8 32 3-15,6-14 0 0,-1 2 2 0,6-3 2 16,-3-17 0-16,0 29-1 15,0-29-2-15,0 0-1 0,10 21 1 0,-10-21-1 16,0 0 0-16,19 7 1 16,-19-7 0-16,0 0-1 0,18-6 3 0,-18 6 2 15,19-15 1-15,-19 15 3 0,17-25 0 16,-17 25 0-16,15-32 3 0,-15 32 1 16,7-29 7-16,-7 29 14 0,0 0 9 15,0-17 10-15,0 17 1 0,0 0-1 16,0 0-2-16,0 0-3 0,0 0-7 15,0 0-13-15,0 0-11 0,0 0-9 16,0 0-5-16,0 0-2 0,0 0-2 0,-2 20-1 16,2-20-18-16,7 34-28 0,-2-12-35 15,5-1-32-15,-1-3-15 0,1 0 1 16,-10-18 18-16,27 28 35 0,-27-28 35 16,30 10-170-16</inkml:trace>
  <inkml:trace contextRef="#ctx0" brushRef="#br0" timeOffset="98720.439">17257 15519 322 0,'0'0'32'0,"-6"-20"10"0,6 20 13 0,0 0 2 15,0 0 3-15,0 0 18 16,0 0 7-16,-15-17 1 0,15 17-10 0,0 0-22 16,0 0-20-16,0 0-18 0,0 0-10 15,0 0-6-15,0 0 1 0,-6 21-1 16,6-21 2-16,-3 33 1 0,5-15-2 0,-2 1 0 15,0-19-1-15,7 30 0 16,-7-30 0-16,10 23-2 0,-10-23 1 0,0 0-2 16,21 21 1-16,-21-21-2 0,0 0-1 15,23 7-2-15,-23-7-4 0,18-3-5 16,-18 3-9-16,23-15-8 0,-23 15-8 16,24-29-5-16,-14 9 2 0,0 0 7 15,-3 0 8-15,0 0 3 0,-4 2 6 0,-3 1 2 16,0 17 5-16,-3-27 11 15,3 27 5-15,0 0 3 0,-12-20 7 0,12 20 2 16,0 0 8-16,0 0 3 0,-19-6 2 16,19 6-1-16,0 0-4 0,0 0-4 15,0 0-7-15,-17 17 1 0,17-17-3 16,-3 24 2-16,0-6-1 0,3 1 1 16,3 4 4-16,1 1 0 0,4 2 1 15,2-3-3-15,0-2-4 0,2-4-2 16,-12-17-4-16,25 26-1 0,-25-26-2 15,24 20-1-15,-24-20-2 0,31 12-19 16,-31-12-15-16,33 2-27 0,-18-6-24 0,4-2-11 16,1-5-21-16,-3-5 15 15,4-3 26-15,-5-6-165 0</inkml:trace>
  <inkml:trace contextRef="#ctx0" brushRef="#br0" timeOffset="98990.25">17732 15143 327 0,'0'0'39'0,"22"9"5"16,-22-9 3-16,0 0 3 0,18 11-20 16,-18-11 12-16,27 22 16 0,-8-5 9 15,-1 4-8-15,-1 3-8 0,2 3-10 16,-2 0-12-16,0 3 7 0,-1 1 2 0,-2 1-4 15,-1 0-4-15,-5 3-12 16,1-3-9-16,-7 1-1 0,0-2-3 0,-6 1-1 16,-3 2-8-16,-6 3-20 0,-4 3-37 15,-6 1-35-15,-3-1-46 0,-1-3-21 16,0-2 32-16,0-6-164 0</inkml:trace>
</inkml:ink>
</file>

<file path=ppt/ink/ink2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26:25.796"/>
    </inkml:context>
    <inkml:brush xml:id="br0">
      <inkml:brushProperty name="width" value="0.05292" units="cm"/>
      <inkml:brushProperty name="height" value="0.05292" units="cm"/>
      <inkml:brushProperty name="color" value="#0070C0"/>
    </inkml:brush>
  </inkml:definitions>
  <inkml:trace contextRef="#ctx0" brushRef="#br0">2920 5324 417 0,'0'0'-3'0,"0"0"-2"0,0 0-2 15,0 0 4-15,0 0-1 0,0 0 5 16,-11-29 13-16,11 29 8 0,0 0 10 16,0 0 9-16,0 0-1 0,0 0 2 0,0 0-1 15,0 0-6-15,0 0-6 16,0 0-8-16,0 0-3 0,0 0-2 0,0 0 2 15,0 0 6-15,0 0 3 0,0 0 3 16,0 0-4-16,0 0-2 0,0 0-7 16,0 0-5-16,0 0-1 0,0 0-9 15,0 0-1-15,0 0 7 0,0 0 3 16,35 0 2-16,-6 5 1 0,-3-3-7 16,10 0 0-16,1 0-3 0,6 3 0 15,5-3-2-15,-1 2-3 0,1 1 0 0,3-1 2 16,-2 3 0-16,4 0 0 0,0-1 0 15,-6 1-2-15,6-1-1 0,5-1 2 16,-1-3 0-16,7 5 0 0,5-7 0 16,4 2 1-16,7 2 1 0,8-4-2 15,-1 3 2-15,8-3-4 0,0 0 3 16,0-5 1-16,-6 3-1 0,0 4-1 16,-8 0 0-16,-7 3-2 0,-6-1 1 0,-1-2 2 15,-12 3 0-15,3-5 2 16,-1 2-3-16,5-2 9 0,2 0-6 0,9 2 3 15,-2 1-4-15,2-6-2 0,7-1 3 16,4-3-5-16,3-2 5 0,1 1-1 16,1-6-2-16,-3 5 4 0,-2-2-1 15,-6 9-4-15,-3 2 0 0,-11-2 3 16,-2 9-1-16,2-5-6 0,-6 0 7 0,0 5-2 16,1-7-2-16,-5 2 11 15,1 0-10-15,5 0 0 0,4 0 1 0,-2-2 0 16,2 3 0-16,5-8 4 0,-3 3-1 15,3 0-4-15,-3-5 5 0,1 5-5 16,-3 0 2-16,-2 0 2 0,-7 4-3 16,-2-2 0-16,-6 0-2 0,-5 2-3 15,-4 2 3-15,1 1 3 0,-1 1-1 16,4 3 1-16,2-2 0 0,7 0-2 16,3-1 1-16,3 1 1 0,3-3-1 0,4-1-1 15,-2-1 1-15,2 2 0 16,-2-6 3-16,-2 4-1 0,-2-6-4 0,-5 2 4 15,-7 4-2-15,-4-4 2 0,-6 6 2 16,-3-4-4-16,2 4-2 0,-1-4 1 16,8 3 1-16,0-1-1 0,4-2 0 15,3-2 3-15,4 2 1 0,7 0 0 16,2 0 2-16,2 0-4 0,-2 0-3 16,2-3 2-16,-6 3 0 0,2 0-1 15,-14-4 0-15,-8 6-2 0,-7-2-6 0,-5 5-8 16,-26-5-17-16,43 8-42 0,-43-8-52 15,37 16-28-15,-37-16-188 0</inkml:trace>
</inkml:ink>
</file>

<file path=ppt/ink/ink2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5:02:39.385"/>
    </inkml:context>
    <inkml:brush xml:id="br0">
      <inkml:brushProperty name="width" value="0.05292" units="cm"/>
      <inkml:brushProperty name="height" value="0.05292" units="cm"/>
      <inkml:brushProperty name="color" value="#0070C0"/>
    </inkml:brush>
  </inkml:definitions>
  <inkml:trace contextRef="#ctx0" brushRef="#br0">12571 3992 402 0,'-17'6'1'16,"17"-6"13"-16,0 0 14 0,-25-3 27 15,25 3 21-15,-21-7-14 0,21 7-20 16,-23-2-35-16,23 2-27 0,-24 17-2 0,7 1 6 16,-1 4 11-16,-4 7 4 15,1 6 8-15,1 7 13 0,-3 2 4 0,6 6 1 16,3 2 0-16,1 1-7 0,6-2-1 15,3 3 2-15,4-3-4 0,4-1-3 16,-1-3-1-16,4-6 1 0,0-2-3 16,6-4 0-16,4-3-5 0,0-3 1 15,3 1-2-15,4-1-1 0,-1-6-2 16,4-1-15-16,1-6-21 0,2-2-21 16,4-4-22-16,1-4-11 0,-1-8 6 0,-3-5 19 15,-18-15-174-15</inkml:trace>
  <inkml:trace contextRef="#ctx0" brushRef="#br0" timeOffset="492.431">13053 4595 385 0,'0'0'6'16,"0"0"6"-16,23-3 3 0,-23 3 1 16,20-18-3-16,-3-2-8 0,0-8-6 15,4-5-8-15,-1-14-4 0,-4 0 4 16,-1 0 1-16,2-1 5 0,-4 4 2 16,-6 2 5-16,-1 0 2 0,-13 5-2 0,1 2 2 15,-5 10-3-15,-2 8 2 0,13 17 14 16,-27-19-1-16,27 19 0 0,-27-1-3 15,27 1-14-15,-24 23 1 0,14-5 0 16,0 8 3-16,4 4 9 0,2 8 2 16,3 6 0-16,6 5 1 0,5 5-4 15,6 0 0-15,-2 8 3 0,3 1-5 16,4-1-2-16,2 1-6 0,-1-9-2 0,-1-4 1 16,-3-3 2-16,2-3 1 15,-5-4 3-15,-3-3 6 0,-9-6 5 0,-1-4 16 16,-5-3 11-16,-3-2 2 0,-4-5 4 15,10-17-14-15,-33 25-7 0,14-18-4 16,0-4-12-16,-1-7-3 0,-1-3-4 16,2-6-6-16,2-3-9 0,3-5-15 15,4-6-14-15,7-4-24 0,6-8-23 16,7 0-10-16,4-3-5 0,3 4 5 16,9 1 25-16,-2 6 22 0,3 1 20 0,0 4-182 15</inkml:trace>
  <inkml:trace contextRef="#ctx0" brushRef="#br0" timeOffset="1528.639">13476 4783 379 0,'0'0'-2'16,"7"19"5"-16,-7-19 4 0,0 0 12 15,0 0 5-15,0 0-3 0,0 0-4 0,7-23-8 16,-4 6-8-16,5-9 0 0,-1-4-2 15,-1-4-2-15,-2-1 2 0,-1 2 4 16,0-1 7-16,-3 7 11 0,0 3 13 16,0 5 10-16,0 19 10 0,0-17 5 15,0 17-9-15,0 0-14 0,0 0-12 0,0 0-20 16,0 0-3-16,0 0-1 16,0 0 0-16,-3 27 5 0,3-9 3 0,3 7 3 15,3-1-2-15,-1-1-2 0,4-3-2 16,-2-3-3-16,3 0-4 0,-10-17-9 15,27 28-16-15,-10-19-14 0,4 1-18 16,-21-10-3-16,35 5 0 0,-17-5-3 16,-1-5 9-16,4-4 10 0,-1-2 15 15,-1-5 15-15,4-5 13 0,-1-2 2 16,3 3 2-16,-1-3-2 0,-3 3 4 0,-4-2-5 16,-1 0 4-16,-16 22 0 15,28-24-1-15,-28 24 1 0,0 0-1 0,13-26-2 16,-13 26-3-16,0 0 6 0,0 0-3 15,-17 0 6-15,17 0 3 0,-24-4 2 16,24 4 7-16,-23-1 4 0,23 1 10 16,-21 8 4-16,21-8 0 0,-17 13-8 15,17-13-16-15,0 0-9 0,-16 31-2 16,16-31 2-16,-4 36-1 0,-1-18-1 16,10 1-2-16,-2 1 1 0,-3-20-2 0,18 28 3 15,-18-28-1-15,26 20-1 0,-9-15 7 16,0-4 3-16,3 0 4 0,-2-3 5 15,1 0-3-15,-2-2-3 0,-17 4-3 16,24-7-1-16,-24 7 6 0,0 0 9 16,0 0 13-16,14-20 6 0,-14 20-2 15,0 0-7-15,-3-24-11 0,3 24-9 16,0-19-6-16,0 19-3 0,-4-20-3 16,4 20 3-16,0-21-3 0,0 21 0 15,0 0-1-15,10-23-4 0,-10 23 4 0,0 0-2 16,21-16-2-16,-21 16 3 0,23 2-2 15,-23-2 2-15,19 7 2 0,-19-7 0 16,18 11-3-16,-18-11 5 0,0 0 2 16,17 25 1-16,-17-25 7 0,0 0 0 15,7 19 4-15,-7-19 6 0,0 0 0 16,0 0 5-16,0 0 0 0,0 0 5 16,0 0-1-16,0 0 1 0,0 0-3 0,0 0-10 15,0 0-4-15,0 0-8 16,0 0-5-16,2-17-5 0,-2 17-1 0,15-22-4 15,-15 22 4-15,17-29 2 0,-7 12-1 16,-10 17-1-16,19-16-6 0,-19 16-3 16,0 0 3-16,20 8 1 0,-20-8 4 15,24 19 2-15,-24-19-1 0,30 37 0 16,-17-17 3-16,-6-1 1 0,-7-19-1 16,11 27 2-16,-11-27-1 0,0 0 0 15,0 0 1-15,0 0 4 0,0 0 3 0,0 0 3 16,0 0 3-16,0 0-1 0,19 0-3 15,-12-17-4-15,4-9-5 0,2-4-2 16,1 0-1-16,-1 8 1 0,-3 3 2 16,-10 19-1-16,13-21-1 0,-13 21-3 15,0 0-6-15,10-17 1 0,-10 17 1 16,0 0-1-16,23 21 3 0,-23-21 2 16,19 27-4-16,-9-10-17 0,3 5-24 0,-3-4-42 15,-10-18-30-15,21 30-7 0,-21-30 0 16,20 21 36-16,-20-21 37 0,22 2 27 15,-22-2-181-15</inkml:trace>
  <inkml:trace contextRef="#ctx0" brushRef="#br0" timeOffset="2051.527">15130 4326 385 0,'0'0'3'16,"0"0"21"-16,-1-18 5 0,1 18 9 15,0-24-1-15,0 24-21 0,3-26-9 16,-3 26-6-16,14-21-2 0,-14 21 3 16,24-19-1-16,-24 19 1 0,27-14 0 15,-27 14-1-15,21-6-1 0,-21 6-1 0,0 0 2 16,26 9-2-16,-26-9 2 0,10 23 3 15,-6-6 3-15,-4 4 1 0,-5 3 3 16,-3 12 1-16,0-2 7 0,-5 2 6 16,-1-4 5-16,4-5 5 0,0-1-1 15,3-2 4-15,4-4 2 0,-1-1-4 16,2-2-10-16,2-17-8 0,0 29-11 16,0-29-6-16,7 22-1 0,-7-22-1 0,16 18 1 15,-16-18-6-15,24 17-18 0,-7-14-24 16,6 2-17-16,1-4-13 0,6-5 4 15,4-5 8-15,0-4 5 0,5-4 15 16,-9-17 14-16,8 16-187 0</inkml:trace>
  <inkml:trace contextRef="#ctx0" brushRef="#br0" timeOffset="2538.934">15951 4190 408 0,'-20'-10'53'16,"20"10"19"-16,-28-24 15 0,28 24-13 16,-26-16 1-16,26 16-6 0,-26-6-12 15,26 6-10-15,-24-2-11 0,24 2-12 16,-22-3-3-16,22 3-9 0,-23 7-6 16,23-7-5-16,-19 20-1 0,19-20-1 0,-17 37-1 15,7-16 2-15,2 10 3 0,3 3-3 16,1 1-2-16,4 4 0 0,4-3-5 15,2 1-2-15,4-9-4 0,0 0-4 16,4-7 3-16,6-7 5 0,-1 0 7 16,6-8 0-16,1 3 1 0,-6-7 0 15,3 0 0-15,-6-1 1 0,1-4-1 16,-1-2 5-16,-17 5 4 0,20-19 8 16,-20 19 9-16,10-27-1 0,-7 10-7 15,0-3-1-15,-6 0-5 0,-1 2 8 0,-2 1 9 16,6 17-1-16,-14-19 1 0,14 19-8 15,0 0-4-15,0 0-5 0,0 0-2 16,-17-8-3-16,17 8-8 0,0 0 0 16,0 0-2-16,0 17-1 0,0 1 7 15,3 8-4-15,-2 7 3 0,2 2-1 16,1-2 0-16,2-3 3 0,-2-2-10 16,3-6-6-16,3-1-14 0,0 0-8 0,-10-21-15 15,16 23-25-15,-16-23-24 0,0 0-12 16,0 0 13-16,0 0 14 0,0 0 7 15,0 0 4-15,-56-91-27 0,51 64-147 16</inkml:trace>
  <inkml:trace contextRef="#ctx0" brushRef="#br0" timeOffset="2669.729">15900 4493 432 0,'0'0'91'16,"0"0"36"-16,0 0-2 0,0 0-28 16,0 0-34-16,0 0-36 0,0 0-4 15,0 0-3-15,0 0 0 0,27-13-4 0,-27 13-11 16,37-10-39-16,-20 4-47 0,0 1-38 15,-17 5-22-15,30-10 5 0,-30 10 43 16,24-12-162-16</inkml:trace>
  <inkml:trace contextRef="#ctx0" brushRef="#br0" timeOffset="3719.394">16724 3924 402 0,'28'14'44'0,"-9"-1"14"16,2 0-1-16,2 12-15 15,8 7 5-15,3 5-2 0,3 4-4 0,-3 4-1 16,2 4-13-16,-3 2-5 0,-4 3-7 15,-3 0-9-15,-6-3 0 0,-4 0 0 16,-9-5 1-16,-6-5 2 0,-2 2 3 16,-6-2 3-16,-13 0-5 0,-10 6-17 15,-11 6-61-15,-16 3-39 0,-6 6-33 16,-8 4 13-16,-10-4-143 0</inkml:trace>
  <inkml:trace contextRef="#ctx0" brushRef="#br0" timeOffset="18534.19">21928 11357 375 0,'0'0'67'0,"0"0"22"0,0 0 5 15,0 0-10-15,0 0-32 16,0 0-6-16,0 0 10 0,0 0 13 0,0 0-1 16,0 0-10-16,0 0-11 0,0 0-14 15,0 0-9-15,0 0-2 0,0 0-5 16,0 0-2-16,0 0 3 0,0 0-2 0,0 0 2 16,0 0-3-16,0 0-2 15,0 0-3-15,0 0-4 0,0 0-2 0,0 0 0 16,0 0-3-16,0 0-1 0,0 0-2 15,0 0-2-15,0 0 1 0,0 0 2 16,0 0 0-16,0 0 2 0,28-10 1 16,-9 6-1-16,5 0 1 0,3 0-1 15,3-2-2-15,0 3 1 0,0 2-1 16,1-1 1-16,0 1 1 0,6 2-1 16,3 1 2-16,1 1-2 0,3 2 0 0,3 1 0 15,5 1-1-15,-5-1 1 16,2 1 1-16,-6-1-1 0,-6-2 1 0,0 0 0 15,-3-2 6-15,-3-1 1 0,4-1-1 16,-6-1 2-16,3 1-21 0,-1-2 1 16,-5 1-3-16,-2 1 1 0,-7 0 13 15,-17 0-1-15,21 0 3 0,-21 0-2 16,0 0 1-16,0 0 1 0,0 0-2 16,0 0 1-16,0 0 1 0,0 0-4 15,0 0 2-15,0 0-4 0,0 0-9 0,0 0-14 16,0 0-35-16,0 0-79 0,0 0-56 15,0 0-19-15,0 0-160 0</inkml:trace>
  <inkml:trace contextRef="#ctx0" brushRef="#br0" timeOffset="21944.235">4749 12864 329 0,'0'0'25'0,"0"0"-24"16,0 0 13-16,0 0 14 0,0 0 6 15,0 0 5-15,0 0-7 0,0 0-11 0,0 0 3 16,0 0 2-16,0 0 3 16,0 0 1-16,0 0 1 0,0 0 2 0,0 0 0 15,0 0-3-15,0 0-6 0,0 0-10 16,0 0-8-16,0 0-6 0,0 0-2 15,17-6-5-15,-17 6-4 0,0 0 0 16,0 0 0-16,0 0 1 0,0 0 7 16,23-4 1-16,-23 4 0 0,17-4 2 15,-17 4-1-15,20-6 0 0,-20 6 2 16,27-3-1-16,-27 3 2 0,31-3-5 0,-31 3-4 16,33-4 0-16,-15 3 0 15,2-1 4-15,3 2 2 0,1-1 1 0,0-2-1 16,0 2 1-16,6-2 1 15,-1 0-2-15,-1 0 2 0,1-1-2 0,0 2 1 16,3-2 1-16,-2 0-1 0,-1 1 2 16,0 0 0-16,-2 0 1 0,3 2-2 15,0-3-1-15,1 1 0 0,-4 0-1 16,2 0 2-16,-1 2 0 0,0-1 0 16,2 2 1-16,-1-1-3 0,-2-1 0 0,3 1 0 15,-2 0 0-15,5-1 1 0,-2 2 0 16,-1-1 0-16,0 2-1 0,-4 1 2 15,-1-2 0-15,2 0-1 0,0 0 0 16,2 0-1-16,1 0 1 0,-3 0 1 16,0 0-1-16,-3 1-2 0,6-1 1 15,-2 0 1-15,5 0-1 0,-6 0 0 16,1-1-1-16,2-1-1 0,1-1 3 0,2-1 1 16,1 0 5-16,-4 2 0 15,2 1-5-15,-3 1-1 0,-4 0 2 0,3 0-5 16,-1 1 4-16,-1-1 0 0,1 3-7 15,-2-1 8-15,2 0 0 0,2 0-2 16,-1-1 0-16,2 1 0 0,-1-2-2 16,-1 1 2-16,3 1 0 0,-4-2-1 15,5 1 2-15,0-1-2 0,0 0 0 16,-1 0 0-16,3-1-1 0,-1-1 3 16,1 2 0-16,-4-1 0 0,1 1 1 0,-7 1-2 15,1-1-1-15,-1 2 0 16,-2-1-1-16,3 0 1 0,-3 2 0 0,3 0 0 15,-3-1 1-15,3-1 0 0,2 0 0 16,-3-1 1-16,0 2-1 0,0-2 1 16,0 0-2-16,2 1 0 0,-2 1 0 15,-1-1 0-15,-2 1 1 0,1-1 2 16,0 0 0-16,3-1-2 0,0 2 0 0,4-4-3 16,-2 2 1-16,-5 0 1 15,4 0-1-15,1-1 1 0,-1 0 1 0,-1-1-1 16,1 1-1-16,-2-2 1 0,3 3 2 15,-4-2 0-15,2 2-2 0,0 0 0 16,-3 0 0-16,1 2 1 0,-1-1 2 16,-3 1-1-16,-2-1-1 0,2 1-2 15,-1-1 0-15,0 0 1 0,1 2 1 16,6 0 1-16,-1 0-1 0,0 0-4 16,2-2 1-16,1 1-2 0,1-2 4 0,-1-2 2 15,0 1-1-15,2-2 1 0,-1 1-2 16,1-2 2-16,-2 0 0 0,0 0 1 15,-3-1-2-15,-1 3 1 0,1 2-1 16,-3 0-1-16,2 1 1 0,0 2 0 16,1-2 0-16,0 1 0 0,3 1 0 15,-3-2 0-15,-1 0-1 0,3 1 2 16,-1-2-2-16,2 0 0 0,2 0 1 0,-2-2-1 16,3 1 2-16,-3-2-1 15,0 0 1-15,1 0 0 0,-2 2 0 0,-1 1-7 16,2 0 1-16,-1 0 2 0,-2 0-2 15,-3 0 6-15,2 0-1 0,-3 0-1 16,4 1 0-16,3 1 2 0,-4-1 0 16,1 1-1-16,1-2 1 0,-4 0 0 15,3-2-1-15,4 1 1 0,0-1-1 16,0 0 0-16,-1 0 1 0,0-1-1 16,0 2 1-16,0-2 0 0,0 3 1 0,-3-1 0 15,-1-1-3-15,-2 2 1 16,-1 0 0-16,-1 0 0 0,4 2 1 0,-6-2-1 15,0 1 2-15,3 0-2 0,-3 1 0 16,3-1 1-16,0-1-2 0,-2 2 1 16,5-2 1-16,-2 0-1 0,3 0 0 15,-1-3 1-15,-3 3 0 0,4-2-1 16,-7 2 0-16,6 0 0 0,-2 0 0 0,1 2 1 16,1-1-2-16,-1 1 3 15,0-1-3-15,-1 1 0 0,2 2 0 0,-3-1-5 16,1 2 1-16,2 0-1 0,-2-3 1 15,2 3 3-15,1-2-4 0,-1 1-1 16,1-1 1-16,-3 0-2 0,2-1 6 16,1 0 2-16,-4 1-1 0,4 1 1 15,-2-1 0-15,2-2 0 0,-1 2 1 16,-3-2-1-16,-1 2 0 0,0 2-1 16,1-1-1-16,0 0 2 0,0 0-2 0,0 2 1 15,-3 1 0-15,3-3 1 0,1 1-1 16,2-4 2-16,5 1-1 0,-5-1-2 15,3 0 1-15,-1-1 0 0,-1 2 1 16,-2-4 1-16,-4 2 2 0,4-1-3 16,-3 1 1-16,1 0-1 0,2 1 1 15,-1-1 0-15,2 2 0 0,-3-1 1 16,4-1-2-16,-4 0 0 0,0 0 1 16,4 0-1-16,0 2-1 0,-4-2 3 15,4 1-2-15,-1 1 2 0,-2-1 2 0,4-1-2 16,-1 0 0-16,-2 1-2 0,1-1 0 15,-1 2-1-15,0-1 3 0,4-1 1 16,0 2-1-16,-1-1 2 0,1-1-3 16,1 1 1-16,4-1-6 0,-1 0 0 15,4 0 1-15,-3-1-2 0,4 1 5 16,-3 0 1-16,0 0 0 0,-3 0 0 16,0 0 0-16,4 1-1 0,-5-1 1 0,2 2-1 15,0 1 1-15,1-2 0 16,-1 1 0-16,0 0 0 0,1 0 0 0,-2 2 0 15,3-1 0-15,-3 1 1 0,-1-1-1 16,4-3 1-16,-3 0 0 0,4-1-1 16,0-1 1-16,0-1 1 0,1 2-3 15,0-3 0-15,2 1 0 0,-2 0 0 16,0 0-1-16,-4 2 2 0,0-1-2 0,1 2 1 16,-1 0 1-16,0 2-2 15,-3-2 1-15,1 1-2 0,-1-1 2 0,7 3 1 16,-1-2-2-16,-3-1 1 0,1 0 1 15,3-1-1-15,-2 0 0 0,7-1-2 16,-4-2 0-16,2 0 1 0,-3-1 2 16,3 0-1-16,-3-2 2 0,3 1-2 15,1 0-1-15,-5 2 1 0,3 3-2 16,-4-1 1-16,2 1 0 0,1-2 0 16,-6 1 1-16,0 2 1 0,1-1-1 0,0 1-1 15,-2 0 1-15,3 0-2 16,-2 0 1-16,5-1 0 0,0 1 0 0,0 0 1 15,0-2 1-15,-4 1 0 0,4-2-1 16,1-1 0-16,-1 1-2 0,0 1 1 16,3 1-2-16,-3-1-1 0,-4 1 1 15,4 0 6-15,-4-1 2 0,1-1 0 16,5 2 0-16,-1 0-4 0,2 1 0 16,-3 0-1-16,2-2 2 0,-3 2-2 15,-3 2 2-15,5-1 0 0,-2 2-1 0,1-2 0 16,0 1-1-16,0-1-1 0,3-1 1 15,-2 0-1-15,-1 0 0 0,0 0 2 16,-1 0-2-16,2 0 1 0,-1 0 0 16,-1-1-3-16,1 1 2 0,-1 0 0 15,0 0 1-15,1 0 0 0,-2-2 1 16,1 4 0-16,6-2-1 0,-5 0 1 16,-2 1-2-16,1-1-1 0,0 3-1 0,-2-2 2 15,2 2-1-15,-3-1 2 16,2-1 5-16,1 0-1 0,1 1 0 0,-2 1 1 15,0 0-5-15,3-1-1 0,-6 1 1 16,4 0 0-16,-3 0 1 0,1-2 0 16,-1-1-2-16,3 2 0 0,-2-2 0 15,3 0 1-15,3 0 0 0,2-2 0 16,1 1 1-16,-3 0-1 0,1-1-1 0,-1 1 2 16,-3 1-1-16,2 0 0 15,-2 1 0-15,-3-1 0 0,-1 0 0 0,4 0 2 16,-4 0 1-16,3 0 0 0,1 0-2 15,-1-1-1-15,4-1 1 0,0 1 1 16,-2-1 0-16,-2 1 0 0,-2 0-1 16,-1 1-1-16,-3-2 0 0,4 2 0 15,-1 0 4-15,-3-1-1 0,0 2 1 16,-2-2 0-16,-3 1-4 0,2 0 1 16,4 0-1-16,-4 1 1 0,-3-1-1 0,-1 0 0 15,-3-1 0-15,0 2 0 16,-17-1 1-16,26 0-2 0,-26 0 1 0,17 2-4 15,-17-2-6-15,0 0-8 0,0 0-13 16,0 0-12-16,0 0-14 0,0 0-14 16,0 0 10-16,0 0 14 0,-37 1-86 15</inkml:trace>
</inkml:ink>
</file>

<file path=ppt/ink/ink2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38:31.952"/>
    </inkml:context>
    <inkml:brush xml:id="br0">
      <inkml:brushProperty name="width" value="0.05292" units="cm"/>
      <inkml:brushProperty name="height" value="0.05292" units="cm"/>
      <inkml:brushProperty name="color" value="#0070C0"/>
    </inkml:brush>
  </inkml:definitions>
  <inkml:trace contextRef="#ctx0" brushRef="#br0">21892 11380 377 0,'0'0'-11'0,"0"0"20"15,33 18 17-15,-33-18 23 0,0 0 10 16,0 0-4-16,0 0-2 0,0 0 1 16,0 0 15-16,0 0 13 0,0 0 3 15,0 0-12-15,0 0-8 0,0 0-8 16,0 0-9-16,0 0-2 0,0 0-4 0,0 0-1 16,0 0-4-16,0 0-7 0,0 0-11 15,0 0-7-15,0 0-4 0,0 0-2 16,0 0 1-16,0 0-2 0,0 0-2 15,0 0 0-15,0 0-2 0,0 0-1 16,0 0 0-16,0 0-1 0,0 0 0 16,36-18 2-16,-36 18-1 0,53-4 0 15,-11 4 1-15,0-2 2 0,4-1-1 0,3 3 0 16,4-2 2-16,5 0-2 0,6 0 1 16,5 2 2-16,4 0-1 0,0 0 0 15,-4 0-2-15,6 2-1 0,-2-2 1 16,2 0 0-16,5 2-2 0,-11-2 3 15,-1 2-1-15,1 1 2 0,-12-6 5 16,5 3-3-16,-4-2 3 0,-5 2-2 16,-4-2-1-16,-7 2 0 0,-11-2-1 0,-31 2-2 15,42-3 0-15,-42 3-2 16,33 3 3-16,-33-3 0 0,0 0 0 0,31-5 1 16,-31 5-2-16,0 0-1 0,0 0 0 15,27 0-1-15,-27 0 1 0,0 0 0 16,0 0 0-16,0 0-1 0,0 0 0 15,0 0 1-15,0 0-3 0,0 0-5 16,0 0-12-16,0 0-16 0,0 0-32 16,0 0-81-16,0 0-109 0,0 0-211 15</inkml:trace>
  <inkml:trace contextRef="#ctx0" brushRef="#br0" timeOffset="2716.816">4988 13037 383 0,'0'0'-2'0,"0"0"0"0,0 0 2 16,0 0 2-16,0 0 4 0,0 0 2 15,0 0 2-15,-29-16 1 0,29 16 5 16,0 0 1-16,0 0 5 0,0 0 5 0,0 0 18 16,0 0 13-16,0 0 7 15,0 0-4-15,0 0-18 0,0 0-17 0,0 0-11 16,0 0-5-16,0 0-5 0,0 0 0 15,0 0 0-15,0 0-1 0,0 0 2 16,0 0 0-16,0 0-1 0,0 0 3 16,0 0 2-16,0 0 1 0,0 0 1 15,0 0-1-15,0 0-1 0,0 0-4 0,31-7 0 16,-31 7-4-16,38 0 0 0,-38 0-2 16,57-2 1-16,-26-2 1 0,7 2-2 15,-3 2 1-15,7-3-2 0,7 1 3 16,9-2-1-16,-1-1 0 0,3-1 2 15,-2 1-1-15,-7 1-1 0,2-1 2 16,-5 3 3-16,-1-2-1 0,-3 1 1 16,3 1-1-16,-5 0-2 0,4 0 2 0,3 2 0 15,0 0-1-15,-3 0-1 16,-4 4-1-16,0-2-1 0,-4 3 1 0,0-3 0 16,1 0 0-16,1-2 0 0,-4 0-1 15,-3-2-1-15,-2 0-2 0,7 0 4 16,2-1 6-16,2 1 5 0,2-2 5 15,-2 2-5-15,-4-3-4 0,4 5-7 16,-2 2-1-16,-7 1-1 0,4 1 1 16,-6 0-1-16,-4-4 1 0,-27 0 1 15,49 5-2-15,-49-5 0 0,44 0 0 0,-17 0 0 16,6-2 2-16,4-1 1 16,5-1 4-16,12-3 2 0,-1-1 1 0,0-4-3 15,2 6-4-15,-6-1-1 0,-3 3-1 16,-8 4 1-16,0-2 1 0,-1 4 0 15,-6 0 0-15,-4 0-2 0,0 5-1 16,-27-7 0-16,46 9 0 0,-46-9 0 16,42 9 1-16,-42-9 0 0,42 6 1 0,-15-1 2 15,6-3 4-15,9-2 3 16,5 0 0-16,1-2 3 0,3-3-1 0,2 3-2 16,-4-2 1-16,4 1-4 15,0 3-4-15,0-2-1 0,1 2 0 0,-3 2 1 16,-3 1-1-16,-1-1 2 0,1-2 1 15,-8 4-2-15,2 1 1 0,3-3-1 16,-3 4-1-16,6-3-1 0,-1-1 0 16,2 0 0-16,-5 0 0 0,0-2-1 15,3 3 1-15,-1-3-1 0,3 0 1 0,4-3-1 16,9 1 0-16,-2-2 0 0,4 4 0 16,-2 0 0-16,2 2 1 0,-11 0 0 15,1-2-1-15,-3 5 1 0,-3-5-2 16,5 2 2-16,-2-2-1 0,2 0-1 15,3-5 3-15,-1 1-1 0,1-1 1 16,1-3 0-16,5-3-1 0,7-1 2 16,6-3-1-16,-2 2 4 0,2-3-1 0,-6 3-2 15,-7 2-3-15,-13 4-3 16,-7 3-1-16,-4 6 1 0,-10 0 2 0,1 0 0 16,2 3 2-16,0 1-1 0,2-1 1 15,7-1-2-15,-7 1 0 0,3-5-1 16,-3 2 1-16,2-4 0 0,-1 2 1 15,3-2-1-15,1-3 2 0,-3 3-2 16,3-3 0-16,0 3 1 0,-3 0 0 16,-2 0-1-16,-2 2 1 0,0 0 0 15,0 4-1-15,-2-2 1 0,0 3-2 16,0-3 1-16,-3 0 0 0,3 1 0 16,0-1 1-16,6 0-1 0,-2 0 1 0,3 0 0 15,-3-2 1-15,5-2-1 0,4 0 0 16,0 0 1-16,4-3 2 0,1 1-2 15,-3 2 0-15,-2-3 0 16,0 3-2-16,-6 0-1 0,-3 2 1 0,-2 0 1 16,4 0-1-16,-1 2 1 0,-3 0 0 0,-5 0-1 15,1 1 1-15,-1-1-2 16,1 2 1-16,4-1 0 0,2-1 0 0,-2-2 0 16,0 0-2-16,2 0 1 0,-2 0-1 15,0 0 0-15,0 2 2 0,-4 0-1 16,2 0 0-16,-1 1 2 0,1-1-1 15,-2 2 0-15,-1 1 0 0,5-1 1 16,0 1-2-16,0-3 0 0,-2 2 1 16,2-2 0-16,0-2 1 0,5 3 1 15,1-1-2-15,1-4 1 0,4 4-2 0,-4-4 2 16,4 2-1-16,-5 0 1 16,-1-3 0-16,1 6-1 0,-1-1 1 0,-3-2-1 15,5 2 0-15,-3 0-1 0,3 0 1 16,-5 3 0-16,2-5 0 0,-1 2 1 15,1 0 1-15,3 1 1 0,4-3-1 16,0 0 1-16,4 0-1 0,-1 0 0 16,1-3 2-16,3 1 2 0,4 0 1 15,0 0-2-15,-2 2-1 0,2 0-3 16,-4 2 0-16,2 0 1 0,-2 0-1 0,-3-2 2 16,1 3 0-16,-5 1-4 15,2-2 1-15,-2 3 0 0,0-3-1 0,0-2 5 16,-4-2-1-16,4-1-1 0,0 1 2 15,7 0 0-15,-3 0 0 0,7-3 0 16,0 1-1-16,5 2-2 0,0-1 2 16,1 3 0-16,-1 3 0 0,-5-1-2 15,-2 2 0-15,-2-1 0 0,-3-1 0 16,7 0 3-16,1 0-1 0,-1 0 2 16,0-2-2-16,4-2 0 0,1-2 0 0,2-1-1 15,6 1 1-15,-2-1-2 0,-2-1 2 16,3-1 2-16,3 3-2 0,1-3 3 15,4 0-2-15,-9 3-4 0,0 4-5 16,1-2-3-16,-12 4 1 0,2-2 1 16,-11 0 5-16,-2-2 3 0,5 2-1 0,-9 0-1 15,4 0 2-15,-5 0-2 16,-10-5 0-16,-27 5 2 0,40-4-3 0,-40 4 2 16,26-2 0-16,-26 2-2 0,0 0-3 15,0 0-7-15,0 0-9 0,0 0-15 16,0 0-25-16,0 0-75 0,0 0-85 15,0 0-22-15,7 33-175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06:45.587"/>
    </inkml:context>
    <inkml:brush xml:id="br0">
      <inkml:brushProperty name="width" value="0.1" units="cm"/>
      <inkml:brushProperty name="height" value="0.1" units="cm"/>
      <inkml:brushProperty name="color" value="#00A0D7"/>
      <inkml:brushProperty name="ignorePressure" value="1"/>
    </inkml:brush>
  </inkml:definitions>
  <inkml:trace contextRef="#ctx0" brushRef="#br0">24 22,'0'0,"0"0,0 0,0 0,0 0,0 0,0 0,0 0,0 0,0-4,0-2,-4 1,-5 1,-2 1</inkml:trace>
</inkml:ink>
</file>

<file path=ppt/ink/ink2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5:10:29.683"/>
    </inkml:context>
    <inkml:brush xml:id="br0">
      <inkml:brushProperty name="width" value="0.05292" units="cm"/>
      <inkml:brushProperty name="height" value="0.05292" units="cm"/>
      <inkml:brushProperty name="color" value="#0070C0"/>
    </inkml:brush>
  </inkml:definitions>
  <inkml:trace contextRef="#ctx0" brushRef="#br0">7603 6815 402 0,'0'0'68'0,"0"0"4"0,0 0 2 0,0 0-33 16,0 0-37-16,0 0-4 0,0 0-1 15,0 0 1-15,0 0-1 0,0 0 3 16,0 0 1-16,0 0 1 0,0 0 0 16,0 0 2-16,0 0 1 0,0 0 0 15,0 0 1-15,0 0-2 0,24-2-3 0,-24 2 2 16,23 6 8-16,-3-5 5 16,-1 1 7-16,7 1 6 0,4-3-10 0,4-2-3 15,6 2 1-15,5-3-2 0,8-1 4 16,0 1 0-16,9-4-4 0,2 0-3 15,6 1-4-15,4-2-3 0,0 2-1 16,-3 0-3-16,2 2 3 0,-4 1-4 16,0-4 2-16,-5 4 0 0,-5-5-1 15,-3 2 2-15,-3 2-3 0,-6-3-2 16,-3 3 1-16,-7-2 0 0,-2 2-2 0,-5-2 2 16,0 3-1-16,-6-1 1 0,-1-2 2 15,-3 2-2-15,-20 4-7 0,27-9-13 16,-27 9-17-16,18-4-23 0,-18 4-23 15,0 0-11-15,0 0-9 0,0 0 2 16,0 0 25-16,0 0-176 0</inkml:trace>
  <inkml:trace contextRef="#ctx0" brushRef="#br0" timeOffset="995.031">8610 6815 365 0,'0'0'25'16,"0"0"8"-16,0 0-4 0,0 0-8 15,0 0-27-15,0 0-6 0,20 18 4 16,-20-18 9-16,28 27 6 0,-9-11 1 16,5 0 2-16,2-2 0 0,3 1 1 15,6 1 3-15,2-2 4 0,4-1 0 0,2 0 1 16,-2-5 1-16,3 0 5 0,4-7 3 16,3-2-1-16,5-8-2 0,2-2-2 15,3-8-4-15,1-5-2 0,-1 1-4 16,3-8-4-16,-3-2 0 0,-4-4-4 15,1-10 2-15,-4-1-1 0,-1-9-2 16,0-1-1-16,-2-2-2 0,3-3-2 16,-3 4 1-16,0-1-2 0,-4 3 3 0,0 1-2 15,-1-1 1-15,-4 1 0 16,3 0 0-16,0 1 1 0,2 2 0 0,-3 5 0 16,-3-2 0-16,-2 3-1 0,-4 1 3 15,-3 4-4-15,-2 6 1 0,-2 6-2 16,-2 6 1-16,-2 6 1 0,-4 2-3 15,-3 4 5-15,-17 12-6 0,27-15 2 16,-27 15 2-16,17-9-5 0,-17 9 1 16,17-4-4-16,-17 4-1 0,0 0 1 15,0 0 0-15,0 0 1 0,0 0-5 0,17-1-5 16,-17 1 3-16,0 0 0 16,0 0 6-16,0 0 2 0,20 8 0 0,-20-8 0 15,0 0 2-15,21 7 2 0,-21-7 1 16,17 6 0-16,-17-6 2 0,26 4-2 15,-26-4 3-15,23 7-5 0,-23-7 0 16,22 9 1-16,-22-9 1 0,23 8 2 16,-23-8-5-16,19 8 0 0,-19-8 0 0,17 9 3 15,-17-9-5-15,17 13 1 16,-17-13-2-16,0 0-6 0,26 17 2 0,-26-17 5 16,17 10-5-16,-17-10-2 0,0 0 0 15,17 7-9-15,-17-7 2 0,0 0-2 16,0 0 0-16,0 0-4 0,0 0 2 15,0 0 6-15,0 0 6 0,0 0 3 16,0 0-198-16</inkml:trace>
  <inkml:trace contextRef="#ctx0" brushRef="#br0" timeOffset="1376.091">10952 5473 373 0,'0'0'2'16,"22"-4"18"-16,-22 4 8 0,0 0 3 15,0 0-3-15,0 0-12 0,26-2-5 16,-26 2 3-16,27 10 0 0,-10-4-5 16,-17-6-1-16,34 19-4 0,-12-9 3 15,0 2-1-15,-2-3 2 0,-3-1 4 0,-17-8-3 16,27 18 4-16,-27-18-4 16,0 0-2-16,18 14 0 0,-18-14 3 0,0 0 8 15,0 0-3-15,0 0 7 0,-22 21-14 16,2-8-25-16,-3 1-7 0,-5 5-16 15,4-4-4-15,-2-2 0 0,5-2-12 16,21-11 7-16,-73-48-103 0</inkml:trace>
  <inkml:trace contextRef="#ctx0" brushRef="#br0" timeOffset="2215.091">11814 5699 387 0,'0'0'51'0,"0"0"8"15,0 0-7-15,0 0-24 0,0 0-34 0,4 19-2 16,-4-19 5-16,20 34 13 0,-11-7 0 16,2 1-1-16,-1 2 2 0,-6-4 0 15,3 0-1-15,-1-2 5 0,1-3 1 16,-1-4-3-16,-6-17-2 0,1 19-6 15,-1-19 3-15,0 0 13 0,0 0 6 16,0 0 19-16,0 0 7 0,0 0-11 16,0 0-9-16,0 0-25 0,-11-20-17 0,11 20-4 15,-17-33 2-15,10 15 3 16,5-4-5-16,4-5-5 0,5 0-6 0,-3-4-1 16,3 2 8-16,6 4 4 0,-3 1 2 15,1 7 7-15,8 1-3 0,-1 6 0 16,5 3-3-16,-2 3 4 0,4 5 3 15,-3 2 0-15,0 7 5 0,0 1-2 16,-2 3-3-16,-1 1 4 0,1 2-2 16,-7 0 3-16,-3 1 0 0,-3-1 2 15,-7-17 1-15,7 23 6 0,-7-23 8 0,0 0 3 16,0 0 16-16,0 0-2 16,0 0 1-16,0 0 7 0,0 0-5 0,0 0-2 15,0 0-3-15,0 0-19 0,0 0-13 16,0 0-13-16,0-17-2 0,0 17 0 15,3-30 2-15,1 9 2 0,2 1-1 16,4 1 4-16,-10 19-2 0,14-18 2 16,-14 18-1-16,0 0-3 0,24-2 5 0,-24 2 2 15,26 8 2-15,-26-8 5 16,32 18-2-16,-15-4-2 0,2 0-9 0,-2-1-15 16,-17-13-20-16,24 30-24 0,-24-30-17 15,24 30-11-15,-24-30-2 0,23 26 26 16,-50-80-143-16</inkml:trace>
  <inkml:trace contextRef="#ctx0" brushRef="#br0" timeOffset="2615.673">12707 5557 401 0,'0'0'41'15,"0"0"14"-15,0 0 0 0,0 0-25 16,-24 4-28-16,24-4-15 0,-25 9 2 15,25-9 8-15,-30 13 4 0,30-13 0 16,-17 20-1-16,17-20 0 0,-15 25 5 16,15-25-2-16,-17 30 0 0,17-30 0 0,-3 34-2 15,8-14 3-15,0 1 2 16,4 2-7-16,4-4 2 0,-2-2-3 0,-11-17-2 16,29 18 5-16,-29-18 1 0,24 7 5 15,-24-7 5-15,28 0 6 0,-28 0 2 16,26-10 3-16,-26 10 1 0,17-21-3 15,-13 4-3-15,2-4-5 0,-2-3-5 16,-4-3 0-16,0 2 7 0,0 4 11 16,-4 4 8-16,4 17 8 0,-7-26 0 15,7 26-7-15,0 0-3 0,0 0-3 0,0 0-9 16,0 0-5-16,0 0-10 16,0 0-18-16,0 0-14 0,0 0-15 0,0 0-5 15,0 0 2-15,0 0 2 0,1 32-13 16,3-8-16-16,5 1-6 0,-1 7-10 15,1-2 18-15,1-3 22 0,1 0-184 16</inkml:trace>
  <inkml:trace contextRef="#ctx0" brushRef="#br0" timeOffset="2979.581">13130 5529 384 0,'0'0'1'0,"0"0"-1"0,0 0 3 15,0 0 1-15,13-19 6 0,-13 19 10 0,0 0 4 16,0 0 19-16,0 0 10 0,0 0-2 16,0 0-12-16,0 0-20 0,0 0-16 15,0 0-3-15,0 0 11 0,0 0 8 16,-6 19 6-16,6-19 6 0,0 24-3 15,0-24-13-15,1 28-3 0,-1-28-10 16,5 33 1-16,-5-16-1 0,0-17-1 16,11 30 5-16,-11-30-8 0,10 27 2 0,-10-27-2 15,7 21-9-15,-7-21-2 16,0 0-5-16,14 24-3 0,-14-24 3 0,0 0 2 16,17 18-2-16,-17-18-15 0,0 0-12 15,19 14-6-15,-19-14-7 0,0 0 10 16,0 0 8-16,0 0 15 0,0 0 13 15,0 0-191-15</inkml:trace>
  <inkml:trace contextRef="#ctx0" brushRef="#br0" timeOffset="3562.771">13303 5561 391 0,'0'0'-5'0,"0"0"7"0,0 0 9 15,0 0 8-15,-17-24 8 0,17 24-1 16,-24-14 6-16,24 14 33 0,-25-9 2 0,25 9 1 16,-22-5-15-16,22 5-36 0,-20 0-10 15,20 0-8-15,-18 8 8 0,18-8-4 16,-13 22 2-16,13-22 5 0,-10 38-3 15,6-12-1-15,5 5 0 0,5-1-1 16,1 1-5-16,3 2 4 0,1-6-6 16,5-2-6-16,-2-5-9 0,-14-20-19 15,32 23-12-15,-13-16-10 0,4-2-8 0,-6-4-1 16,5-4 7-16,-5-5 13 16,0-8 18-16,1-4-180 0</inkml:trace>
  <inkml:trace contextRef="#ctx0" brushRef="#br0" timeOffset="3998.033">13646 5386 387 0,'0'0'5'0,"0"0"-10"0,0 0 9 15,3 19 11-15,-3-19 12 0,0 20 5 16,3-2 3-16,1 2-8 0,3 6-11 16,0 4-3-16,1-3-3 0,-1 0-4 15,-2-3 0-15,0-1 2 0,3-3 4 0,-8-20-2 16,4 25 6-16,-4-25 2 16,0 0-1-16,0 0 6 0,0 0 15 0,0 0 16 15,0 0 1-15,0 0-5 0,0 0-18 16,-19-13-27-16,19 13-6 0,-15-39-6 15,8 13 7-15,0-4 1 0,1 2 1 16,5 1 4-16,5 1-8 0,1-1 3 16,2 0-3-16,3 6-1 0,0-1-3 15,-10 22 2-15,18-27 0 0,-18 27 0 16,17-15 2-16,-17 15-3 0,24 0 5 0,-24 0-5 16,32 15 3-16,-15-3 0 0,0 3-10 15,-2 2-20-15,1 5-17 0,0 0-24 16,-5 3-15-16,5 0 6 0,-6 1 13 15,-3-5 16-15,0 1 25 0,-7-22 18 16,10 22 9-16,-10-22-200 0</inkml:trace>
  <inkml:trace contextRef="#ctx0" brushRef="#br0" timeOffset="4325.137">14149 5386 394 0,'0'0'-3'16,"0"0"4"-16,0 0 17 0,0 0 17 15,0 0 6-15,0 0 15 0,-22 3-11 16,22-3-13-16,0 0-13 0,0 0-23 16,0 0-4-16,-8 27-4 0,6-3 12 0,6 8 5 15,-1 2-1-15,4-1 2 16,3 2-2-16,0-2-9 0,0-2 6 0,5-5 1 16,-5-6 3-16,-10-20 4 0,18 18 4 15,-18-18 1-15,26 2 3 0,-26-2-1 16,27-16-8-16,-13-3-3 0,-4-5-4 15,0-6-2-15,-6-5-2 0,2 1 4 16,-9 1 6-16,-4 3-1 0,0 4 5 16,-8 2 2-16,0 3-10 0,15 21-8 15,-32-26-21-15,32 26-13 0,-27-10-16 0,27 10-3 16,-27 3 1-16,27-3 2 16,-27 22 15-16,27-22 13 0,-17 35 20 0,10-15 10 15,6 0-206-15</inkml:trace>
  <inkml:trace contextRef="#ctx0" brushRef="#br0" timeOffset="5108.876">14759 5561 369 0,'0'0'12'16,"18"-12"-13"-16,-18 12 3 15,10-22 10-15,-10 22 16 0,0-23 22 0,0 23 13 16,-1-17 7-16,1 17-10 0,0 0-19 15,-10-21-14-15,10 21-18 0,0 0-11 16,-17-14-4-16,17 14-3 0,0 0 3 16,-17 0 4-16,17 0 4 0,0 0 2 15,-20 14-2-15,20-14-3 0,-10 24 3 0,4-5-3 16,2 3 0-16,3 6 7 16,5-1-5-16,-1 0 4 0,4 0 0 0,6-3-4 15,-2-1 6-15,6-5 5 0,-17-18 1 16,30 26 14-16,-30-26 0 0,31 21-2 15,-9-12 6-15,0-4-18 0,5-3-2 16,-2-7-2-16,0-3-6 0,-1-8 2 16,-4-8-10-16,4-2-9 0,1-5-5 0,-4 0 4 15,-1-1 3-15,-5-3-16 16,1 1-10-16,-7 0-13 0,-2 1-6 0,-6-1 14 16,-5 5 3-16,0 2 13 0,-9 9 10 15,13 18 10-15,-24-23 8 0,7 19 4 16,17 4-7-16,-27-2 1 0,27 2 4 15,-27 12-4-15,27-12 6 0,-25 28-2 16,17-6 9-16,-4 3 8 0,7 1 0 16,6 5-3-16,-1-3-1 0,9 2-1 15,-1 2 4-15,6-1 9 0,1-3-2 0,0-5-5 16,7-1-4-16,-1-5-5 0,2-2-9 16,4-2-2-16,0-4 1 0,0-7-4 15,1-3-16-15,5-2-15 0,-4-3-28 16,3-5-20-16,-3-7-1 0,-2-7 10 15,0-3-176-15</inkml:trace>
  <inkml:trace contextRef="#ctx0" brushRef="#br0" timeOffset="5364.929">15405 4856 403 0,'0'0'44'0,"0"0"2"16,0 0-6-16,-3 21-20 0,3-4 10 15,1 12 9-15,4 10 5 0,-3 8 9 0,0 3 1 16,4 6 1-16,-1 3 7 0,2 0-11 16,0 2-16-16,1 1-9 0,-1 2-14 15,-2 2-9-15,1-1-12 0,3-2-20 16,-2 0-38-16,3-7-24 0,0-9-21 15,1-10-9-15,2-14 23 0,-13-23-180 16</inkml:trace>
  <inkml:trace contextRef="#ctx0" brushRef="#br0" timeOffset="5635.272">15726 4701 543 0,'0'0'96'0,"0"0"4"15,0 0-66-15,0 0-43 0,17 25 10 0,-11-5 23 16,1 11 18-16,0 8 21 16,2 5 8-16,-1 7 4 0,5 8-11 0,-1 2-20 15,-3 6-13-15,-1 4-16 0,-6-2-1 16,1 8-10-16,-3 0-5 0,-1-3-13 15,2 0-23-15,-2-13-21 0,7-12-21 16,-2-12-50-16,-1-16-31 0,-3-21 4 16,10 21-177-16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2:58.862"/>
    </inkml:context>
    <inkml:brush xml:id="br0">
      <inkml:brushProperty name="width" value="0.05" units="cm"/>
      <inkml:brushProperty name="height" value="0.05" units="cm"/>
      <inkml:brushProperty name="color" value="#E71224"/>
    </inkml:brush>
  </inkml:definitions>
  <inkml:trace contextRef="#ctx0" brushRef="#br0">135 0 6403,'-67'72'123,"30"-21"-139,35-43 8,-2 3-11,-2 10 8,-5 7 2,3-3-6,8-21 2,1 0-3,2 33 6,2-16 24,0 4-5,9 43-22,6 26 26,-14-56-13,-4-32-1,-1 0-1,0 0 1,-1 0-1,1 0 1,-1 0-1,-1 0 1,1 0-1,-1 0 1,0 2 1,5 36-3,11 23 9,-15-56-3,12 40 20,-10-42-37,11 17-16,-6-12 29,37 59-17,-26-47 20,-15-22 9,0 0-17,9 11 12,-6-6-12,12 13 14,2 2-2,7 2-9,-22-22-13,-1 0 3,40 30 29,-39-30 2,-1-2-31,6 5 6,-6-3 3,1 0 0,1-1 0,-1 1 0,0-1 0,1-1 0,0 1 0,1 0 4,51 9 36,-47-12-34,-7 0-26,1 1 5,1-1 14,39 8 53,51 22-43,-92-29-21,1 0-3,14 5 9,-2 1 7,1-2-1,-1 0 1,1-2 0,0 0 0,0 0 0,13-1 3,8-2 0,23 1 6,-59-1 0,63-8 3,50 4 99,5 3-26,-59-3-51,-41-3-25,0-1 13,40-13 6,-25 9-15,1 0 1,0 3-1,26-3-10,-51 10 24,-1 1 0,1 1 1,-1 0-1,1 0 0,0 2-24,-4-1 19,0-1-1,0 0 1,0 0-1,0 0 1,0-1-1,0 0 1,0-1-1,1 0-18,89-36 243,-79 29-164,1 0 1,1 2-1,-1 0 0,15-2-79,-29 8 16,-1 1 3,0 1-10,35 0 14,-29-2-11,0-1 1,0 0-1,0-1 1,0 0-1,0 0 0,-1-1 1,7-4-13,76-41 38,-25 11-53,-40 25 20,0-1 14,10 3-88,-19 7-119,-17 3 170,0 0-1,0 0 0,0 0 1,0-1-1,0 1 0,-1-1 1,1 0-1,-1 1 1,1-1-1,-1 0 0,0 0 1,1 0-1,-1-1 19,1 0-40,4-3-52,-1 1 0,1-1 0,-1-1 0,-1 1 0,1-1 0,-1 0 0,0 0 0,-1 0 0,0-1 0,0 1 0,0-1 0,-1 0 0,0-1 92,1-23-2772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3:01.052"/>
    </inkml:context>
    <inkml:brush xml:id="br0">
      <inkml:brushProperty name="width" value="0.05" units="cm"/>
      <inkml:brushProperty name="height" value="0.05" units="cm"/>
      <inkml:brushProperty name="color" value="#E71224"/>
    </inkml:brush>
  </inkml:definitions>
  <inkml:trace contextRef="#ctx0" brushRef="#br0">2069 2056 6355,'-4'-6'13,"-127"-225"2676,131 231-2682,-14-23 383,1 0-1,1-1 1,-4-13-390,13 30 20,1 0 0,0-1 0,0 1 0,1 0 0,0-1 0,0 0 0,1 1 0,0-1 0,1 1 0,-1-1 0,1 1 0,1-1 0,1-5-20,22-67-109,4 1 0,3 1 0,3 2 0,4 1 1,32-44 108,-48 84-81,3 1 0,0 1 0,2 2 1,1 0-1,2 2 0,1 2 1,1 0-1,1 2 0,18-8 81,-26 18-39,2 0 0,0 2 0,0 1 0,1 2 0,1 1-1,-1 1 1,1 1 0,1 2 0,-1 1 0,1 1 0,0 1-1,0 2 1,10 3 39,-11-1 9,-1 2 0,1 1-1,0 2 1,-1 0 0,-1 2 0,1 1-1,-1 2 1,-1 1 0,0 0-1,-1 2 1,-1 1 0,0 2-1,-1 0 1,-1 1 0,-1 2 0,0 0-1,-2 1 1,0 1 0,-2 1-9,12 16 33,-3 1 1,11 21-34,-29-45 12,0 0 1,-1 1-1,-1 0 1,-1 0-1,-1 1 1,0-1-1,1 18-12,-6-28 25,0 0-1,-1 1 0,0-1 0,-1 0 0,1 0 0,-2 0 0,1 0 0,-1 0 0,0-1 0,-1 1 0,0-1 0,0 0 0,0 0 0,-1 0 1,0-1-1,-6 7-24,-13 13-14,-1-1 0,-1-1 1,-9 5 13,34-28-6,-19 15-45,-1-1 0,0 0 0,-1-1-1,0-2 1,-3 0 51,14-6-6,-1-1 0,0-1 0,0 0 0,-1-1 0,1-1 0,-1 1 0,1-2 0,-1 0 0,0 0 0,1-2-1,-5 0 7,-35-12 126,46 10-67,6 3-9,0 0-18,0 0-74,0 0-60,0 0-7,7-1 21,5 0 81,1 0 1,0 1-1,0 0 1,0 1 0,0 1-1,0 0 1,0 1-1,-1 0 1,1 1-1,-1 0 1,8 4 6,18 9-38,-1 1 0,0 2 1,4 5 37,7 6-62,-2 1 0,-1 3 0,-1 2 0,29 33 62,-66-60-99,7 23 51,-14-28 63,0 1 1,-1-1-1,0 0 0,0 0 1,0 0-1,0-1 1,-1 1-1,0 0 0,0 0 1,0-1-1,0 1 1,-1-1-1,0 0 0,0 0 1,0 0-1,-2 2-15,-62 65 297,57-62-277,-92 81 241,100-88-251,1 0-1,-1 0 1,1 1-1,0-1 1,0 1-1,0-1 1,0 0-1,1 1 0,-1 0 1,1-1-1,-1 1 1,1-1-1,0 1 1,0 0-1,0-1 1,0 1-1,1 0 1,-1-1-10,11 45 83,19 43-104,4-2 1,4-1 0,3-1 0,5-3-1,5 4 21,-10-30-48,-38-51 120,-3-6 8,0 0 0,0 0 11,0 0 61,0 0 107,0 0 120,0 0 77,-8 4-32,-25 11-247,0-2-1,-2-2 1,1 0-1,-1-3 0,-31 4-176,-9 3 121,-71 16 908,-129 8-1029,198-32 103,1-4-1,0-3 0,-1-4 0,-46-9-102,79 5 21,-1-3-1,1-1 1,1-2-1,0-3 1,1-1-1,1-1 1,1-3-1,1-1 1,0-3-21,-73-56-310,3-4 0,-26-33 310,94 82-301,-7 0-99,-1 2 1,-1 2-1,-2 3 0,-37-16 400,27 14 228,2-2 0,1-2 0,-15-16-228,-21-16 347,-3 4 0,-72-34-347,136 80 98,13 8 53,2-1 0,-1-1-1,2-1 1,-9-7-151,-2-7 40,26 23-40,0 0-1,0-1 0,1 1 1,-1 0-1,1-1 0,0 1 0,0-1 1,1 0-1,-1 1 0,1-1 1,0 0-1,0 0 0,1 0 1,-1 0-1,1 0 0,0 0 1,0 0-1,1 0 0,0 0 1,0 0-1,0 0 0,0 1 1,1-1-1,-1 0 0,3-2 1,6-13-60,0 0-1,2 1 0,0 1 1,1 0-1,5-4 61,-7 6-43,51-58-188,25-21 231,-25 30 155,39-58-155,-83 100 85,-2-2 0,-1 0 0,-1-1-1,-1-1 1,-1 0 0,-1 0 0,2-13-85,-2 0 209,1 1 32,-2-1 0,-1 0 1,-2 0-1,0-24-241,-7 55-51,0 1 0,1-1 1,0 1-1,1-1 0,0 1 1,0 0-1,1 0 0,0 0 0,0 0 1,1 0-1,0 1 0,3-6 51,-3 9-105,-1 0 0,1 0-1,-1 1 1,1-1 0,0 1-1,0 0 1,1 0 0,-1 0-1,1 1 1,-1-1 0,1 1 0,0 0-1,0 1 1,0-1 0,0 1-1,0 0 1,0 0 0,0 0-1,0 1 1,0 0 0,3 0 105,69 0-346,207-5 88,-235 1 337,0-2-1,-1-3 0,0-1 0,32-12-78,-51 8 251,-23 10-184,0 0 170,-6 4-223,0-1 1,0 1-1,0-1 0,0 1 1,0-1-1,0 1 0,0-1 1,0 1-1,0-1 0,1 1 1,-1-1-1,0 1 0,0-1 1,0 1-1,1 0 0,-1-1 1,0 1-1,1-1 0,-1 1 1,0 0-1,1-1 0,-1 1 1,1 0-1,-1-1 0,0 1 1,1 0-15,0-1 12,-1 1 1,1 0 0,-1-1 0,1 1-1,-1-1 1,1 1 0,-1-1 0,1 1-1,-1-1 1,0 1 0,1-1 0,-1 1-1,0-1 1,1 0 0,-1 1-1,0-1 1,0 1 0,0-1 0,1 0-1,-1 1 1,0-1 0,0 0 0,0 1-1,0-1 1,0 0 0,0 1 0,0-1-1,0 1 1,-1-1 0,1 0-13,-1-1-2,1 0 0,-1 0 0,0 1 0,1-1 0,-1 0 0,0 0 0,0 1 0,-1-1 0,1 1 0,0-1 0,0 1 0,-1 0 0,1-1 0,-1 1 0,1 0 0,-1 0 0,1 0 0,-1 0 1,0 0-1,1 0 0,-1 1 0,0-1 0,0 0 2,1 1-9,1 0 0,0 0 0,0 0 1,-1 0-1,1-1 0,0 1 0,-1 0 1,1 0-1,-1 0 0,1 0 0,0 0 1,-1 0-1,1 0 0,0 0 0,-1 0 1,1 0-1,0 0 0,-1 0 0,1 0 1,0 0-1,-1 0 0,1 1 0,0-1 1,-1 0-1,1 0 0,0 0 1,-1 0-1,1 1 0,0-1 0,0 0 1,-1 0-1,1 1 0,0-1 0,0 0 1,-1 0-1,1 1 9,-25 21-41,0 1-1,2 1 1,0 1 0,2 1 0,1 1 0,1 1-1,1 1 1,1 0 0,-9 25 41,25-51-30,0 0 1,0 1-1,1-1 1,-1 1-1,1-1 1,-1 0-1,1 1 1,0-1-1,1 1 1,-1-1-1,0 1 1,1-1-1,0 0 1,0 1-1,0-1 1,1 2 29,7 3-112,7-1 167,0-1 0,1-1 0,0-1 0,0 0 0,0-1 0,1-1 0,-1 0 0,1-2 0,-1 0 0,7-1-55,44-6 223,0-3 0,9-4-223,-17 2 74,0 3 0,33-1-74,-78 10-3,-1 0 0,0 0 0,1 2 0,-1 0-1,0 0 1,0 1 0,0 1 0,3 1 3,-12-3-23,0 0 1,0 1 0,0-1-1,0 1 1,-1 0 0,0 0 0,1 1-1,-1-1 1,0 1 0,-1 0-1,1 0 1,-1 0 0,0 1-1,0-1 1,0 1 0,0-1-1,-1 1 1,0 0 0,0 0-1,0 0 1,0 0 0,-1 1-1,0 1 23,2 18-6,-2 0 0,-1 0 0,-1 1 0,0-1 0,-3 0 0,0 0 0,-1-1 0,-2 5 6,-2 12 168,-4 41-168,13-78 10,1 0-1,-1 0 0,0-1 1,1 1-1,0 0 1,0-1-1,0 1 0,0-1 1,1 1-1,0-1 0,-1 0 1,1 1-1,0-1 0,2 2-9,35 36-45,-26-30-548,0-1 1,1-1 0,1 0-1,0-1 1,6 2 592,-11-4-640,37 15-3762</inkml:trace>
  <inkml:trace contextRef="#ctx0" brushRef="#br0" timeOffset="7080.038">4331 886 6771,'-33'-61'-26,"27"41"20,2 0-23,-3 0 0,5 12 17,0 0 1,0-1 0,1 1-1,0-1 1,0 1-1,1-1 1,0 0 0,0-3 11,0-6 269,0 0 1,-2 0-1,-2-12-269,2 25 245,1 3-205,0-1-1,0 1 1,0 0-1,0 0 0,0 1 1,0-1-1,-1 0 1,1 0-1,-1 0 0,1 1 1,-1-1-1,0 1 1,0-1-40,1 1 56,-3-4 149,-2-1-98,-224-207 1611,214 199-1724,0 1 0,0 0 0,-2 1-1,1 1 1,-1 1 0,-1 0 0,-1 1 6,-50-20 288,-26-5-288,42 15 427,-93-41 557,106 41-1092,0 1-1,-1 3 1,0 1 0,-1 2-1,-1 2 1,-21-1 108,-65 4-310,0 6 1,-19 7 309,-77 1 37,167-8-3,-9 1-74,0 2 1,-16 5 39,-45 4 6,80-9-168,1 3 0,-1 2 0,-33 10 162,17 5-184,1 4 0,1 2 0,2 3 0,1 2-1,-14 14 185,9-7 1,-3-2 0,-1-3-1,-1-3 1,-4-3-1,-57 17 836,0 6-836,77-28 6,1 2 0,2 3 0,-37 28-6,26-11-43,2 4 1,2 2 0,2 2-1,3 2 1,3 3 0,2 2-1,-27 48 43,47-66 70,2 1-1,2 2 0,2 0 0,1 1 0,3 1 0,3 1 0,1 1 0,2 0 0,3 0 0,2 1 0,2 0 0,2 1 0,3-1 0,1 0 0,3 1 0,3-1 0,8 34-69,10 17 75,5-1-1,4-1 0,5-2 0,4-1 0,54 88-74,-83-163 12,1 0 0,1-1 0,1-1 0,1 0 0,0-1 0,2-1 0,0-1 0,1-1 0,1-1 0,0-1 0,1 0 0,7 1-12,40 16 39,2-3 1,1-3-1,44 8-39,-48-14 48,0 3 0,-1 4 0,-1 2 0,-2 3 0,32 21-48,-30-11 18,2-4 1,1-2 0,2-4-1,9 0-18,-37-16 12,1-3-1,0-1 1,1-3-1,0-1 1,0-2-1,0-3 0,29-2-11,319 4 643,-276-1-595,-44-2 14,1-5-1,-1-2 1,0-4-1,0-3 1,32-11-62,18-13 273,0-4 0,81-43-273,-122 48 213,4 1 131,-2-5-1,-2-3 0,36-27-343,-91 49 116,-1 0-1,-1-2 0,0-1 0,-2-1 1,-1-1-1,-1-1 0,-1-1 1,11-20-116,-8 6 139,-2-1 0,-1-2 0,-3 0 1,-1-1-1,8-41-139,-3-16 90,-6-1 0,-4-1-1,-4 0 1,-5 0 0,-7-44-90,-2 46 253,-5-1 0,-4 2 0,-5 0 1,-4 1-1,-5 2 0,-4 0 0,-4 3 0,-38-70-253,26 68-469,-3 2 0,-5 2 1,-4 3-1,-42-46 469,67 95-755,-3 1 0,-1 2 0,-2 2 0,-21-13 755,30 27-1099,-1 1-1,0 2 0,-2 1 0,0 2 0,-1 1 1,-22-5 1099,-9 2-3815</inkml:trace>
  <inkml:trace contextRef="#ctx0" brushRef="#br0" timeOffset="12735.884">3086 884 6691,'-4'-3'-27,"-19"-10"19,-3 3-2,-26-4 4,42 14-4,-7 7 4,16-6 6,-1-1-1,1 1 0,0 0 1,0 0-1,-1 0 0,1 0 0,0 0 1,0 0-1,0 0 0,0 0 1,0 0-1,0 0 0,0 1 1,1-1-1,-1 0 0,0 1 1,1-1-1,-1 1 0,1-1 0,-1 1 1,0 0-2,-4 9-11,-9 21-555,-9 9-2210</inkml:trace>
  <inkml:trace contextRef="#ctx0" brushRef="#br0" timeOffset="12952.839">2760 1028 6451,'0'0'11,"0"0"-22,0 0-5,0 0 0,-2 5 3,-17 45-49,0-17 68,10-24 8,0-1 0,0 0 1,-1-1-1,0 0 1,-3 2-15,11-8-6,-7 5-45,0 0 0,1 1-1,-1 1 1,2-1 0,-1 1-1,1 0 1,0 1 0,1 0 0,0 0-1,0 0 1,1 1 0,0 0-1,-1 6 52,-3 14-2788</inkml:trace>
</inkml:ink>
</file>

<file path=ppt/ink/ink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0:10:31.221"/>
    </inkml:context>
    <inkml:brush xml:id="br0">
      <inkml:brushProperty name="width" value="0.05292" units="cm"/>
      <inkml:brushProperty name="height" value="0.05292" units="cm"/>
      <inkml:brushProperty name="color" value="#FF0000"/>
    </inkml:brush>
  </inkml:definitions>
  <inkml:trace contextRef="#ctx0" brushRef="#br0">16462 17753 331 0,'0'0'-2'0,"0"0"8"0,0 0 21 16,-15 27 7-16,15-27 2 0,0 0-6 0,0 0-18 15,0 0-4-15,0 0 0 16,0 0 2-16,-7 28 3 0,7-28 2 0,0 0 4 16,7 31 2-16,-7-31 2 0,13 29-1 15,-13-29-1-15,7 33 1 0,-7-33 12 16,4 45 8-16,-1-10 0 0,-3 5-1 16,-3 9-13-16,-1-3-11 0,4 1-5 15,-5-7-7-15,5-5-3 0,0-2-1 16,0 0 0-16,0-2 0 0,0-31-2 15,0 45-3-15,0-45-3 0,0 0-4 0,0 31-7 16,0-31-9-16,0 0-7 16,0 0-6-16,0 0-5 0,0 0-10 0,0 0-27 15,0 0-6-15,0 0 10 0,-31-11-179 16</inkml:trace>
  <inkml:trace contextRef="#ctx0" brushRef="#br0" timeOffset="384.919">16471 17740 320 0,'29'-29'-1'16,"-29"29"-1"-16,31-38 1 0,-31 38 1 16,38-24 1-16,-38 24-1 0,35-11 0 15,-35 11 0-15,31 11-1 0,-31-11 2 16,33 33 3-16,-22-6 4 0,1 2 6 15,-8 2 4-15,0 2 7 0,-4-2 3 0,-4-5 4 16,0 1 0-16,-10-1-3 16,14-26-4-16,-40 54-7 0,18-28-9 0,22-26-6 15,-48 44-9-15,48-44-3 0,-47 34 3 16,47-34 2-16,-33 17 6 0,33-17 5 16,0 0 1-16,-27 9 5 0,27-9 2 15,0 0 2-15,0 0-4 0,0 0-4 16,0 0-2-16,0 0 3 0,0 0 6 15,18 36 0-15,-18-36 0 0,38 35-5 16,-38-35-1-16,46 36 4 0,-19-21-2 0,10 1-1 16,-1-3-7-16,-7-4-11 0,2 0-15 15,0-1-25-15,6-1-26 0,5 0-22 16,0 2 11-16,-4-3-179 0</inkml:trace>
  <inkml:trace contextRef="#ctx0" brushRef="#br0" timeOffset="832.324">17233 18056 332 0,'0'0'24'0,"0"0"18"15,-27-17 8-15,27 17 6 0,0 0-18 16,0 0-8-16,-31-22-3 0,31 22-4 15,0 0-8-15,-31-7-7 0,31 7-8 16,0 0-6-16,-28 9-4 0,28-9-2 0,-31 20 3 16,31-20 4-16,-31 37 3 0,31-37 4 15,-16 49-2-15,16-49-2 0,-4 47-4 16,4-47 0-16,9 48-1 0,2-19-3 16,4 0-6-16,5 0-4 0,-20-29-2 15,38 39 2-15,-38-39 6 0,42 16 1 16,-42-16 1-16,42-2 2 0,-42 2 3 15,44-20 3-15,-44 20 2 0,38-40-1 0,-38 40-5 16,24-53-2-16,-19 22-1 16,-3 2 5-16,2 2 10 0,-4 27 14 0,-11-39 10 15,11 39 5-15,0 0 4 0,-22-34 0 16,22 34 1-16,0 0 0 0,0 0-7 16,-31 3-9-16,31-3-12 0,0 0-11 15,0 0-5-15,-4 28-1 0,4-28-1 16,4 54-8-16,3-21-24 0,4 0-22 0,2-2-14 15,0-4 8-15,-13-27 24 16,29 39-180-16</inkml:trace>
  <inkml:trace contextRef="#ctx0" brushRef="#br0" timeOffset="1299.836">17614 18129 436 0,'0'0'61'0,"-16"31"3"0,16-31-34 0,-15 45-10 15,15-14 2-15,0 2 1 16,4 9-4-16,5 2-11 0,2 5-5 0,5 2-3 16,-1 0-2-16,3-2 1 0,-3-1-4 15,1-6 0-15,-5-4-1 0,0-9-4 16,-11-29 1-16,5 35 0 0,-5-35 2 0,0 0 3 15,0 0 7-15,0 0-2 16,0 0-12-16,0 0-7 0,-23-26-6 0,10-5 5 16,0-7 14-16,-3-8 9 0,3-5 2 15,2 4 0-15,0-2-2 0,6 5-5 16,5-2-11-16,0-5-4 0,9 2-3 16,2 0 2-16,0 7 4 0,1 5-3 15,3 1 2-15,-4 5-3 0,-11 31 5 16,20-38 5-16,-20 38 2 0,0 0 5 15,0 0 2-15,33 0 5 0,-33 0 10 0,16 27 9 16,-16-27 9-16,20 47 4 16,-20-47-5-16,15 48-4 0,-15-48-2 0,7 42 2 15,-7-42 0-15,0 42-4 0,0-42-5 16,-13 36-5-16,13-36-2 0,-29 31-4 16,29-31-23-16,-49 37-26 0,18-21-32 15,-7-3-21-15,12-8-3 0,26-5 20 16,-49-3-170-16</inkml:trace>
  <inkml:trace contextRef="#ctx0" brushRef="#br0" timeOffset="4139.992">18015 18125 362 0,'0'0'-2'0,"0"0"-1"0,0 0 1 16,0 0 5-16,0 0 7 0,0 0 13 0,0 0 32 15,0 0 21-15,0 0-2 0,0 0-9 16,0 0-34-16,0 0-23 0,0 0-8 16,0 0-1-16,0 0 10 0,0 0 14 15,31 55 6-15,-25-13 1 0,5 5-9 16,5-3-7-16,-1 3-3 0,1-3 6 0,-1 0 4 15,-4-4-1-15,1-4-2 16,-1-3-5-16,2-4-5 0,-6-3-1 0,-7-26 0 16,6 40-2-16,-6-40-1 0,0 0-3 15,0 0-1-15,5 29-1 0,-5-29 1 16,0 0 0-16,0 0-2 0,0 0-17 16,0 0-18-16,-34-38-15 0,10 12-2 15,2-5 14-15,2-9 10 0,-2 0 7 16,11-2-1-16,2-2-2 0,2 1 6 15,3 1 6-15,2 3 4 0,4 3 6 0,2-2-4 16,3 7 1-16,-7-4 2 16,4 2-3-16,5 0 0 0,7-1-11 0,1 1-4 15,6 7-1-15,-23 26 5 0,31-29 10 16,-31 29 3-16,0 0 2 0,37 2 0 16,-37-2-2-16,47 24 2 0,-47-24 1 15,35 47 5-15,-35-47 4 0,29 49 3 16,-29-49 4-16,15 33 4 0,-15-33 12 0,0 0 6 15,0 0 6-15,0 26 1 16,0-26-7-16,0 0-8 0,-42 27-8 0,16-14-11 16,-3 5-8-16,0-5-10 0,3-2-10 15,-1-4-9-15,27-7-18 0,-42 4-16 16,42-4-15-16,0 0 10 0,-29 0-179 16</inkml:trace>
  <inkml:trace contextRef="#ctx0" brushRef="#br0" timeOffset="4860.834">18754 18085 357 0,'0'0'-2'0,"0"0"0"0,0 0 1 16,-15-29 2-16,15 29 2 0,0 0 5 15,0 0 5-15,-20-26 7 0,20 26 14 16,0 0 0-16,-27-16-4 0,27 16-10 0,0 0-13 15,-26-2-3-15,26 2-3 0,-33 9-3 16,33-9-1-16,-31 22-3 0,31-22 1 16,-27 38 3-16,27-38 2 0,-16 46 0 15,16-46 1-15,-6 42-1 0,6-42 0 16,-5 40 1-16,5-40-3 0,9 38 2 16,-9-38-1-16,18 26 0 0,-18-26 1 15,0 0 0-15,31 29-1 0,-31-29 1 16,31 2 1-16,-31-2 1 0,38-11 2 15,-38 11 0-15,31-26 0 0,-31 26-2 0,28-40-2 16,-28 40 1-16,20-38-3 16,-20 38 3-16,7-40-1 0,-7 40 4 0,0-35 10 15,0 35 11-15,0 0 13 0,-7-29 17 16,7 29 9-16,0 0 2 0,0 0-5 16,0 0-15-16,0 0-19 0,0 0-14 15,0 0-6-15,0 0-4 0,-6 44 0 16,8-17 2-16,2 4-3 0,12 2-4 15,-1-4-9-15,3 0-9 0,-2-3-12 16,-16-26-17-16,37 42-24 0,-37-42-28 0,36 29-14 16,-36-29 14-16,26 9 32 0,-26-9-168 15</inkml:trace>
  <inkml:trace contextRef="#ctx0" brushRef="#br0" timeOffset="7993.552">19235 18032 372 0,'0'0'-2'0,"0"0"5"16,15-27 13-16,-15 27 12 0,0 0 14 15,0 0 17-15,0 0 36 0,0 0 2 16,0 0-14-16,0 0-23 0,0 0-50 16,0 0-15-16,0 0 9 0,0 0 20 15,-4 51 17-15,13-2 13 0,-3 11-7 16,1 4-16-16,-3-2-12 0,1-4-5 15,-5 1-1-15,0-1-1 0,4 8-1 0,-8-6-7 16,4 0-4-16,-5 0-1 16,1-9 0-16,-3 0-4 0,7-11-3 0,0-7-3 15,0-33-4-15,0 37 1 0,0-37-4 16,0 0 0-16,0 0 3 0,0 0 6 16,0 0-4-16,0 0-24 0,0 0-33 15,-31-42-18-15,16 0-7 0,-7-18 11 16,11-8 30-16,0-10 17 0,6 5 18 15,1 11 16-15,4 7 4 0,4 8 1 16,-4 1 1-16,5 2-1 0,1 2-2 0,-1 4 0 16,6 7 0-16,0 2-3 15,0 3-9-15,0-1-8 0,4 0-3 0,-15 27-2 16,36-35 7-16,-36 35 7 0,31-11 4 16,-31 11 3-16,0 0 3 0,29 15 3 15,-29-15 8-15,24 31 9 0,-24-31 5 16,11 27 7-16,-11-27 3 0,0 0 1 15,0 40-1-15,0-40-6 0,-15 31-8 0,15-31-14 16,-27 44-12-16,27-44-15 0,-31 38-23 16,31-38-14-16,-22 35-6 0,22-35 9 15,-100-49 23-15,100 49-187 0</inkml:trace>
  <inkml:trace contextRef="#ctx0" brushRef="#br0" timeOffset="8333.526">19616 18054 354 0,'0'0'3'0,"0"0"5"15,-27-9 10-15,27 9 5 0,0 0 3 16,-31-2 1-16,31 2-1 0,0 0 0 16,0 0-5-16,0 0-5 0,-26 42-7 15,26-42-1-15,-12 58 0 0,6-25 2 16,1 5 0-16,1 6 0 0,4-2 0 15,0 0-2-15,4-7-2 0,-4-35-1 0,27 45-3 16,-27-45 1-16,0 0-1 0,31 29 5 16,-31-29 10-16,42 0 10 0,-13-9 13 15,-3-9-2-15,1-6-4 0,-7-10-10 16,0-5-11-16,-9-1 2 0,0 0 1 16,-7 4 2-16,-8 8 0 15,-7-1-9-15,11 29-5 0,-31-47-12 16,31 47-37-16,-49-35-30 0,18 26-27 0,-11 9-14 0,16 9 21 15,-5 6 27-15,31-15 27 16,-43 45-180-16</inkml:trace>
  <inkml:trace contextRef="#ctx0" brushRef="#br0" timeOffset="8651.019">19817 18457 352 0,'0'0'1'0,"0"0"3"0,0 0 10 16,27 0 10-16,-27 0 5 0,0 0 1 0,20-26-7 15,-20 26-8-15,22-51-9 0,-7 20-3 16,-4-3-2-16,3-3-2 0,-8-1-2 16,1 3 0-16,-3 6 1 0,-4 29 6 15,5-35 12-15,-5 35 17 0,0 0 7 16,0 0 5-16,0 0-6 0,0 0-16 0,0 0-11 15,0 0-18-15,0 0-9 16,0 0 1-16,0 0 3 0,0 31 10 0,6-5 5 16,6 7-2-16,1 1-3 0,-2-3-9 15,7 0-15-15,-5-5-17 0,-13-26-10 16,38 44-7-16,-38-44 4 0,44 29 16 16,-44-29 15-16,46 0-190 0</inkml:trace>
  <inkml:trace contextRef="#ctx0" brushRef="#br0" timeOffset="9094.44">20377 17693 359 0,'0'0'9'0,"0"0"2"0,0 0 27 16,0 0 17-16,0 0 1 0,0 0 9 15,14 49-19-15,-8-14-20 0,5 12-5 16,5-1-9-16,-7-1-8 0,6 3-1 16,-1 3-4-16,-1 2-13 0,0 5-10 15,0-3-18-15,-6 3-21 0,-7 0-7 16,-11-3 6-16,7-11 16 0,-8-15 22 0,12-29 21 15,0 0 3-15,0 0 2 16,0 0 1-16,-33 9 0 0,33-9-201 0</inkml:trace>
  <inkml:trace contextRef="#ctx0" brushRef="#br0" timeOffset="9214.252">20333 18129 355 0,'-24'-42'17'0,"24"42"21"16,-22-31 112-16,22 31 38 0,0 0-13 15,0 0-19-15,0 0-110 0,22-28-42 16,4 12-2-16,19-6-8 0,21-2-24 15,7-3-64-15,16 0-78 0,1 3-21 0,6 2 24 16,-8 0-140-16</inkml:trace>
  <inkml:trace contextRef="#ctx0" brushRef="#br0" timeOffset="11736.062">14618 17401 498 0,'0'0'117'15,"0"0"-2"-15,-35-2-60 0,35 2-37 0,0 0-15 16,0 0 1-16,4 31 0 0,-4-31 3 16,20 60 1-16,-7-18 1 0,3 9 0 15,4 2 0-15,0 0 1 0,-3 0 3 16,-1-4 5-16,-1-1 1 0,-4-1 3 15,0-5-4-15,-6-2-5 0,4-7-1 16,-7-2-1-16,-2-4 1 0,0-27-1 16,4 42-2-16,-4-42-4 0,0 0-2 0,-4 28-1 15,4-28 0-15,0 0 1 16,0 0-1-16,0 0 2 0,0 0 4 0,0 0 4 16,0 0 3-16,0 0-6 0,11-28-15 15,-18 1-4-15,7-8-2 0,-4-7 3 16,2 2 8-16,4-2-9 0,2 0-9 15,3 4-5-15,8 0-7 0,1 7 1 16,-16 31 1-16,38-46-2 0,-38 46 4 16,42-25 4-16,-42 25 5 0,46-2 5 15,-15 13 4-15,-2 5 5 0,2 10 5 0,7 10 8 16,-7 8 3-16,0 0-1 0,-9 3 4 16,-7-7 4-16,-4-3 13 0,-6 3 11 15,-10-4 6-15,-6-1 0 0,-4-8-13 16,15-27-8-16,-56 44-11 0,17-22-9 15,-4-4-3-15,6 0-5 0,6-10-5 16,2-1-7-16,29-7-19 0,-46-2-28 16,46 2-43-16,0 0-51 0,-27-18-13 0,27 18-172 15</inkml:trace>
  <inkml:trace contextRef="#ctx0" brushRef="#br0" timeOffset="12286.256">15309 18063 447 0,'0'0'75'16,"0"0"2"-16,0 0-38 0,-9 31-8 15,9-31 0-15,0 40-1 0,0-40-10 0,11 46-12 16,0-19-5-16,-11-27-3 0,27 44-2 16,-27-44 1-16,35 40-2 0,-35-40-2 15,38 27-1-15,-38-27-1 0,37 4 0 16,-37-4 4-16,31-13 6 0,-31 13 5 15,31-33 2-15,-15 4 0 0,-5-2-2 16,4-2 1-16,-8-3 4 0,-2 5 10 16,-5 31 6-16,6-40 3 0,-6 40 0 0,0 0-3 15,0 0-5-15,0 0-9 16,0 0-12-16,0 0-18 0,0 0-8 0,0 0 2 16,0 27 13-16,5 8 18 0,-5 21 10 15,11 12 3-15,2 8-4 0,-2 1-1 16,2 3 0-16,-4-3 0 0,2 1 1 15,5-1-2-15,-5-6-4 0,0-4-1 16,0-10-2-16,-7-15-1 0,5-9 0 16,-9-33-1-16,0 31 2 0,0-31-1 15,0 0 7-15,0 0 0 0,-46 27-6 0,15-27 1 16,-7-2-10-16,-8-11-3 0,4-10 3 16,-3-3 5-16,5-5 9 0,7 0 6 15,7 4 3-15,26 27-3 0,-27-46-10 16,27 46-7-16,-7-38-6 0,7 38-3 15,23-53-3-15,3 18-11 0,18-5 0 16,3 0-1-16,4 4 0 0,2 1 6 16,0 6-1-16,0 3-8 0,-4 6-5 0,-7 4-4 15,-11 5 2-15,-31 11 8 16,38-11 0-16,-38 11-2 0,0 0-2 0,0 0-5 16,0 0-23-16,0 0-61 0,0 0-34 15,-5 27-193-15</inkml:trace>
</inkml:ink>
</file>

<file path=ppt/ink/ink30.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5:11:06.305"/>
    </inkml:context>
    <inkml:brush xml:id="br0">
      <inkml:brushProperty name="width" value="0.05292" units="cm"/>
      <inkml:brushProperty name="height" value="0.05292" units="cm"/>
      <inkml:brushProperty name="color" value="#0070C0"/>
    </inkml:brush>
  </inkml:definitions>
  <inkml:trace contextRef="#ctx0" brushRef="#br0">9400 6313 371 0,'0'0'7'0,"-13"-18"15"0,13 18 25 15,-10-18 7-15,10 18 3 0,0 0-18 16,-13-20-16-16,13 20-7 0,0 0-7 0,0 0-3 16,0 0-6-16,0 0 2 0,0 0-2 15,0 0 0-15,0 0 8 0,20-4 1 16,-20 4 1-16,30-2 7 0,-13 1-2 16,4 0 7-16,9-5 5 0,7 3 4 15,4-3 5-15,9-1-4 0,6 3-2 16,3-5-10-16,11 1-4 0,7-2-8 15,3-3-1-15,8 0-1 0,6 0 1 0,1-1 1 16,7-1-4-16,2-2-4 0,-4-5-5 16,4 2 3-16,-12 2 0 0,-5 2 5 15,-10 3 0-15,-7 6-4 0,-9 0 4 16,-9 3-4-16,-5 1 3 0,-7 2 0 16,-6-2-1-16,-11 1 1 0,-2 4-4 15,-21-2-3-15,20-2-7 0,-20 2 1 16,0 0-2-16,0 0-8 0,0 0-27 0,0 0-46 15,0 0-39-15,-20-4 7 16,20 4 33-16,-31-9-149 0</inkml:trace>
  <inkml:trace contextRef="#ctx0" brushRef="#br0" timeOffset="697.3">10836 6223 366 0,'0'0'22'0,"0"0"7"0,0 0 1 0,0 0-6 15,0 0-22-15,13 26 0 0,4-7 0 16,2 4 8-16,6 4 2 0,5-1 1 16,3-1 8-16,3-5-1 0,2-4 6 15,9-9 4-15,1-1 16 0,9-5 6 16,7-5 0-16,7-3 2 0,1-7-16 0,0-6-7 15,2-4 1-15,1-6 1 16,5-3-13-16,0-7 1 0,1-5-16 0,0-7-5 16,-6-5 3-16,1 2 1 0,-5-6 5 15,-1 2-5-15,2-5-2 0,-2-5 2 16,-2 0-4-16,5 1 2 0,-6 4 9 16,-3 7 0-16,-3 2 1 0,-7 2 0 15,-3 8-4-15,-5 3-7 0,-7 8 2 16,-4 9-3-16,-8 2-6 0,-3 6 1 15,-7 2 1-15,-17 15 0 0,27-18 2 0,-27 18-1 16,0 0-8-16,23-13-3 0,-23 13-15 16,0 0-9-16,0 0-8 0,0 0-13 15,0 0-8-15,0 0-13 0,0 0-6 16,0 0 3-16,0 0 12 0,0 0 16 16,0 0 19-16,0 0 19 0,0 0-194 15</inkml:trace>
  <inkml:trace contextRef="#ctx0" brushRef="#br0" timeOffset="981.204">12990 5119 369 0,'0'0'11'0,"0"0"10"15,0 0 18-15,0 0-2 0,0 0-10 0,25-19-7 16,-25 19-17-16,29-10-2 0,-7 6-1 16,-1 4 0-16,-1 3-1 0,3 3 1 15,-2 1 2-15,2 1-2 0,-3-1 0 16,-3 1 0-16,-17-8-4 0,26 17 2 16,-26-17-3-16,0 0-1 0,5 21-1 15,-5-21-2-15,-11 24-6 0,-5-5-17 16,-1 3 5-16,-7 1-1 0,0-1 15 15,4-4-182-15</inkml:trace>
  <inkml:trace contextRef="#ctx0" brushRef="#br0" timeOffset="1776.558">13769 4829 365 0,'0'0'-3'0,"7"24"-2"16,-7-24 6-16,5 23 2 0,-5-23 6 15,8 28 5-15,-8-28 2 0,12 36 4 16,-3-14 0-16,-2 1-3 0,-1-2-2 15,-3-3-6-15,-3-18 0 0,0 24 1 0,0-24 3 16,0 0 11-16,0 0 17 0,0 0 24 16,0 0 14-16,0 0-14 0,0 0-21 15,0 0-30-15,-15-23-23 0,10 2-11 16,-1 1-1-16,2-6 4 0,1 3-1 16,1-1 10-16,4 0 3 0,-1 1-2 15,5-1-1-15,2 1-5 0,0 3-2 16,3 2 4-16,-11 18 4 0,16-21 5 0,-16 21-4 15,0 0-3-15,27-8 0 16,-27 8-2-16,31 12 6 0,-14-1 2 0,3 6 5 16,-20-17 3-16,30 34-5 0,-13-14 3 15,-17-20-3-15,14 32 1 0,-14-32 5 16,10 22 2-16,-10-22 0 0,0 0 5 16,0 17 1-16,0-17 4 0,0 0 9 15,0 0 7-15,0 0 7 0,0 0 6 16,0 0-4-16,0 0-22 0,0-18-29 15,0 18-22-15,-3-38-12 0,3 12 13 0,3-1 22 16,0-2 5-16,5 5 5 16,2 3-4-16,0 2-3 0,-10 19 7 0,17-25-1 15,-17 25 1-15,0 0-2 0,23-13-2 16,-23 13 0-16,29 4 0 0,-29-4 3 16,32 16 1-16,-15-5 4 0,-17-11-1 15,30 24-4-15,-30-24-2 0,26 23-3 16,-26-23 0-16,23 24-6 0,-23-24-19 0,14 20-16 15,-14-20-20-15,8 17-14 16,-8-17-4-16,10 18 6 0,-10-18 23 0,0 0 23 16,0 0 25-16,18-15 11 0,-18 15-204 15</inkml:trace>
  <inkml:trace contextRef="#ctx0" brushRef="#br0" timeOffset="1988.3">14410 4607 363 0,'0'0'0'0,"17"20"6"16,-17-20 27-16,0 0 4 0,13 25 2 16,-13-25-4-16,4 29-17 0,5-11-6 15,-2 1-2-15,-3-2-2 0,3 1-5 16,-1 1-2-16,1-1-8 0,-4 4-11 16,-3-22-8-16,0 25-5 0,0-25 5 15,0 0 7-15,0 0 0 0,0 0 0 16,0 0 3-16,3-34 2 0,-6 11 10 15,2-5 7-15,4-3-204 0</inkml:trace>
  <inkml:trace contextRef="#ctx0" brushRef="#br0" timeOffset="2117.135">14477 4482 377 0,'0'0'1'16,"-10"-18"12"-16,10 18 20 0,0 0 12 16,0 0 0-16,0 0-17 0,0 0-32 15,0 0-31-15,0 0-10 0,0 0 1 16,0 0 12-16,0 25 21 0,0-25 6 15,12 27 5-15,-12-27 2 0,17 22-203 0</inkml:trace>
  <inkml:trace contextRef="#ctx0" brushRef="#br0" timeOffset="2385.958">14820 4602 364 0,'0'0'-3'16,"-17"0"4"-16,17 0 8 0,-20-1 11 0,20 1 14 16,-17 6 11-16,17-6 5 0,-17 1-5 15,17-1-9-15,0 0-10 0,-24 9-14 16,24-9-2-16,0 0-4 0,-3 27-3 16,3-27 4-16,3 30-3 0,0-11-2 15,1-1-1-15,0 0-8 0,5 1-14 0,-9-19-5 16,24 27-7-16,-24-27-6 15,25 17 9-15,-25-17-8 0,33 5-5 0,-13-7 10 16,-20 2 6-16,34-29 13 16,-17 9-186-16</inkml:trace>
  <inkml:trace contextRef="#ctx0" brushRef="#br0" timeOffset="2749.831">15006 4534 357 0,'0'0'3'15,"0"0"7"-15,0 0 4 16,5 19 6-16,-5-19-2 0,5 25-4 0,0-8-3 16,-5 0-6-16,2 3-1 0,-2-20-3 15,5 32 1-15,-5-32-4 0,7 24 3 16,-7-24 0-16,0 0 5 0,0 0 10 16,0 0 7-16,0 0 13 0,0 0 9 15,0 0 2-15,0 0-11 0,0 0-20 0,0 0-17 16,-10-27-9-16,8 10 3 15,2 17 10-15,-7-36-1 0,7 13 1 0,0 2 4 16,5 0 0-16,-3 4 5 0,-2 17 1 16,8-30-8-16,-8 30-2 0,12-36-5 15,-12 36 0-15,22-33 2 0,-22 33 0 16,17-19 0-16,-17 19 0 0,0 0 0 16,24-3-2-16,-24 3 0 0,23 14 0 15,-23-14 1-15,24 20-7 0,-24-20-14 16,21 31-10-16,-12-12-9 0,-9-19-6 0,18 30 0 15,-18-30-2-15,13 21 2 0,-13-21 14 16,17 14-186-16</inkml:trace>
  <inkml:trace contextRef="#ctx0" brushRef="#br0" timeOffset="2986.274">15442 4369 364 0,'0'0'26'15,"0"0"14"-15,0 0 8 0,0 0 3 0,-19-8-14 16,19 8-9-16,0 0-8 0,0 0-9 16,0 0-8-16,0 0-10 0,0 0 2 15,-15 24 2-15,15-3-1 0,-5 2 4 16,5 5-2-16,0-5 3 0,5 11-6 16,-3 2-3-16,6-9-8 0,2-4-5 15,-3-6 0-15,-7-17-6 0,31 15-2 16,-13-10 0-16,5-5-3 0,-4-6 5 0,-2-3 8 15,0 2-195-15</inkml:trace>
  <inkml:trace contextRef="#ctx0" brushRef="#br0" timeOffset="3639.483">15415 4328 403 0,'0'0'60'0,"0"0"15"16,-13-19-3-16,13 19-35 0,0 0-21 15,0 0-11-15,0 0-5 0,18-15 0 16,-18 15 0-16,29-7-1 0,-6 4 2 0,-2 3 1 16,2 4-1-16,-3 2 0 0,-2 4 3 15,-18-10 0-15,30 25 4 0,-30-25 8 16,20 32-1-16,-10-15 1 0,-10-17 2 16,10 25-5-16,-10-25 0 0,1 24 6 15,-1-24 1-15,-7 30-2 0,0-13 1 0,-6 0-13 16,13-17-9-16,-20 32-18 15,20-32-24-15,-14 25-20 0,14-25-11 0,-14 17 0 16,14-17-1-16,-17 6 15 0,-16-50 16 16,33 44-182-16</inkml:trace>
  <inkml:trace contextRef="#ctx0" brushRef="#br0" timeOffset="7039.795">16238 4156 353 0,'0'0'0'0,"-17"22"12"15,17-22 1-15,-25 13 1 0,25-13-5 16,-29 17-1-16,29-17 7 0,-30 26 2 0,30-26 7 15,-24 31-1-15,14-12-3 16,5 2-2-16,3 2-2 0,2-2-3 0,4 3-4 16,5 1 0-16,1-8 0 0,1 1 4 15,-11-18 2-15,29 29 1 0,-9-17-1 16,2-3-2-16,0-8 0 0,2-2 2 16,2-5 0-16,1 1 0 0,-3-4-3 15,3-5-3-15,-7-2-1 0,0-2-4 16,-5-5-2-16,-3 4 3 0,-1 2 0 15,-7-3-1-15,2 3-4 0,0-4-2 0,-5-5-1 16,2 6-4-16,-6-1-1 0,3 21-2 16,-11-23-1-16,11 23 2 0,0 0 0 15,-20-15-2-15,20 15 0 0,0 0 5 16,-23-6 0-16,23 6 5 0,0 0 0 16,-21 26 2-16,21-26 1 0,-16 31 2 15,12-7 3-15,0 7 1 0,5 5 3 16,5 0 0-16,-2 1-4 0,6-3-4 0,0-3-4 15,3-1-1-15,4-6 2 0,0-3 0 16,4-5 2-16,2 0-7 0,4-8-12 16,4-2-19-16,-2-9-29 0,3-8-16 15,-2-6 7-15,2-15 21 0,-2-9-174 16</inkml:trace>
  <inkml:trace contextRef="#ctx0" brushRef="#br0" timeOffset="7290.489">16762 3823 358 0,'0'0'42'16,"0"0"20"-16,0 0 4 0,0 0-7 16,0 0-37-16,-1 25-20 0,1-5 0 15,0 10 12-15,0 7 6 0,4 9 8 16,-1 2 3-16,1 0-2 0,2-1-4 0,2-1-11 15,-2 2 0-15,-2 2-11 16,3-3-11-16,-1-3-5 0,0 2-25 0,-1-5-20 16,4-3-10-16,-1-5-13 0,1-10 6 15,-9-23 24-15,17 7 19 0,-17-7-180 16</inkml:trace>
  <inkml:trace contextRef="#ctx0" brushRef="#br0" timeOffset="7506.784">16973 3836 384 0,'0'0'62'15,"0"0"5"-15,0 0-11 0,0 0-26 16,-3 18-33-16,3-18 2 0,8 37 14 16,1-4 5-16,-4 2 8 0,1 5-4 15,1 4 1-15,-4 5-7 0,1-2-4 16,-1 1-8-16,2 2-16 0,-3 1-15 0,0-4-23 15,-1 1-27-15,3-5-3 0,4-5 13 16,-3-5 21-16,2-16-169 0</inkml:trace>
</inkml:ink>
</file>

<file path=ppt/ink/ink3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31:38.596"/>
    </inkml:context>
    <inkml:brush xml:id="br0">
      <inkml:brushProperty name="width" value="0.05292" units="cm"/>
      <inkml:brushProperty name="height" value="0.05292" units="cm"/>
      <inkml:brushProperty name="color" value="#0070C0"/>
    </inkml:brush>
  </inkml:definitions>
  <inkml:trace contextRef="#ctx0" brushRef="#br0">14281 5402 364 0,'0'0'1'0,"0"0"-2"0,0 0-2 15,0 0 5-15,0 0-3 16,0 0 0-16,0 0-1 0,0 0-1 0,0 0 17 16,-17-27 19-16,17 27 12 0,0 0 8 15,0 0 1-15,0 0 0 0,-31-9 19 16,31 9 12-16,0 0 10 0,0 0 2 15,0 0-13-15,0 0-15 0,0 0-10 16,0 0-14-16,0 0-7 0,0 0-6 16,0 0-8-16,0 0-2 0,0 0-7 15,0 0-3-15,0 0-5 0,0 0-4 16,0 0 2-16,0 0-4 0,0 0-2 0,0 0-3 16,0 0-7-16,0 0-4 0,0 0-1 15,0 0 1-15,20-26 4 0,17 17 10 16,23-7 8-16,24-8 8 0,22-7 3 15,30-11 2-15,23 0-7 0,16 0-4 16,15 2-3-16,12 2-4 0,-3-2 4 16,0 0-4-16,5 1 0 0,-5-4 1 0,1 4-2 15,1-3 1-15,1-1-2 0,-1 1 2 16,-10 5-2-16,-14 4 2 0,-13 2-1 16,-12 2-3-16,-19 7 2 0,-15 2 1 15,-25 6 0-15,-23 6 1 0,-19 1-3 16,-22 2 3-16,-29 5 1 0,0 0 11 15,0 0 11-15,0 0 6 0,0 0 6 16,0 0-6-16,0 0-8 0,0 0-10 0,0 0-4 16,0 0-9-16,0 0-16 15,0 0-24-15,0 0-54 0,0 0-168 0,-44-2-233 16</inkml:trace>
  <inkml:trace contextRef="#ctx0" brushRef="#br0" timeOffset="4449.19">19140 1126 385 0,'0'0'1'0,"0"0"56"15,0 0 31-15,0 0 15 0,0 0 4 16,0 0-51-16,0 0-21 0,0 0 0 15,0 0 9-15,0 0 8 0,0 0 1 16,0 0-5-16,0 0-8 0,0 0-3 0,0 0-4 16,0 0-3-16,0 0 1 15,0 0-7-15,0 0-7 0,0 0-4 0,0 0-9 16,0 0 2-16,0 0-3 0,31 0 2 16,-5 0 1-16,12-9 0 0,22-11 0 15,13 0 1-15,22-4-4 0,11-5-2 16,3 0 4-16,8 0-4 0,0-4 6 15,-1 4-2-15,-10 12-3 0,-13 1 1 0,-18 7-4 16,-17 0-2-16,-12-2 6 0,-17 5-2 16,-29 6 1-16,31 2 3 0,-31-2 2 15,0 0 3-15,0 0 5 0,0 0-1 16,0 0 0-16,0 0-1 0,0 0-6 16,0 0 1-16,0 0-2 0,0 0-7 15,0 0-6-15,0 0-14 0,0 0-23 16,0 0-37-16,0 0-68 0,0 0-67 0,0 0-13 15,-47-71 42-15,47 71-128 16</inkml:trace>
  <inkml:trace contextRef="#ctx0" brushRef="#br0" timeOffset="4940.419">19208 1252 387 0,'0'0'0'16,"0"0"69"-16,0 0 88 0,0 0 22 16,0 0 7-16,0 0-67 0,0 0-81 15,0 0-22-15,0 0-2 0,0 0 4 16,33-2 3-16,-2 15 8 0,5 2-2 15,13 12 0-15,15 8 0 0,13 1-5 0,10 10-5 16,12 1-1-16,12 4-3 16,0 6 0-16,6 3 1 0,-2-2-2 0,3-7 2 15,-14-3-8-15,-9-6-1 0,-4-2-1 16,-12 0-6-16,-10-9 3 0,-11-2 0 16,-16-7-4-16,-7-2-6 0,-8-2-13 15,-27-18-18-15,31 13-22 0,-31-13-37 16,0 0-61-16,0 0-30 0,0 0-13 15,0 0-158-15</inkml:trace>
  <inkml:trace contextRef="#ctx0" brushRef="#br0" timeOffset="7086.702">21104 924 385 0,'0'0'5'0,"0"0"47"16,0 0 79-16,0 0 22 0,0 0-6 16,0 0-54-16,26 18-86 0,-26-18-20 15,0 0-1-15,31-13 8 0,-31 13 12 16,60-45-1-16,-11 5-8 0,6-6-14 15,-6-9-10-15,0-5 2 0,-10 2 6 0,-14 3 9 16,-5 13 14-16,-9 11 6 16,-11 31 12-16,4-38 0 0,-4 38 6 0,0 0 2 15,-31-31 4-15,31 31 10 0,-31-20-3 16,31 20-9-16,-29-13-8 0,29 13-11 16,0 0-9-16,0 0-8 0,-35 7-14 15,35-7 4-15,-18 68 3 0,5 3 7 16,2 20 10-16,9 15-2 0,4 5-2 15,2 2-1-15,12 4-2 0,4 1 1 16,-3-10-2-16,-1-2-4 0,-1-17-13 0,-8-9-1 16,-2-12 1-16,-5-12-2 0,-16-5 11 15,-4-14 2-15,-4-8 6 0,-7-9 7 16,0-7 4-16,0-4 0 0,-7-18-1 16,3-4-3-16,-3-23 4 0,9-3-5 15,5-3 1-15,8-5-2 0,10 5-16 16,10-11-17-16,9 0-28 0,18-7-23 15,12 0-24-15,10-2-14 0,4 2-2 0,1 3 31 16,2-1-167-16</inkml:trace>
  <inkml:trace contextRef="#ctx0" brushRef="#br0" timeOffset="7935.631">21876 1185 388 0,'16'27'-5'0,"-16"-27"6"0,0 0 15 15,0 0 12-15,0 0 1 0,0 0-4 0,42-31-12 16,-15 4-16-16,6-10-7 16,-9-12-3-16,9 0-9 0,-6 7 4 0,-14 5 8 15,-2 10 2-15,-11 27 8 0,-4-35 3 16,4 35 4-16,0 0 0 0,-47-9 2 16,21 18 11-16,26-9 13 0,-53 22 10 15,22 0 9-15,4 5-9 0,1 8-5 16,8 3-9-16,2 6-2 0,7 2 1 15,3-10-8-15,10 6-1 0,3-7-9 16,8-1-4-16,12-1 0 0,-27-33-3 0,58 46 2 16,-25-30 2-16,-2-5 0 0,4-7-3 15,-6-10 0-15,2-5-5 0,-4-9 2 16,-1-9-2-16,-2-18-3 0,-1-4 4 16,-1 5 1-16,-7-5 8 0,1 18 0 15,-16 33-7-15,15-49-6 0,-15 49-15 16,0 0-14-16,0 0-5 0,22-29-2 15,-22 29 10-15,31-2 10 0,-31 2 6 0,42 13 3 16,-42-13 2-16,49 36 6 16,-49-36 4-16,40 46 7 0,-40-46 10 0,27 42 8 15,-27-42 10-15,11 38 11 0,-11-38 11 16,0 0 14-16,0 0 7 0,0 0-2 16,0 0-8-16,0 0-14 0,0 0-14 15,0 0-12-15,0 0-10 0,-31-22-9 16,31 22-5-16,0 0-6 0,0-29-4 15,0 29-10-15,20-40 0 0,-20 40-2 16,48-46-1-16,-17 24 2 0,-4 8-1 0,-1 1 0 16,6 6 2-16,-32 7 2 0,44 14 2 15,-44-14 1-15,40 55 4 0,-27-22 3 16,-4 9 0-16,2-4 8 0,-11-3 3 16,-7-8 4-16,-2 2 7 0,9-29-3 15,-17 33-7-15,17-33-2 0,0 0-2 16,0 0-2-16,0 0-3 0,0 0-10 15,0 0-9-15,6-40-4 0,1 7 7 0,8-5 7 16,5-8 5-16,18-3 4 16,4 11 0-16,-4 1 1 0,-1 12 2 0,-37 25-5 15,36-17 0-15,-36 17-2 0,0 0 1 16,37 37 3-16,-37-37 2 0,20 51 4 16,-13-15-3-16,2 12-6 0,-7 3-33 15,0 2-59-15,-6-2-42 0,-1-11-21 16,1-13 14-16,4-27 57 0,0 0-163 15</inkml:trace>
  <inkml:trace contextRef="#ctx0" brushRef="#br0" timeOffset="8690.527">23365 523 399 0,'-9'34'11'0,"9"-34"89"15,-31 8 94-15,31-8 14 0,0 0-21 0,-34 12-88 16,34-12-96-16,-15 59-5 0,8-10 4 16,-2 17 4-16,7 8 1 0,0 3-4 15,4 1-5-15,5 8-6 0,-3-4-20 16,-1 6-45-16,1-1-42 0,-4-14-27 15,0-7 6-15,-4-19 38 0,4-47 40 0,-7 31 20 16,7-31-1-16,-11-40 3 16,0 0 5-16,-3-18 11 0,1-15 18 0,0-4 2 15,2-3 1-15,11 7 0 0,-2 16 1 16,4 19 5-16,2 11 17 0,-4 27 38 16,0 0 27-16,0 0-5 0,0 0-15 15,33-17-38-15,-33 17-31 0,51 0-1 16,-13 4-9-16,9 5-12 0,-3 0-14 15,2 2-11-15,3 4-1 0,-7-1 3 16,-6-3 5-16,-3 2 12 0,-7-13 9 0,-26 0 9 16,42 7 22-16,-42-7 28 0,0 0 65 15,0 0 52-15,0 0-3 0,0 0-17 16,0 0-51-16,-42 6-41 0,42-6-2 16,-28 5-6-16,28-5-15 0,-27 20-15 15,27-20-13-15,-29 46-12 0,18-4-8 16,9 2-11-16,4-1-7 0,7-4-6 15,2-8-4-15,-11-31 0 0,38 31 10 0,-7-24 11 16,2-7 14-16,2-2 15 16,-8-3 17-16,-27 5 25 0,35-44 21 0,-28 15 11 15,-11-6-1-15,-3-3-5 0,7 38-14 16,-24-40-17-16,24 40-20 0,-43-33-23 16,17 13-9-16,-1 3-10 0,27 17-23 15,-44-20-65-15,44 20-52 0,-35 0-25 16,35 0 16-16,-16 33 69 0,16-33 61 15,20 26-168-15</inkml:trace>
  <inkml:trace contextRef="#ctx0" brushRef="#br0" timeOffset="9230.666">24297 1214 381 0,'0'0'-1'0,"29"-17"8"0,-29 17 0 15,17-34-1-15,-17 34 3 0,5-35-5 16,-5 35 4-16,0 0 13 0,0 0 0 0,0 0 7 15,0 0 1-15,0 0-11 16,-27 9 6-16,27-9 7 0,-35 29 11 0,19-1 13 16,-6 6 7-16,2 1-4 0,2-2-14 15,3-4-14-15,8 0-17 0,3 2-7 16,10 0-7-16,-6-31 0 0,31 51 0 16,-31-51-2-16,49 20 1 0,-13-12 0 15,10-8-4-15,-2-2-6 0,3-11-8 16,-5-7-2-16,-4-9-1 0,-7-2 7 15,-5-4 8-15,-4-3-2 0,-11-2 2 0,-2 0 2 16,-9 5 2-16,0 2 6 16,-4 6 8-16,4 27 16 0,-20-35 5 0,20 35 6 15,-33-18 2-15,33 18-9 0,-34-2 1 16,34 2-8-16,-31 13-6 0,31-13-8 16,-24 33-8-16,13-6-1 0,0 11 0 15,7 4 0-15,-3 9-2 0,14 0-3 16,4-5-7-16,4-11-7 0,5-4-8 15,-20-31-10-15,42 45-15 0,-11-23-17 16,-2-18-13-16,2 1-5 0,-5-16 1 16,1-14 14-16,4-10 21 0,-7-23-184 0</inkml:trace>
  <inkml:trace contextRef="#ctx0" brushRef="#br0" timeOffset="9428.954">24970 610 510 0,'0'0'156'0,"0"0"7"16,0 0-36-16,0 0-66 16,-31 17-39-16,20 14 3 0,-2 16 6 0,1 15-4 15,6 9-15-15,1-3-10 0,1 6-11 16,4-4-11-16,0-3-17 0,0 6-23 16,0-4-30-16,0-14-20 0,0 5-3 15,-7-20 1-15,3-9 19 0,4-5 31 16,0-26-178-16</inkml:trace>
  <inkml:trace contextRef="#ctx0" brushRef="#br0" timeOffset="9601.089">25105 692 636 0,'0'0'218'0,"0"0"4"15,-29-16-74-15,29 16-113 0,0 0-25 16,0 0-5-16,-15 47 5 0,6-5 1 15,2 24-2-15,-2 14-4 0,9 13-17 0,-2 11-25 16,7 4-43-16,-3 3-68 16,-2-2-65-16,-7-16-185 0</inkml:trace>
  <inkml:trace contextRef="#ctx0" brushRef="#br0" timeOffset="10539.643">21739 2319 400 0,'0'0'-4'0,"0"0"-1"16,27-13 2-16,-27 13 7 0,0 0 39 15,0 0 56-15,0 0 16 0,9 44 5 16,-9-44-28-16,6 64-32 0,-10-8-2 16,-3 6-4-16,-2 6-5 0,-4-3-18 15,0-12-18-15,6 0-6 0,3-13-6 16,1-7 1-16,1-2-1 0,2-31-3 15,-11 46-2-15,11-46-3 0,0 0 2 16,0 0 0-16,0 0-10 0,0 0-18 16,0 0-8-16,-33-26-8 0,22-7 11 0,2-12 12 15,2-10 7-15,7-7 9 0,5-4 5 16,1-5 3-16,3 4 6 0,5 8-2 16,6 5-1-16,-1 12 2 0,4 7-3 15,-1 2-1-15,0 4 0 0,-22 29-4 16,46-31 0-16,-46 31-3 0,42-7 1 0,-42 7 1 15,38 5 3-15,-38-5 4 16,36 26 3-16,-36-26 4 0,19 27 9 0,-19-27 12 16,0 0 8-16,12 31 8 0,-12-31-4 15,-14 29-9-15,14-29-24 0,-40 37-36 16,9-15-35-16,5-2-42 0,26-20-20 16,-47 31 4-16,47-31 10 0,0 0 37 15,0 0 31-15,0 0-182 0</inkml:trace>
  <inkml:trace contextRef="#ctx0" brushRef="#br0" timeOffset="10837.173">22124 2282 393 0,'47'15'-6'0,"-47"-15"2"0,27 22 4 0,-27-22 17 15,0 0 55-15,4 29 25 0,-4-29 5 16,0 0-10-16,-20 31-52 0,16-4-20 16,1-1-9-16,-5 10-2 0,3 3-14 15,-2-10-31-15,3 7-28 0,4-36-21 16,0 37-3-16,0-37 12 0,0 0 26 15,31-9 18-15,-13-19 17 0,2-12 13 16,2-18 2-16,2-6 0 0,-2-9 2 0,0 4 0 16,3 12 0-16,-10 6 0 15,-8 15-3-15,4 3 3 0,-11 33 5 0,-2-35 30 16,2 35 84-16,0 0 66 0,0 0 5 16,0 0-26-16,0 0-90 0,0 0-75 15,0 0-23-15,0 0-24 0,0 0-31 16,-29 17-42-16,29-17-18 0,-7 58 3 15,3-18 18-15,8-5 43 0,-4-8 30 16,0-27 21-16,0 0-189 0</inkml:trace>
  <inkml:trace contextRef="#ctx0" brushRef="#br0" timeOffset="11375.328">22709 2357 400 0,'0'0'-4'0,"0"0"2"0,0 0 3 16,-13-38 9-16,13 38 22 0,0 0 24 15,0 0 74-15,-29-29 25 0,29 29-11 16,0 0-19-16,-35-17-67 0,35 17-30 16,0 0-6-16,-31 2-3 0,31-2-9 15,0 0-6-15,-23 26-7 0,23-26-8 16,-15 58-11-16,4-16-32 0,6 0-40 15,3 7-37-15,4-9-11 0,14-5 23 0,-16-35 30 16,35 38 35-16,-8-27 15 16,0-13 12-16,6 4 10 0,4-7 11 0,-1-12 9 15,-3-1-2-15,-2-2 2 0,-4-9-2 16,-27 29-4-16,42-48 2 0,-42 48 1 16,20-42 0-16,-20 42 3 0,15-31 7 15,-15 31 18-15,2-29 16 0,-2 29 14 16,0 0 42-16,-33-20 13 0,33 20-8 15,-26-5-10-15,26 5-45 0,-27 7-28 16,27-7-9-16,0 0-6 0,-40 9-11 0,40-9-11 16,-24 38-11-16,10-3-14 0,8 7-12 15,1-2-11-15,5-5-6 0,11-4 7 16,-11-31 14-16,51 31 19 0,-17-26 14 16,8-10 3-16,-5-15 0 0,-1-8 0 15,-5-10 0-15,-9-9 4 0,-7 10 10 16,-4-3 12-16,-6 7 17 0,-5 33 9 15,-16-53-3-15,16 53-12 0,-37-31-20 0,10 17-14 16,1 8-11-16,-3 1-16 16,-9 5-7-16,9 7-15 0,-2 13-3 0,31-20 17 15,-46 37 15-15,46-37 18 0,-11 34-192 16</inkml:trace>
  <inkml:trace contextRef="#ctx0" brushRef="#br0" timeOffset="11869.588">23657 2335 389 0,'0'0'7'0,"0"0"20"15,0 0 13-15,-29-5 15 0,29 5 22 16,0 0 16-16,-31-9 0 0,31 9-14 15,0 0-28-15,-31 16-35 0,31-16-11 16,-15 31-3-16,15-31 0 0,-20 53-3 16,13-18-1-16,7 8-1 0,4-1-3 0,3-3-4 15,4-10-3-15,0 2 2 0,-11-31 0 16,42 42 2-16,-42-42 7 0,47 25-2 16,-16-19 3-16,0-3-1 0,2-8-3 15,-2-8-5-15,0-7-1 0,-31 20 1 16,42-49 2-16,-42 49 8 0,38-55 1 15,-27 22-1-15,0-3 2 0,-7 1 0 16,-4 35 1-16,0-51 9 0,0 51 6 0,-11-33 9 16,11 33 10-16,0 0 7 0,0 0 2 15,0 0-6-15,-31-14-9 0,31 14-13 16,0 0-9-16,-31 14-7 0,31-14-2 16,-22 39-1-16,7-5 0 0,-1-1 0 15,9 2-3-15,3 1-3 0,4-3-5 16,7-2-4-16,1-4-5 0,4 1-11 15,-12-28-9-15,42 47-14 0,-9-25-10 0,-2-9-9 16,0-6-10-16,6-3 3 16,-6-13 1-16,7-8 16 0,-7-10 16 0,-4-10 20 15,-5-6-185-15</inkml:trace>
  <inkml:trace contextRef="#ctx0" brushRef="#br0" timeOffset="12117">24175 1972 391 0,'0'0'8'15,"0"0"28"-15,0 0 19 0,0 0 20 0,0 0 6 16,0 0-19-16,-27 22-6 0,27-22-4 16,-6 40-1-16,6 10 4 0,4 1-7 15,-2 16-12-15,3 1-10 0,6 3-10 16,-11 0-9-16,4-2-1 0,-4-3-2 15,0-4-4-15,0-6-17 0,0-8-18 0,0-3-33 16,0-10-23-16,0-35-10 16,0 31 10-16,0-31-1 0,0 0 14 0,0 0 25 15,11-46-196-15</inkml:trace>
  <inkml:trace contextRef="#ctx0" brushRef="#br0" timeOffset="12311.715">24489 1974 470 0,'0'0'144'0,"0"0"38"0,0 0-17 16,0 0-46-16,0 0-75 0,-13 31-29 15,13 0 7-15,0 17 4 0,5 8 3 16,-1 8-9-16,-4 7-10 0,7 9-4 16,-3 2-5-16,3-5-4 0,-3-2-14 15,1-6-51-15,-1-9-58 0,-8-9-48 16,-1-5-22-16,1-15 44 0,4-31-144 15</inkml:trace>
  <inkml:trace contextRef="#ctx0" brushRef="#br0" timeOffset="17078.204">16901 805 464 0,'-27'24'90'0,"27"-24"1"0,-26 20-8 16,26-20-73-16,-31 31-15 0,31-31 5 15,-45 60 5-15,19-23 1 0,-1-1 2 16,3 1 1-16,2-10 6 0,22-27-1 16,-31 42 6-16,31-42 2 0,-33 33-10 15,33-33 2-15,-51 33-6 0,20-17-7 0,-3-1 0 16,1 3-3-16,-7 0 4 0,7-3-4 15,-2 1 2-15,35-16 3 0,-27 20-3 16,27-20 1-16,0 0-1 0,0 0-5 16,0 0 0-16,0 0 2 0,0 0-8 15,0 0 8-15,0 0 5 0,27 6 7 16,-27-6 12-16,57 18 2 0,-10-9 1 16,13-2-6-16,6-5-5 0,5-4-12 0,-5 2-18 15,-6-9-19-15,-2 0-25 16,-5-2-15-16,-7-7-2 0,-1 3-3 0,-10-5 4 15,-13-9 18-15,-22 29 12 0,38-47 20 16,-38 47 22-16,4-31 27 0,-4 31 25 16,0 0 7-16,-31-13 14 0,31 13-10 15,-31 5-3-15,31-5 3 0,-33 6-10 16,33-6-4-16,-27 22-10 0,16 5-4 0,11-27-5 16,-20 55-5-16,20-15-7 15,0 2-6-15,12 9-2 0,-8 9 0 0,5-2-10 16,-3-3-21-16,3-2-30 0,-2-2-41 15,0-9-38-15,8-4 10 0,12-10-171 16</inkml:trace>
  <inkml:trace contextRef="#ctx0" brushRef="#br0" timeOffset="17497.644">18117 838 450 0,'0'0'145'0,"-27"-2"5"15,27 2 1-15,-38-14-66 0,38 14-59 16,-42-9 6-16,16 9 6 0,-5-2-6 16,-3 13-10-16,-3-2-11 0,-3 4-2 15,2 12-1-15,-6-1 0 0,4 12-1 16,7-3-4-16,2 11-9 0,11 0-2 0,-2 5 0 16,6 9 1-16,5-1 3 15,7 3-4-15,8 0-3 0,7-7-10 0,14-7-8 16,4-3 3-16,6-15 0 0,9-1 9 15,7-12 10-15,-2-8 8 0,13-5 3 16,-2-15 4-16,-7-5 3 0,-11-13-1 16,-7-4 8-16,-8-5 2 0,-12-7 6 15,3 10 5-15,-13-5 1 0,-5 13 3 16,0 29 6-16,-7-33 1 0,7 33-4 16,0 0-5-16,0 0-14 0,-31 2-10 0,31-2-6 15,0 0-5-15,0 0-5 16,-36 51 0-16,25-9-7 0,-4 7-1 0,8 4-4 15,7 0-7-15,0 2-12 0,7 10-27 16,2-3-29-16,2-5-30 0,9-8-15 16,2-23 3-16,-22-26 15 0,26 16 28 15,-26-16 33-15,20-49-173 0</inkml:trace>
  <inkml:trace contextRef="#ctx0" brushRef="#br0" timeOffset="17599.487">18052 1201 521 0,'0'0'210'16,"-31"-9"13"-16,31 9 0 0,0 0-155 15,0 0-76-15,0 0-9 0,0 0-4 16,56 22-18-16,3-13-70 0,10 2-96 16,15 5-196-16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15:28.4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102 148,'-4'0,"0"0,-1 0,1-1,0 1,0-1,0 0,0 0,0 0,0-1,0 1,1-1,-1 0,0 0,1 0,0-1,-1 1,1-1,-1-1,1 0,1 0,-1 0,0 0,1 0,0 0,0 0,0-1,1 1,0-1,-1 1,1-1,1 0,-1-3,0 2,0 1,1 0,-1 1,1-1,0 0,0 0,1 0,-1 0,1 1,0-3,30 11,82 18,-101-18,-1-1,0 2,0-1,0 2,0-1,-1 2,0-1,0 1,3 4,3 1,-1-2,2 0,0 0,3-1,1-1,0 0,0-2,1-1,0 0,0-2,0 0,0-2,0 0,11-2,33-5,0-2,53-16,-50 10,0 2,36 1,-44 10,-1 3,8 4,18 0,372 7,-398-17,-1-2,0-2,55-17,29-4,44 4,0 9,1 7,14 9,-116 5,0 3,-1 4,31 11,134 41,-151-36,1-4,89 8,-169-30,-1-1,0-1,0-1,0 0,0-2,0 0,-1-1,17-6,-9 3,0 2,0 1,1 1,0 1,0 2,0 0,55 6,25 6,-42-3,0-4,40-1,97-16,48 0,-154 13,88 13,-143-8,0-3,1-1,41-3,-81 1,0-1,1 1,-1-1,0 1,0-1,0 0,0 0,0 0,-1 0,1 0,0 0,0 0,-1 0,1-1,0 1,-1-1,0 0,2 0,0-4,1 0,-1 0,0 0,0 0,-1-2,14-24,7-1,-1 3</inkml:trace>
</inkml:ink>
</file>

<file path=ppt/ink/ink3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32:25.468"/>
    </inkml:context>
    <inkml:brush xml:id="br0">
      <inkml:brushProperty name="width" value="0.05292" units="cm"/>
      <inkml:brushProperty name="height" value="0.05292" units="cm"/>
      <inkml:brushProperty name="color" value="#0070C0"/>
    </inkml:brush>
  </inkml:definitions>
  <inkml:trace contextRef="#ctx0" brushRef="#br0">2977 5439 405 0,'0'0'38'16,"0"0"28"-16,0 0 39 0,0 0 63 0,0 0-1 15,-26-15-21-15,26 15-37 16,0 0-70-16,0 0-27 0,0 0-9 0,0 0-5 16,0 0-3-16,0 0 0 0,0 53 3 15,11-7 2-15,-2 14 3 0,-3 9 1 16,5 6-4-16,0 5-1 0,-2 4-4 15,-2-7-5-15,-7 5-5 0,4-2-16 16,1-5-19-16,-3 1-35 0,2-14-38 16,1-16-16-16,1-15-11 0,-6-31 24 15,27 7 43-15,-27-7 34 0,42-56-173 0</inkml:trace>
  <inkml:trace contextRef="#ctx0" brushRef="#br0" timeOffset="173.759">3378 5419 438 0,'0'0'111'0,"0"0"76"16,0 0-9-16,0 0-55 0,-31 22-67 16,31-22-70-16,0 0-5 0,-11 51 8 15,7-13 11-15,4 8-7 0,0 10-16 16,4 1-18-16,7 5-31 0,0 5-23 0,5 4-5 16,-1 2 0-16,-4-5 6 0,-2-3 23 15,-7-17 22-15,-93-101-75 0</inkml:trace>
  <inkml:trace contextRef="#ctx0" brushRef="#br0" timeOffset="323.812">3130 5824 488 0,'0'0'189'0,"0"0"7"16,0 0-25-16,0 0-73 0,0 0-97 16,0 0-9-16,42-13 1 0,-9 9-5 15,9-5-33-15,16 0-45 0,6-2-38 16,5-7-29-16,-1 5 9 0,-6 2 47 15,-8 11-165-15</inkml:trace>
  <inkml:trace contextRef="#ctx0" brushRef="#br0" timeOffset="1056.665">3932 5957 365 0,'0'0'23'0,"0"0"18"16,-9 31 12-16,9-31-1 0,0 47-15 15,0-18-13-15,4 8-13 0,1 3-3 0,-3 7-1 16,2 1 1-16,3-3-4 0,-3-1-1 16,1-13 0-16,-5-31-4 0,6 35 4 15,-6-35 8-15,0 0 15 0,0 0 27 16,0 0 8-16,9-37-5 0,-2 6-15 15,-3-5-26-15,7-8-7 0,0-5-1 16,1 12 2-16,1 1 3 0,-13 36-3 16,18-35-6-16,-18 35-11 0,0 0-6 15,26-9-1-15,-26 9 0 0,31 22 8 16,-31-22 1-16,38 40 1 0,-38-40 0 0,26 44 3 16,-26-44 2-16,16 29-3 0,-16-29-9 15,0 0-14-15,0 0-10 0,0 0 1 16,0 0 11-16,0 0 14 0,37-27 12 15,-37 27 2-15,40-42 0 0,-18 16 0 16,-22 26-2-16,34-33 2 0,-34 33 1 16,0 0-2-16,0 0 0 0,28 2-3 15,-28-2 1-15,29 17-2 0,-29-17 2 0,31 27-2 16,-31-27-1-16,42 7-3 16,-42-7-1-16,47-18 2 0,-21 0 1 0,1-13 3 15,4-13-3-15,-4-3-5 0,-10-17 0 16,-1-2 0-16,-5-5 5 0,-11 2 10 15,0 18 16-15,-5 9 16 0,5 42 18 16,-22-42 19-16,22 42 0 0,0 0-13 16,-31-17-15-16,31 17-32 0,0 0-23 15,0 0-5-15,-26 53-5 0,15-11 3 16,4 13 10-16,3 3 3 0,10-1 0 0,3-1 2 16,7-12-2-16,6-9-3 0,-2-8 0 15,-20-27 0-15,48 33 1 0,-48-33 3 16,42 16 4-16,-42-16 6 0,36-3 7 15,-36 3 4-15,29-4 2 0,-29 4-5 16,26-7-7-16,-26 7-5 0,29-6-3 16,-29 6-4-16,40 20 0 0,-14 0 0 15,-6 6-3-15,2 3-2 0,-6 9-6 0,-1-3-7 16,-3 0-10-16,-1 1-15 0,-7-10-20 16,-4-26-38-16,4 45-21 0,-4-45 0 15,0 0 8-15,-26 9 35 0,26-9 36 16,-47-49-185-16</inkml:trace>
  <inkml:trace contextRef="#ctx0" brushRef="#br0" timeOffset="1136.541">4682 5931 367 0,'-37'-14'-2'15,"6"3"2"-15,-5-2-1 0,-81-84-12 16,75 75-192-16</inkml:trace>
  <inkml:trace contextRef="#ctx0" brushRef="#br0" timeOffset="1295.315">4014 5271 620 0,'-27'4'231'16,"27"-4"20"-16,0 0-40 0,0 0-176 15,0 0-37-15,0 0-20 0,0 0-7 0,0 0 4 16,13 38-13-16,14-7-16 16,10 7-48-16,8 4-55 0,6-2-19 0,2 4 1 15,7 7 54-15,-3-3-146 0</inkml:trace>
  <inkml:trace contextRef="#ctx0" brushRef="#br0" timeOffset="1940.771">5940 6095 372 0,'0'0'39'0,"0"0"43"16,-35-5 28-16,35 5-2 0,-40-11-14 0,40 11-26 16,-47-15-11-16,47 15-8 15,-35-3-7-15,35 3-16 0,-33 16-20 0,33-16-13 16,-47 29-9-16,25-1-14 0,2 8-3 15,4 4-11-15,3 2-9 0,4-2-7 16,9-3-7-16,11-8 9 0,-11-29 15 16,27 42 14-16,-27-42 15 0,38 2 13 15,-38-2 6-15,51-35 4 0,-20 6 2 0,2-8-2 16,2-14 0-16,-6-11-3 16,0-5-1-16,-12-6 6 0,-5-4 0 0,-4-3 6 15,-12-9 4-15,0 5 13 0,-3 7 18 16,-4 8 27-16,-2 20 18 0,-1 14-7 15,14 35-2-15,-24-31-32 0,24 31-13 16,0 0-17-16,0 0-14 0,0 0-10 16,0 0-7-16,0 0-2 0,-29 42 3 15,29 7 4-15,-2 19 4 0,4 12 2 16,5 13-4-16,4-7 0 0,4-4-3 0,5-4-4 16,2-14-11-16,5-2-12 15,0-7-20-15,4-6-50 0,-5-11-46 0,1-9-28 16,4-14-11-16,-3-11 49 0,-1-17-142 15</inkml:trace>
  <inkml:trace contextRef="#ctx0" brushRef="#br0" timeOffset="2724.542">6505 6010 364 0,'0'0'51'0,"0"0"90"16,0 0 38-16,0 0 2 0,0 0-49 15,-31 0-78-15,31 0-28 0,0 0 4 16,0 0 1-16,-31 5-8 0,31-5-12 15,0 0-13-15,-31 0-11 0,31 0-12 16,-29 11-11-16,29-11-8 0,-31 27-11 16,31-27-6-16,-27 44 4 0,23-11 1 0,-3 2 5 15,7 5 9-15,2-2 8 16,3-9 8-16,-5-29 15 0,20 40 4 0,-20-40 1 16,26 22 4-16,-26-22-3 0,27 9 2 15,-27-9 3-15,0 0 7 0,31-18 11 16,-31 18 4-16,27-31 2 0,-27 31 0 15,22-55-5-15,-13 17 0 0,-3 2 10 16,-1 3 2-16,-5 33 9 0,2-44 11 16,-2 44-3-16,-7-27 1 0,7 27-6 15,0 0-15-15,0 0-19 0,0 0-20 0,0 0-19 16,0 0-13-16,0 0 7 16,0 0 9-16,0 36 15 0,7-10 13 0,-7-26 0 15,11 45 0-15,-11-45-4 0,15 26-1 16,-15-26-3-16,0 0 0 0,0 0 1 15,31 14 2-15,-31-14 4 0,0 0 3 16,31-14 5-16,-31 14 1 0,0 0 2 16,34-15-2-16,-34 15-3 0,0 0-2 0,0 0-4 15,31-2-6-15,-31 2-4 16,0 0-6-16,0 0-3 0,37 24 0 0,-37-24 1 16,27 7 2-16,-27-7 3 15,35 4-1-15,-35-4 0 0,42-4 1 0,-42 4 3 16,53-23 6-16,-53 23 9 0,43-26 19 15,-43 26 14-15,0 0 16 0,22-33 12 16,-22 33-2-16,0 0-8 0,0 0-6 16,0 0-13-16,0 0-13 0,0 0-7 15,0 0-18-15,0 0-15 0,0 0-14 0,0 0-19 16,0 0-8-16,0 0 0 0,0 0 2 16,15 44 18-16,1-18 8 0,-16-26 7 15,31 49 9-15,-31-49-2 0,37 31 4 16,-37-31 0-16,47 7 8 0,-47-7 8 15,49-9 13-15,-49 9 12 0,42-31 9 16,-42 31 5-16,35-31 3 0,-35 31-3 16,13-31-1-16,-13 31-3 0,0 0-7 0,0 0-7 15,0 0-10-15,0 0-9 16,0 0-13-16,0 0-16 0,0 0-1 0,5 27 2 16,4 4 9-16,4 19 12 0,2 10-4 15,1 4-3-15,4 3-1 0,-2-5 1 16,-3-13 4-16,1-10 2 0,-16-39-4 15,15 47-9-15,-15-47-21 0,0 0-4 16,0 0-50-16,0 0-59 0,-42 18-18 16,0-25-195-16</inkml:trace>
  <inkml:trace contextRef="#ctx0" brushRef="#br0" timeOffset="2879.954">6522 6695 999 0,'0'0'263'0,"0"0"-116"0,0 0-188 16,-13-27-39-16,13 27-46 0,0 0-59 15,0 0-35-15,2-31 22 0,-2 31-141 16</inkml:trace>
  <inkml:trace contextRef="#ctx0" brushRef="#br0" timeOffset="3321.1">3690 6894 380 0,'0'0'44'15,"0"0"38"-15,0 0 14 16,0 0-12-16,0 0-10 0,38-11-23 0,-7 4-4 16,11-4 10-16,22 0 4 0,14 4-8 15,24-4-6-15,19-2-12 0,21 4-10 16,17 0-2-16,16 3-4 0,9 1 1 15,11 3-3-15,7 0-4 0,1 6-1 16,-6-1-2-16,-11-3-3 0,-13-3 0 16,-2 6-5-16,-14-1 4 0,-13-2 1 15,-14 0-2-15,-19-5 1 0,-16 1-4 0,-15 4 2 16,-16-9 1-16,-17 5 0 16,-16 1-1-16,-31 3-1 0,0 0 3 0,26-4 3 15,-26 4 1-15,0 0-10 0,0 0-31 16,0 0-88-16,0 0-83 0,-46-20-40 15,15 9-175-15</inkml:trace>
  <inkml:trace contextRef="#ctx0" brushRef="#br0" timeOffset="3676.165">8323 5612 713 0,'-31'-20'200'0,"31"20"-29"15,-27-40-133-15,27 40-69 0,-15-38 20 16,15 38 28-16,-3-33 4 0,3 33-8 15,14-29-13-15,-14 29 1 0,24-26 3 16,-24 26-1-16,33-16 1 0,-33 16 0 16,27 0-2-16,-27 0-5 0,0 0 1 0,31 27-6 15,-31-27 3-15,11 29 3 16,-11-29 5-16,4 55 9 0,-8-17 2 0,-3 2 1 16,-8 6-5-16,-1 3-24 0,-6-3-50 15,-9 10-81-15,-2 8-62 0,-9 7-187 16</inkml:trace>
  <inkml:trace contextRef="#ctx0" brushRef="#br0" timeOffset="3813.012">8137 6555 1308 0,'0'0'213'0,"0"0"-240"15,0 0-26-15,0 0-40 0,0 0-133 16,0 0-40-16,0 0-187 0</inkml:trace>
  <inkml:trace contextRef="#ctx0" brushRef="#br0" timeOffset="65282.951">2561 7964 412 0,'0'0'69'0,"0"0"37"0,0 0 33 16,0 0-2-16,0 0-33 0,0 0-26 15,-27 11-25-15,27-11-25 0,0 0-9 16,0 0-6-16,0 0-2 0,0 0-4 15,0 0-3-15,0 0 0 0,0 0-2 16,0 0-1-16,0 0 1 0,27 11 0 0,-27-11 9 16,51 15 1-16,-20-6-1 15,7 0-1-15,6 2-15 0,7-4-9 0,6 1-16 16,1-3-51-16,-9 2-49 0,-1-1-35 16,-8-1-22-16,-11-1 49 0,-2 5-149 15</inkml:trace>
  <inkml:trace contextRef="#ctx0" brushRef="#br0" timeOffset="65713.925">3998 7804 412 0,'0'0'84'0,"-29"0"51"16,29 0 9-16,0 0-21 0,-26-9-29 16,26 9-44-16,0 0-20 0,0 0-13 15,0 0-9-15,0 0-7 0,-31 42-4 16,15-2 1-16,-6 13 1 0,2 18 2 15,5 4 1-15,4 12-4 0,11 4-5 0,4-5-16 16,11-11-16-16,8-15-10 16,3-13-2-16,12-14 6 0,4-11 5 0,4-11 3 15,1-9-1-15,-3-8 5 0,-6-6 12 16,-3-12 9-16,-8-2 9 0,-7-8 8 16,-9-1 10-16,-9 4 15 0,-9 0 8 15,-8 4 3-15,15 27-9 0,-42-42-17 16,15 27-19-16,-6 4-18 0,2 4-19 15,-4 5-24-15,1 6-25 0,3 7-19 16,0 0 14-16,5 9-177 0</inkml:trace>
  <inkml:trace contextRef="#ctx0" brushRef="#br0" timeOffset="65905.421">4589 8302 384 0,'-26'34'33'16,"26"-34"9"-16,-22 33-2 0,22-33-20 16,-16 46-12-16,16-10-9 0,0 4-4 0,4 2-3 15,3-3-3-15,4-1-8 0,2-7-9 16,-13-31-4-16,38 40-2 0,-38-40 11 16,49 0 14-16,-23-18-194 0</inkml:trace>
  <inkml:trace contextRef="#ctx0" brushRef="#br0" timeOffset="66033.221">4758 8132 376 0,'-47'6'26'0,"18"-3"6"0,3-1 0 16,-1 0-17-16,27-2-34 0,-35 7-15 16,35-7-1-16,0 0-195 0</inkml:trace>
  <inkml:trace contextRef="#ctx0" brushRef="#br0" timeOffset="66648.873">4789 8448 360 0,'0'0'0'0,"0"0"2"0,0 0 7 16,-27-11 8-16,27 11 12 0,0 0 9 16,-27-8 10-16,27 8 11 0,0 0 10 15,-31-7 2-15,31 7-9 0,0 0-17 16,-31 4-21-16,31-4-7 0,-33 16-2 15,33-16-3-15,-42 33-2 0,42-33-2 16,-46 53-4-16,30-22-2 0,5 7 2 0,7 4-5 16,1 4-2-16,6-1-3 0,5-3-3 15,8-5 4-15,2-6-6 0,13-2-2 16,0-11-2-16,2-5-6 0,7-13 6 16,-7-4 1-16,5-12 4 0,-3-6 7 15,-2-7 4-15,-6-8 4 0,-3-3 11 16,-13-2 3-16,-11-5 7 0,-6 1 7 15,-14 6 3-15,-5 4 6 0,-3 5-2 0,-8 7-8 16,10 4-8-16,-5 9-11 16,2 2-6-16,2 7-7 0,1 6-22 0,26-4-29 15,-40 14-46-15,40-14-31 0,-16 26-10 16,16-26 14-16,20 40 38 0,-20-40 38 16,58 33-174-16</inkml:trace>
  <inkml:trace contextRef="#ctx0" brushRef="#br0" timeOffset="66792.209">5138 8510 357 0,'0'0'34'0,"0"0"58"16,0 27 12-16,0-27-1 15,0 0-31-15,0 0-59 0,-15 27-12 0,15-27-5 16,-7 48-18-16,7-12-25 0,5 4-26 16,1-1-22-16,5-1 8 0,5-5 28 15,4-6-177-15</inkml:trace>
  <inkml:trace contextRef="#ctx0" brushRef="#br0" timeOffset="66913.709">5433 8488 398 0,'0'0'77'0,"-47"5"13"16,21-7-27-16,-3 2-51 0,0 4-59 16,3 0-36-16,26-4 7 0,-107-73-17 15,107 73-138-15</inkml:trace>
  <inkml:trace contextRef="#ctx0" brushRef="#br0" timeOffset="67693.295">4567 7913 368 0,'-11'-29'-1'0,"11"29"23"0,-31-44 38 16,31 44 72-16,-44-43 40 0,15 30-9 15,-4-2-31-15,2 1-60 0,-2 3-24 16,-3 0-5-16,-2 9-4 0,1 9-12 16,-3 2-16-16,-4 8-8 0,2 12-2 0,-5 9 1 15,9 13-3-15,5 11-2 0,4 8-4 16,18 12-2-16,11 9-1 0,16 7-2 16,15-3-5-16,7-9-7 0,8-8-6 15,7-14-13-15,9-7-27 0,7-8-39 16,2-11-44-16,8-5-16 0,3-9 26 15,-84-92-100-15</inkml:trace>
  <inkml:trace contextRef="#ctx0" brushRef="#br0" timeOffset="68064.676">6664 7975 607 0,'0'0'200'0,"-38"2"-2"0,38-2-55 16,0 0-134-16,-15 33-13 15,11-4 3-15,1 17 1 0,6 7 1 0,1 9-1 16,11 16-3-16,1 2-9 0,-1 6-24 16,3 5-46-16,-2-5-61 0,-5 1-26 15,2-10 7-15,-6-13 44 0,-3-22 63 16,-4-42 35-16,0 0-183 0</inkml:trace>
  <inkml:trace contextRef="#ctx0" brushRef="#br0" timeOffset="68175.501">6522 8460 474 0,'0'0'150'0,"0"0"-1"16,0 0-41-16,0 0-91 0,0 0-49 0,27-18 0 16,2 16 23-16,11-3-22 0,6 3-46 15,7 0-33-15,0 0-7 0,-11-5-170 16</inkml:trace>
  <inkml:trace contextRef="#ctx0" brushRef="#br0" timeOffset="68553.908">6939 8761 451 0,'0'0'119'0,"0"0"-3"0,0 0-21 16,0 0-93-16,0 0-28 0,0 0 5 16,0 0 18-16,26-9 9 0,-26 9 3 15,38-44-3-15,-12 8-6 0,-6-4-3 16,-4-2 3-16,-1 5 16 0,-8 10 25 15,-7 27 26-15,-4-27 18 0,4 27 1 0,0 0-16 16,0 0-20-16,-38-2-20 16,38 2-11-16,-27 7-9 0,27-7-9 0,-26 20-10 15,26-20-15-15,-18 51-20 0,14-16-19 16,10 5-12-16,8 2-9 0,3-7 9 16,10-6 14-16,8-7 18 0,-1-13 12 15,-8-7 5-15,1-8 1 0,-27 6-7 16,42-40-8-16,-27 5-3 0,-4-10-4 15,-13-6 9-15,-11-4 7 0,-5 2 5 16,-13 2 8-16,-7-2 4 0,-4 8 8 0,-4 10 8 16,4 2 9-16,4 13 26 15,5 4 31-15,4 5 24 0,29 11 11 0,-26-13-30 16,26 13-56-16,0 0-31 0,0 0-21 16,26-22 5-16,-26 22 20 0,62-20-19 15,-15 9-34-15,-3 0-19 0,2 4 3 16,-3 7-179-16</inkml:trace>
  <inkml:trace contextRef="#ctx0" brushRef="#br0" timeOffset="68720.645">7441 7775 656 0,'0'0'176'15,"0"0"-8"-15,0 0-128 0,-15 27-28 16,8 6 5-16,-4 14 10 0,2 15-1 15,-2 8-23-15,5 10-56 0,-3 2-61 16,2 7-55-16,3 1-20 0,1-1-154 0</inkml:trace>
  <inkml:trace contextRef="#ctx0" brushRef="#br0" timeOffset="69114.031">8006 7786 492 0,'0'0'121'0,"-16"31"1"0,16-31-20 0,-11 45-91 15,5-1-6-15,1 16 5 16,-1 11-2-16,1 2-2 0,1 9-6 0,4 2-8 16,9 2-19-16,-3-6-22 0,5-7-20 15,-2-16-7-15,-2-17 13 0,-7-40 20 16,11 36 36-16,-11-36 21 0,0 0 5 15,-4-51 2-15,-8 9-7 0,6-11 2 16,1-9 9-16,1-5 17 0,2 10 16 0,4 6-5 16,2 15-11-16,5 7-21 15,-9 29-27-15,29-37-8 0,-29 37-3 0,55-18-1 16,-17 23 5-16,0 8 5 0,4 9 2 16,-9 11 3-16,-2 3 2 0,-4 6 3 15,-12 4 8-15,-6-6 16 0,-7-2 13 16,-4-3 10-16,-11-4 1 0,-10 2-10 15,-3-6-15-15,-12-3-25 0,-4-2-31 0,2-4-37 16,3-2-35-16,3-10-21 16,8-4-4-16,26-2 25 0,-27-13 36 0,27 13-169 15</inkml:trace>
  <inkml:trace contextRef="#ctx0" brushRef="#br0" timeOffset="69434.565">8646 8338 360 0,'0'0'17'15,"29"-5"55"-15,-29 5 27 0,0 0 26 16,0 0 11-16,-29-20-25 0,29 20-8 0,0 0-13 16,-33-20-20-16,33 20-26 15,0 0-14-15,-27-8-10 0,27 8-8 0,0 0-3 16,0 0-7-16,-26 4-6 0,26-4-5 16,0 0-5-16,-36 42 3 0,25-11-1 15,-4 7 2-15,8-1 0 0,2-1-3 16,5-5-4-16,0-31-1 0,25 42 1 15,-25-42 3-15,37 20 4 0,-37-20 3 16,49 4 2-16,-18-8 3 0,-4-5 1 16,4-4 7-16,-5-3 2 0,-26 16 0 0,45-29 4 15,-45 29 5-15,0 0 4 0,0 0 4 16,0 0 0-16,0 0-9 0,0 0-10 16,0 0-21-16,0 0-23 0,0 0-47 15,0 0-59-15,-18 29-30 0,9-2-13 16,7 6 39-16,8 0-136 0</inkml:trace>
  <inkml:trace contextRef="#ctx0" brushRef="#br0" timeOffset="69673.191">9113 8437 575 0,'-13'-31'170'0,"13"31"16"0,-22-33-39 16,22 33-31-16,0 0-36 0,-31-24-29 16,31 24-22-16,-34 0-17 0,34 0-13 15,-50 22-14-15,23 2-14 0,5 7-4 16,6 7-20-16,5 8-6 0,7 3-8 15,13 0-7-15,6-5 20 0,14-6 14 16,11-16 20-16,9-13 22 0,8-11 15 16,-2-12 16-16,-8-6 16 0,-12-4 10 15,-35 24 12-15,34-49 1 0,-34 23-10 0,-3-1-20 16,-10-4-28-16,-9-4-30 0,-9-5-40 16,-11-4-71-16,-11-3-67 0,-5 1-31 15,-17-10 33-15,13 19-133 0</inkml:trace>
  <inkml:trace contextRef="#ctx0" brushRef="#br0" timeOffset="69801.977">8661 7461 802 0,'0'0'200'0,"0"0"-40"0,40 26-153 16,2 8-2-16,7 8-18 0,4 6-77 15,7 12-94-15,-60-60-32 0,46 100-175 16</inkml:trace>
  <inkml:trace contextRef="#ctx0" brushRef="#br0" timeOffset="70304.011">10557 8641 592 0,'0'0'99'16,"0"0"-33"-16,0 0-66 0,0 0 3 16,26-31 18-16,-26 31 14 0,58-53 1 15,-20 11-6-15,-1-16-8 0,-1-13-12 16,-10-8 3-16,-4-3 6 0,-10 4 12 15,-4 16 12-15,-3 16 17 0,-10 17 11 16,5 29-3-16,0 0-5 0,0 0-21 0,0 0-19 16,-31-20-7-16,31 20-6 15,0 0-3-15,-33 22-1 0,13 7-4 0,0 15 0 16,-2 21-3-16,2 12-3 0,3 14-15 16,8 2-22-16,9-2-42 0,9-9-68 15,6-9-52-15,14-9-14 0,13-13 40 16,11-20-129-16</inkml:trace>
  <inkml:trace contextRef="#ctx0" brushRef="#br0" timeOffset="70598.55">11243 8541 519 0,'0'0'163'0,"-31"-42"38"15,31 42-10-15,-48-26-69 0,48 26-39 16,-36-18-24-16,36 18-22 0,-42-9-16 16,42 9-9-16,-40 2-4 0,40-2-9 15,-35 12-10-15,35-12-16 0,-31 35-14 16,20-4-24-16,0 9-18 0,6 9-16 15,10-3-5-15,15-2 14 0,6-8 20 16,3-12 30-16,11-6 20 0,-7-9 18 0,2-7 22 16,-8-4 21-16,-27 2 23 0,38-20 17 15,-38 20-2-15,22-38-13 0,-11 12-15 16,-7-5-12-16,3-3-4 0,-7 3-3 16,0 31-3-16,0-42-4 0,0 42-8 15,0 0-4-15,0 0-9 0,0 0-5 16,0 0-5-16,0 0-10 0,0 0-6 15,0 0-5-15,-16 27-13 0,16-1-28 16,3 12-53-16,-1 6-59 0,7 1-27 16,-3-1-161-16</inkml:trace>
  <inkml:trace contextRef="#ctx0" brushRef="#br0" timeOffset="70754.968">11308 7959 868 0,'0'0'215'16,"-29"-18"-96"-16,29 18-130 0,0 0-12 0,0 0 0 16,33 29-22-16,-6-9-34 15,-1 4-60-15,16 5-49 0,-15-11 27 0,26 15-159 16</inkml:trace>
  <inkml:trace contextRef="#ctx0" brushRef="#br0" timeOffset="71011.565">12052 8690 604 0,'0'0'133'0,"-7"-31"1"0,7 31-106 15,-5-60-21-15,10 14 7 0,2-14-5 16,4-18-6-16,9-4 1 0,-3 3 15 16,-1 12 19-16,-3 18 16 0,-6 16 6 15,-7 33-9-15,11-31-3 0,-11 31-3 16,0 0-4-16,0 0-5 0,0 0-11 15,0 0-9-15,0 0-3 0,0 0-1 16,-7 45 0-16,9-12-2 0,-2 13-2 0,5 7-7 16,-5 9-9-16,6 7-17 15,-6 2-36-15,5-2-69 0,-5-3-77 0,4-6-34 16,7-5-165-16</inkml:trace>
  <inkml:trace contextRef="#ctx0" brushRef="#br0" timeOffset="71812.345">13101 8437 442 0,'0'0'108'0,"0"0"16"16,-24-28 16-16,24 28-50 0,0 0-10 16,-27-18-7-16,27 18-17 0,0 0-25 15,0 0-14-15,-33 7-12 0,33-7-10 16,-31 44-2-16,9-4-3 0,-3 11-7 15,3 6-3-15,2 3-19 0,9-2-19 16,7-14 2-16,4-11 5 0,0-33 17 0,15 31 17 16,-15-31 4-16,31 2 8 15,-31-2 7-15,58-35 5 0,-16-3 8 0,5-19-4 16,6-12 2-16,-9-15 2 0,-4-9 4 16,-11-9 8-16,-3-9-3 0,-1 3 16 15,-8 6 8-15,-8 7-1 0,-7 11 11 16,3 15-3-16,-10 14-4 0,3 17 7 15,2 38-6-15,-11-38-11 0,11 38-12 16,0 0-14-16,0 0-17 0,0 0-8 16,0 0 1-16,-13 44 0 0,6 3 4 0,7 26 1 15,-4 11-5-15,4 16-9 0,-3 8-24 16,-5 5-39-16,1 5-75 0,-6-8-38 16,2-17 8-16,6-22 42 0,5-31 79 15,0-40 49-15,0 0 7 0,0 0-17 16,5-38-12-16,-1-15-2 0,-4-15 12 15,0-8 17-15,-4 1 19 0,-3 6 29 16,-2 14 18-16,2 13 19 0,3 11 5 0,4 31-18 16,0-31-18-16,0 31-18 15,0 0-17-15,0 0-9 0,42 4-12 0,-11 5-10 16,7 5 1-16,13 6-6 0,4 8-8 16,7 3 1-16,7 0 0 0,4-2 7 15,-2-2 20-15,-9-7 14 0,-5-3 9 16,-8-3 6-16,-14-1 7 0,-6-4 9 15,-29-9 15-15,0 0 47 0,0 0 41 16,0 0 18-16,0 0-6 0,0 0-49 16,0 0-47-16,0 0-28 0,-38 6-15 0,38-6-7 15,-42-8-4-15,42 8-3 0,-42-5-3 16,42 5-4-16,-28 9-6 0,28-9-6 16,0 0-5-16,-36 40 1 0,36-40 6 15,-11 49 3-15,7-21 6 0,4-28 0 16,11 47 0-16,-11-47 4 0,31 26 0 15,-31-26 4-15,33 16 1 0,-33-16 3 16,24-2 6-16,-24 2 4 0,0 0 6 0,33-34 2 16,-33 34 0-16,20-37 2 0,-20 37 0 15,7-29 0-15,-7 29-1 0,0 0-4 16,0 0-4-16,0 0-8 0,0 0-3 16,0 0-9-16,0 0-10 0,0 0-6 15,0 0-16-15,20 33-23 0,-20-33-83 16,35 53-113-16,-21-22-190 0</inkml:trace>
  <inkml:trace contextRef="#ctx0" brushRef="#br0" timeOffset="72584.865">14895 8309 502 0,'0'0'178'16,"0"0"6"-16,0 0-10 0,0 0-113 16,0 0-39-16,-27-9-2 0,27 9-4 0,0 0-8 15,-33-4-10-15,33 4-7 0,-35 15-3 16,35-15-8-16,-49 53-12 0,22-11-7 16,5 9-22-16,2 7-5 0,16-3 12 15,8-6 9-15,12-9 18 0,6-11 8 16,9-12 2-16,0-6 1 0,2-11 7 15,7-4 3-15,-7-12 2 0,9-6 5 16,-6-9 3-16,-8-11 2 0,-1-2 8 0,-12-5 11 16,-3 1 6-16,-4 1 14 15,-8 3 11-15,-8 4 5 0,1 11 9 0,7 29-6 16,-20-29-13-16,20 29-20 0,0 0-16 16,0 0-13-16,0 0-4 0,-29 42 1 15,16 3 0-15,-3 17 2 0,-1 17 2 16,8 8 0-16,2 8-1 0,7 2 0 15,0 1-1-15,0 1 0 0,-4-6 0 16,4-11-1-16,-11-11-1 0,4-15 0 16,-4-14 0-16,-2-14 3 0,13-28 4 0,-34 31 3 15,34-31 3-15,-24 7-5 0,24-7-5 16,0 0-7-16,-33-44-4 0,28 11-2 16,5-9-3-16,16-12 6 0,11-8-4 15,15-8-2-15,4-8-9 0,7-4-16 16,7 0-3-16,-2 2-2 0,-5-1 2 15,-7 3 16-15,-4 1 3 0,-15 1 9 16,-1 8 14-16,-1 3 6 0,-14 12 17 0,-4 11 22 16,-3 11 14-16,-4 31 13 15,-11-35-3-15,11 35-11 0,0 0-12 0,0 0-18 16,0 0-12-16,-27 4-10 0,27-4-9 16,-13 40-3-16,0 0-7 0,-1 15-5 15,3 9-15-15,0 5-34 0,11-7-44 16,5-7-53-16,6-10-11 0,11-14 18 15,5-16 38-15,8-15 53 0,-2-20 30 16,3-17-184-16</inkml:trace>
  <inkml:trace contextRef="#ctx0" brushRef="#br0" timeOffset="72685.707">15513 8065 488 0,'-16'-42'114'0,"16"42"24"0,-29-31-19 0,29 31-31 16,-26-11-27-16,26 11-38 0,0 0-66 15,0 0-62-15,0 0-35 0,-25 45-19 16,25-10 38-16,-2 11-151 0</inkml:trace>
  <inkml:trace contextRef="#ctx0" brushRef="#br0" timeOffset="73020.18">15807 8271 427 0,'0'0'130'0,"0"0"22"16,0 0 23-16,0 0-45 0,-31-9-50 15,31 9-12-15,-27-6-18 0,27 6-19 16,-31 0-15-16,31 0-7 0,-28 11-7 15,28-11-4-15,-40 33-2 0,18-6-2 16,6 10 0-16,-2 8-2 0,5 3-3 16,2 1-6-16,4-2-6 0,3-5-4 0,11-5-1 15,6-8-3-15,-13-29 2 16,44 40 0-16,-17-31 4 0,4-9 11 0,-5-7 9 16,1-4 16-16,-27 11 13 0,51-35 9 15,-29 8 6-15,-6-4-2 0,1-2-2 16,-3 0 3-16,-8 4 5 0,-6 29 6 15,9-38 0-15,-9 38-5 0,0 0-9 16,0 0-8-16,0 0-7 0,0 0-11 0,0 0-11 16,0 0-14-16,0 0-18 15,-27-13-23-15,27 13-27 0,0 0-46 0,-8 33-47 16,8-33-20-16,-11 60 1 0,-40-118-84 16</inkml:trace>
  <inkml:trace contextRef="#ctx0" brushRef="#br0" timeOffset="73198.9">16265 8608 632 0,'0'0'202'16,"-13"-40"-1"-16,13 40-44 0,-11-29-49 16,11 29-31-16,-27-26-22 0,27 26-14 0,-37-14-15 15,37 14-4-15,-38-2-10 0,38 2-9 16,0 0-8-16,-31 7-14 0,31-7-7 16,-15 33-11-16,4 2-1 0,4 8 0 15,7 10-11-15,2 0-18 0,18 0-38 16,7-4-37-16,15-12-31 0,6-12-7 15,19-16 32-15,-1-16-157 0</inkml:trace>
  <inkml:trace contextRef="#ctx0" brushRef="#br0" timeOffset="73342.708">16741 7720 894 0,'-50'-24'247'0,"21"15"-79"0,2 4-134 16,-4 5-21-16,0 11-6 0,-15 7-7 15,-7 15-9-15,-7 20-25 0,-20 21-27 16,-9 19-107-16,-6 11-68 0,0 6-186 16</inkml:trace>
  <inkml:trace contextRef="#ctx0" brushRef="#br0" timeOffset="73922.398">17423 8537 641 0,'0'0'173'0,"0"0"1"15,0 0-96-15,0 0-40 16,-26-7-11-16,26 7-7 0,0 0-11 0,0 0-6 16,-31 20-3-16,31-20 0 0,-22 27-1 15,22-27-1-15,-27 49-3 0,18-18-5 16,-2 4-6-16,9 5-6 0,4-2 0 15,7-1 3-15,9-6 6 0,-3-4 4 16,-15-27 3-16,47 31 6 0,-21-27 12 0,5-8 9 16,0-7 8-16,3-9 0 0,3-16-2 15,1-8-5-15,2-16-4 0,-7-8 4 16,-6-8-5-16,-5-8-2 0,-7-15-3 16,-2-14-9-16,-6-11-5 0,-2-9-1 15,-10 11 10-15,1 16 14 0,-12 24 11 16,3 26 8-16,0 21 0 0,13 35-3 15,-16-29-4-15,16 29-6 0,0 0-10 16,0 0-13-16,0 0-8 0,0 0-2 16,-11 58 2-16,9-1 2 0,2 30 4 0,-5 15 1 15,8 13-1-15,-1 9-4 16,4-3-15-16,1-1-26 0,-2-7-32 0,6-18-22 16,2-22-17-16,-6-17-24 0,4-28-17 15,-11-28-11-15,0 0 12 0,22-28-154 16</inkml:trace>
  <inkml:trace contextRef="#ctx0" brushRef="#br0" timeOffset="74045.204">17618 8003 659 0,'0'0'215'0,"0"0"-2"0,0 0-98 0,0 0-111 16,0 0-11-16,38 18 2 0,-38-18-15 16,51 40-39-16,-13-11-53 0,-5 2-54 15,9 2-21-15,-5-2-164 0</inkml:trace>
  <inkml:trace contextRef="#ctx0" brushRef="#br0" timeOffset="74679.075">18125 8739 537 0,'0'0'173'0,"0"0"11"0,27 6-21 16,-27-6-106-16,0 0-36 0,0 0-9 15,0 0-10-15,15-42-11 0,-15 42-10 16,38-55 0-16,-18 24 5 0,-2 4 7 16,-18 27 12-16,11-33 7 0,-11 33 9 15,0 0 12-15,0 0 1 0,0 0 0 0,0 0-7 16,0 0-11-16,0 0-2 0,-38 0-6 16,38 0-3-16,-26 18-2 0,26-18-8 15,-27 37-5-15,27-37-8 0,-11 53-3 16,11-22-4-16,4 0-1 0,7-2 6 15,-11-29 1-15,34 38 7 0,-8-27 3 16,-26-11 1-16,47 9 4 0,-21-11 5 16,1-5 9-16,-27 7 9 0,49-29 7 0,-49 29-1 15,35-40 1-15,-35 40 0 16,27-51 0-16,-16 25 1 0,-11 26-2 0,4-44-2 16,-4 44-3-16,0 0-3 0,0-31 0 15,0 31-6-15,0 0-4 0,0 0-4 16,0 0-4-16,0 0 0 0,0 0-3 15,0 0-1-15,0 0-3 0,0 0 1 16,-9 33 3-16,9-33 3 0,-2 51 2 16,4-18-1-16,3-2-2 0,6-2-3 15,-11-29-2-15,26 35 2 0,-26-35 0 0,42 18-1 16,-15-16 3-16,-27-2 1 0,42-9 0 16,-42 9 5-16,40-29 3 0,-13 3 0 15,-5-5 4-15,4-7 1 0,-4 1-1 16,-6-1 6-16,-16 9 2 0,0 29 2 15,4-42 4-15,-4 42-1 0,0 0-1 0,0 0-4 16,0 0-8-16,0 0-5 16,0 0-10-16,0 0-6 0,0 0-2 0,-26 13-2 15,26-13 1-15,-16 58-3 0,12-16-8 16,4 7-13-16,0-3-22 0,11-2-27 16,4-4-26-16,10-6-2 0,8-12-10 15,9-11-17-15,7-16-2 0,-60-81 16 16,64 51-169-16</inkml:trace>
  <inkml:trace contextRef="#ctx0" brushRef="#br0" timeOffset="74850.156">18285 8065 609 0,'-22'-31'176'0,"22"31"1"15,-5-44-65-15,5 44-108 0,27-40 2 16,-27 40 5-16,53-33-2 0,-15 20-2 15,8-3-4-15,7 5-20 0,0 9-39 0,5 4-59 16,-16 9-40-16,5 3-14 16,-14 3-165-16</inkml:trace>
  <inkml:trace contextRef="#ctx0" brushRef="#br0" timeOffset="75019.953">18861 7284 861 0,'-31'-16'234'0,"31"16"3"0,0 0-231 16,8 47-15-16,4-3 8 15,3 9 3-15,-4 18-14 0,16 9-23 0,8 10-65 16,-2 6-92-16,-2-3-36 0,0 0-182 16</inkml:trace>
  <inkml:trace contextRef="#ctx0" brushRef="#br0" timeOffset="76123.481">19979 8517 405 0,'0'0'124'0,"2"36"44"0,-2-36 2 16,-2 26-11-16,2-26-103 0,-9 60-30 15,9-20 4-15,0 0 3 0,-2-5-5 16,2-4-10-16,0-31-9 0,2 40-5 15,-2-40 0-15,0 0-2 0,0 0 2 16,0 0 2-16,0 0 7 0,0 0 7 0,0 0 1 16,0 0-3-16,0 0-11 0,4-42-10 15,-4 4-3-15,7-2 0 0,2-4 3 16,2 0 1-16,11 2-3 0,9 2-1 16,0 9 0-16,-4 6 1 0,-1 8 3 15,-26 17 3-15,38-9-1 0,-38 9 1 16,26 13 0-16,-26-13-2 0,27 38 1 15,-11-9 2-15,-5 6 0 0,2 9 2 16,-6-2 1-16,4 5-6 0,0-1-16 16,-2-4-40-16,-3 3-74 0,3-5-66 0,2-5-17 15,-4-8 37-15,-7-27-129 0</inkml:trace>
  <inkml:trace contextRef="#ctx0" brushRef="#br0" timeOffset="77290.635">21073 8468 389 0,'0'0'-16'0,"0"0"16"0,0 0 2 0,0 0 64 16,-31-20 93-16,31 20 32 15,-42-6 12-15,42 6-50 0,-42-9-75 0,42 9-23 16,-38 2-5-16,38-2-14 0,-31 11-13 16,31-11-11-16,-33 16-5 0,33-16-3 15,-31 37-4-15,31-37-4 0,-31 54-2 16,24-21-1-16,7 9-10 0,2 4-9 15,7-1-16-15,2-6-21 0,11-3-25 16,14-10-24-16,1-6-39 0,10-11-24 16,-3-9 16-16,-4-11 36 0,4-4 58 0,3-7 48 15,6-5 18-15,-4 3 4 0,-3-5-1 16,-4 0 0-16,0 7-2 0,-4 0-2 16,-7 4-2-16,0 0 0 0,-31 18 0 15,33-33 0-15,-33 33 2 0,11-33-3 16,-11 33 0-16,5-31 2 0,-5 31 54 15,-7-33 54-15,7 33 27 0,-9-27 23 16,9 27-27-16,0 0-32 0,-31-31-16 0,31 31-19 16,-29-13-24-16,29 13-16 15,-26-5-10-15,26 5-5 0,0 0-5 0,0 0-3 16,-31 9-2-16,31-9-1 0,-31 27-1 16,15-1 0-16,1 1 1 0,-7 4-1 15,11 2 0-15,-5-4-2 0,16-29-3 16,-7 44-2-16,7-44-1 0,12 29-3 15,-12-29 3-15,0 0 1 0,28 22 2 16,-28-22 3-16,29 5-1 0,-29-5 3 16,29-3 1-16,-29 3 3 0,26-13 4 0,-26 13 5 15,27-24 3-15,-27 24 7 0,27-33 6 16,-27 33 5-16,8-31 5 0,-8 31 3 16,0 0-1-16,0 0 0 0,0 0-4 15,0 0-2-15,0 0-5 0,0 0-8 16,0 0-6-16,0 0-9 0,0 0-3 15,0 0-3-15,0 0-5 0,0 0-5 16,0 0-5-16,0 0-6 0,-15 31-10 0,15-5-16 16,7 5-27-16,-3 2-68 0,5 1-66 15,-2-3-10-15,-7-31 29 0,35 39 74 16,-8-34 81-16,1-10 31 0,3-8 5 16,0-9 1-16,-4-2-1 0,4-3 2 15,-13 0 1-15,2 1 0 0,-20 26-2 16,26-40-1-16,-26 40 5 0,0 0 61 15,0 0 40-15,0 0 23 0,-7-27 5 16,7 27-52-16,0 0-33 0,0 0-20 16,0 0-13-16,0 0-6 0,0 0-5 0,0 0 0 15,0 38 0-15,0-38 1 0,3 36-1 16,-3-36-2-16,-3 31 0 0,3-31-4 16,0 0-4-16,0 0-3 0,0 0 1 15,0 0 5-15,0 0 2 0,0 0 3 16,0 0 1-16,40-45-3 0,-40 45 2 15,36-37 0-15,-36 37 0 0,31-27 2 16,-31 27 0-16,0 0-2 0,29-2-2 0,-29 2-1 16,0 0-3-16,24 26 3 15,-24-26 0-15,20 38 0 0,-20-38 3 0,18 38-4 16,-18-38-3-16,26 26-5 0,-26-26-3 16,42 5 2-16,-11-14 7 0,2-11 4 15,7-11 1-15,5-13-4 0,1-10-5 16,-2-8-1-16,-13-4 5 0,0-3 5 15,-9 1 5-15,-2-1 5 0,3 5 8 16,-10 4 10-16,-7 9 19 0,1 11 15 16,-7 14 4-16,0 26-2 0,0 0-16 0,0 0-18 15,0 0-17-15,0 0-15 0,0 0-7 16,-26 2-1-16,14 27 1 0,1 17 8 16,0 18 1-16,7 14 1 0,-3 2-2 15,7-5-1-15,7-9 0 0,2-15-1 16,6-9 1-16,3-8-1 0,-18-34 0 15,46 44 0-15,-46-44 2 0,38 22 2 16,-38-22 3-16,31 9 3 0,-31-9 0 0,31 7 0 16,-31-7-2-16,27 8 1 0,-27-8-2 15,28 11-4-15,-28-11-5 0,0 0-9 16,27 31-17-16,-27-31-33 0,5 29-66 16,-5-29-71-16,-12 45-18 0,12-45 34 15,-42 39-129-15</inkml:trace>
  <inkml:trace contextRef="#ctx0" brushRef="#br0" timeOffset="77460.365">21358 9179 931 0,'0'0'271'0,"0"0"-50"15,0 0-248-15,0 0-44 0,0 0-32 16,0 0-45-16,0 0-32 0,22-26-26 15,5 12 33-15,8 1 72 0,-8-2 56 16,-27 15-166-16</inkml:trace>
  <inkml:trace contextRef="#ctx0" brushRef="#br0" timeOffset="80153.277">2818 9638 400 0,'0'0'69'16,"0"0"58"-16,0 0 63 0,0 0-2 0,0 0-30 15,0 0-53-15,0 0-67 0,0 0-25 16,0 0-7-16,0 0 1 0,-16 39 4 15,16 10 3-15,0 15 1 0,0 18-4 16,5 16-2-16,-3 4-2 0,2 4-4 16,5-7-1-16,-2-10-1 0,0-9-3 0,1-12-7 15,-3-3-17-15,1-14-27 16,-6-5-59-16,5-8-63 0,-3-7-29 0,-2-31 0 16,5 28 59-16,-5-28-131 0</inkml:trace>
  <inkml:trace contextRef="#ctx0" brushRef="#br0" timeOffset="80320.011">2840 9684 715 0,'0'0'241'0,"0"0"-32"16,0 0-83-16,0 0-117 0,0 0-26 16,0 0-10-16,0-27 2 0,27 25 1 0,15-7-7 15,15 1-42-15,12-1-58 0,6 0-36 16,-6 4-17-16,-7 5 37 0,-104-84 51 15,68 102-139-15</inkml:trace>
  <inkml:trace contextRef="#ctx0" brushRef="#br0" timeOffset="80474.775">2855 10114 401 0,'0'0'73'15,"0"0"20"-15,0 0 3 0,0 0-9 0,27-5-28 16,-27 5-18-16,49 2-9 0,-18 1-11 15,0-3-8-15,6 0-21 0,10 2-49 16,-3-2-39-16,0 2-37 0,-4 0-1 16,-4-2-157-16</inkml:trace>
  <inkml:trace contextRef="#ctx0" brushRef="#br0" timeOffset="80800.071">3584 10647 432 0,'0'0'111'0,"0"0"2"15,0 0-27-15,0 0-46 16,0 0-36-16,33-20 3 0,-33 20-1 0,47-53-7 16,-25 18-9-16,2-12-9 0,-8-1-3 15,-10 1 6-15,-1 1 8 0,-5 15 20 16,0 31 23-16,-20-36 29 0,20 36 17 15,0 0 0-15,-38-2-11 0,38 2-18 16,-31 9-12-16,31-9-8 0,-31 20-10 16,31-20-8-16,-15 28-9 0,15-28-3 15,-7 51-2-15,11-13 0 0,3 4-1 16,9 5-4-16,4-3-10 0,2-4-19 16,4-7-32-16,5-6-36 0,11-8-36 0,-4-7-22 15,4-12 3-15,5-16 38 0,-5-11-157 16</inkml:trace>
  <inkml:trace contextRef="#ctx0" brushRef="#br0" timeOffset="81380.191">4219 9516 443 0,'-39'29'201'0,"39"-29"16"0,-40 22-18 16,40-22-76-16,-16 28-106 0,14 6-11 15,-2 12 0-15,-1 16 5 0,10 9-3 16,6 7-1-16,4 6-3 0,1-2-3 16,6 0 0-16,-2 2 0 0,-9-9-1 15,4-6 1-15,-8-12-1 0,-3-15 1 0,3-13 0 16,-7-29 0-16,0 0 5 0,0 0 7 16,0 0 1-16,0 0-3 0,0 0-10 15,-33-15-11-15,33 15 1 0,-20-58-2 16,18 20-3-16,8-4-3 0,14 0-9 15,2-4 1-15,9 8 6 0,-4 9 4 16,-27 29 9-16,49-31 4 0,-49 31-4 16,26 0 1-16,-26 0-1 0,0 0 0 0,31 38 5 15,-31-38 5-15,20 51 7 16,-13-14 5-16,-1 6 4 0,-3-1-7 0,-1 6-4 16,-2-1-6-16,4-5-7 0,3-9 0 15,6-4-7-15,-13-29-2 0,29 33-2 16,-29-33 9-16,47 18 2 0,-21-16 2 15,10-6 2-15,-3-5-8 0,2-5 2 16,-8-5 3-16,-5-8 2 0,0-4 3 16,-9-9 3-16,-2-2-1 0,-8-4 5 15,-3-1 11-15,-7 7 11 0,3 7 9 16,4 33 4-16,-18-35-4 0,18 35-5 16,0 0-5-16,0 0-5 0,-29-7-8 0,29 7-7 15,0 0-7-15,0 0-7 0,0 0-3 16,-24 51-2-16,10-14 0 0,3 12 2 15,7 4-4-15,2-2-5 0,4-2-6 16,7-9-4-16,2-9-4 0,-11-31-4 16,35 35-11-16,-35-35-34 0,40 16-62 0,-13-18-29 15,1-10-12-15,6-10 29 16,3-11-127-16</inkml:trace>
  <inkml:trace contextRef="#ctx0" brushRef="#br0" timeOffset="81964.294">5112 10253 357 0,'0'0'0'15,"0"0"18"-15,-22 29 47 0,22-29 54 0,0 0 14 16,0 0-13-16,0 0-34 0,0 0-33 16,-9 49-7-16,11-18 4 0,0 6-8 15,3 1-18-15,1-3-10 0,3 1-7 16,-2-5-4-16,-7-31-1 0,11 37-1 15,-11-37-1-15,0 0 2 0,0 0 5 16,0 0 14-16,0 0 16 0,0 0 3 16,2-28-13-16,-11-8-17 0,3-6-13 0,1-9-4 15,5 7 8-15,5 4 4 16,1 7-4-16,5 6-1 0,-11 27-2 0,27-40-2 16,-27 40-2-16,38-17 1 0,-38 17-2 15,31 2 0-15,-31-2 1 0,37 18-1 16,-37-18-4-16,36 28-9 0,-36-28-22 15,26 42-45-15,-15-17-49 0,-2 6-40 16,-7 6-4-16,-8-1-151 0</inkml:trace>
  <inkml:trace contextRef="#ctx0" brushRef="#br0" timeOffset="82341.804">5701 9469 373 0,'0'0'65'0,"0"0"29"15,0 0 6-15,0 0-12 0,0 0-8 16,-13 38 4-16,13-5 7 0,4 11-9 15,5 12-23-15,-3 8-27 0,6 2-16 16,-4 5-4-16,-1 2-3 0,4-2-4 0,-6-2-2 16,1-1-2-16,-1-3 0 15,-5-6 1-15,0-8-1 0,0-11 0 0,0-4-2 16,0-36-9-16,-5 40-9 0,5-40-12 16,0 0-4-16,0 26 4 0,0-26 3 15,0 0-7-15,0 0-17 0,0 0-18 16,0 0-7-16,0 29 7 0,0-29 4 15,0 0-1-15,0 0-10 0,0 0 0 16,0 0 18-16,16-47-176 0</inkml:trace>
  <inkml:trace contextRef="#ctx0" brushRef="#br0" timeOffset="82690.256">5825 9684 471 0,'0'0'178'0,"-29"-35"11"15,29 35-18-15,0 0-75 0,0 0-88 16,0 0-17-16,0 0 1 0,0 0 1 16,33-20 2-16,0 17 1 0,3 3-6 15,2 5-7-15,-12 4-3 0,1 2-4 0,-27-11 1 16,26 33 3-16,-26-33 7 0,0 31 14 16,0-31 17-16,-22 40 9 0,22-40 5 15,-57 49-3-15,14-23-4 0,1-4-3 16,5-6-8-16,4-1-1 0,33-15 7 15,-40 18 6-15,40-18 0 0,0 0-11 16,0 0-16-16,0 0-9 0,0 0 1 16,26 44 6-16,1-15 4 0,2 9 4 15,4 6 2-15,2 0 3 0,-2 1-1 16,-2-3 0-16,3 0-5 0,-8-7-1 0,1 3-1 16,-1-7-2-16,-6-2 0 0,-20-29-9 15,27 44-19-15,-27-44-52 0,11 26-82 16,-11-26-42-16,0 0 4 0,11 34-147 15</inkml:trace>
  <inkml:trace contextRef="#ctx0" brushRef="#br0" timeOffset="82907.128">6657 10109 715 0,'0'0'214'0,"0"0"-15"16,0 0-161-16,0 0-117 0,0 0-67 0,0 0-40 16,0 0 6-16,0 0-156 0</inkml:trace>
  <inkml:trace contextRef="#ctx0" brushRef="#br0" timeOffset="83050.901">6611 10517 812 0,'0'0'223'16,"0"0"-24"-16,0 0-194 16,0 0-26-16,0 0-25 0,0 0-61 0,0 0-60 15,0 0-35-15,38-7 24 0,-38 7-132 16</inkml:trace>
  <inkml:trace contextRef="#ctx0" brushRef="#br0" timeOffset="83305.502">7027 10142 639 0,'0'0'214'0,"0"0"5"0,0 0-83 16,0 0-108-16,0 0-16 0,0 0 0 16,27 0 0-16,-27 0-2 0,64 7-4 15,-15-3-30-15,19 1-122 0,5-10-84 16,7-3-203-16</inkml:trace>
  <inkml:trace contextRef="#ctx0" brushRef="#br0" timeOffset="83548.121">8345 9857 763 0,'0'0'197'16,"0"0"-20"-16,0 0-166 0,0 0-11 16,15 40 15-16,-15-40 8 0,16 44 1 15,-7-15-4-15,-3 2-8 0,10 4-3 0,-1 5-1 16,7 2 2-16,-6 2-7 16,4 1-9-16,-9-1-16 0,4-4-69 0,-4-3-67 15,-4-6-55-15,6-4-188 0</inkml:trace>
  <inkml:trace contextRef="#ctx0" brushRef="#br0" timeOffset="83939.508">8963 9759 522 0,'0'0'217'0,"-23"-33"-22"15,23 33-4-15,-37-20-129 0,37 20-26 0,-36-11-6 16,36 11-10-16,-31-11-15 0,31 11-11 15,0 0-15-15,-28 0-17 0,28 0-13 16,0 0-4-16,-20 33 2 0,15-2 4 16,-1 7 9-16,1 2 0 0,5-3-9 15,5-8 2-15,-5-29 1 0,11 33 5 0,-11-33 16 16,0 0 4-16,0 0 1 0,31 11 6 16,-31-11 3-16,0 0 8 0,26-28 4 15,-26 28 2-15,22-40 3 0,-11 13 5 16,-6 1 11-16,-5 26 20 0,11-29 16 15,-11 29-1-15,0 0-9 0,0 0-23 16,0 0-17-16,0 0-6 0,0 0 1 16,0 29 13-16,0-29 11 0,4 59 11 0,1-10 6 15,1 9-5-15,-1 2-6 16,1-1-2-16,3 3 0 0,-2-4-2 0,2-7-2 16,-5-7-10-16,-2-15-8 0,-2-29-7 15,5 31-36-15,-5-31 5 0,0 0-72 16,-27 4-102-16,27-4 9 0,-48-2-207 15</inkml:trace>
  <inkml:trace contextRef="#ctx0" brushRef="#br0" timeOffset="84350.862">9452 9808 650 0,'0'0'192'0,"-20"-40"17"16,20 40-81-16,-27-33-62 0,27 33-11 15,-31-27-10-15,31 27-19 0,0 0-8 16,-28-24-7-16,28 24-2 0,0 0-6 16,0 0-12-16,0 0-15 0,0 0-5 0,0 0 2 15,-16 31 10-15,12-2 8 16,-1 8 2-16,3 6-7 0,2-4-4 0,2-8-3 16,-2-31-2-16,11 36 1 0,-11-36 1 15,0 0 6-15,31 9 8 0,-31-9 4 16,0 0 5-16,31-36 1 0,-13 5-8 15,-2-4-6-15,-1-9-2 0,-4 6 1 16,-2 5 12-16,-2 6 14 0,-7 27 11 16,0 0 3-16,0 0-4 0,0 0-7 15,0 0-10-15,0 0-6 0,0 0-4 0,0 0 4 16,0 0 5-16,-14 47 10 0,14 6 5 16,3 11-1-16,1 5-1 0,0-5-7 15,-1-4-3-15,1-7 0 0,0-9-5 16,-4-11-4-16,0-33-1 0,-4 36-4 15,4-36-5-15,0 0-14 0,0 0-45 16,-42 31-103-16,15-25-55 0,-4 1 10 16,-2-7-155-16</inkml:trace>
  <inkml:trace contextRef="#ctx0" brushRef="#br0" timeOffset="84780.187">10001 9737 539 0,'-11'-26'106'0,"11"26"11"16,-20-42-47-16,13 15-5 0,7 27 16 15,-20-49 8-15,20 49-7 0,-19-37-17 0,19 37-23 16,0 0-15-16,-27-25-13 16,27 25-5-16,0 0-6 0,0 0-4 0,0 0-1 15,-31 14 0-15,31-14-1 0,-11 39 3 16,0-3 0-16,6-1-1 0,3 7-1 15,2 0-1-15,2-2 1 0,3 2 1 16,6-2 1-16,4 2 2 0,1 3-2 16,-1 3 0-16,-4 1 0 0,1 2-1 0,-1-5 1 15,-3-4 1-15,-1 1 0 16,2-6-1-16,-5-1 0 0,-1-5-5 0,-3-31-7 16,-3 28 0-16,3-28 2 0,0 0 3 15,-28-2 1-15,1-11 1 0,-6-7-5 16,2-15 3-16,0-10 11 0,4 1 10 15,5-5 6-15,13 5 9 0,3 4 1 16,6 5 0-16,8 6 0 0,-1 0-8 16,-7 29-8-16,47-51-9 0,-14 16-4 15,4 2 1-15,3-1-7 0,-2 6-8 0,-5 5-17 16,3 6-32-16,-8 3-68 16,-28 14-69-16,42-17-34 0,-42 17-169 0</inkml:trace>
  <inkml:trace contextRef="#ctx0" brushRef="#br0" timeOffset="85380.885">3971 11026 343 0,'0'0'27'0,"0"0"30"0,0 0 34 0,0 0 6 16,0 0-13-16,0 0-4 0,27 2-6 15,-27-2 5-15,55 16 8 0,-10-8-13 16,12 6-19-16,16 1-12 0,23-1-12 15,21-1 7-15,29-7-6 0,25-1-4 16,28-10 3-16,18-1-11 0,22-7-2 16,18-7 1-16,9 2-3 0,8-2-3 15,5 4 0-15,-9 8-3 0,-11-1-1 0,-17 4-5 16,-14-4-2-16,-11-2 0 16,-7-4-1-16,-8-1 1 0,-1-4 2 0,-13 3 1 15,-13-1 1-15,-15-2-2 0,-19 2-1 16,-19 5 2-16,-27-2 1 0,-26 6 2 15,-22 0-1-15,-47 9 0 0,28-5 3 16,-28 5 0-16,0 0 1 0,0 0-16 16,0 0-26-16,0 0-33 0,-37-37-38 0,8 12-81 15,-6-1-60-15,1 6 6 16,3 0-163-16</inkml:trace>
  <inkml:trace contextRef="#ctx0" brushRef="#br0" timeOffset="85595.322">10218 9936 1192 0,'0'0'266'16,"0"0"-238"-16,0 0-48 0,0 0-7 15,0 0-17-15,0 0-95 0,0 0-116 16,-95-73-7-16,68 82-169 0</inkml:trace>
  <inkml:trace contextRef="#ctx0" brushRef="#br0" timeOffset="85735.103">10229 10430 1139 0,'0'0'246'0,"0"0"-225"0,0 0-21 16,0 0 0-16,0 0-8 0,0 0-33 16,-31 7-97-16,31-7-109 0,0 0-203 15</inkml:trace>
  <inkml:trace contextRef="#ctx0" brushRef="#br0" timeOffset="87820.674">7521 12235 479 0,'0'0'135'15,"0"0"14"-15,0 0-4 0,0 0-84 16,0 0-27-16,0 0-9 0,0 0-8 16,0 0-5-16,0 0 4 0,-2 38 3 15,8-3 9-15,6 14 2 0,-4 4-6 0,8 4-2 16,-9 1-3-16,4-7-3 16,0-7-1-16,-7-6-1 0,1-5-1 0,-5-6-1 15,0-27-2-15,0 28-3 0,0-28 0 16,0 0-1-16,0 0 2 0,0 0 5 15,0 0 7-15,0 0 4 0,0 0-1 16,0 0-9-16,-12-42-7 0,1 11-8 16,3-8-5-16,1-8-3 0,2-6-4 15,5-9-2-15,0 0-2 0,7-2 3 16,-2 2 2-16,6 6 3 0,-7 3 7 0,7 11 1 16,-6 9 0-16,1 6 1 0,-6 27-2 15,13-26-4-15,-13 26-3 0,0 0-4 16,0 0 0-16,27-7 1 0,-27 7 2 15,29 24 3-15,-29-24 1 0,53 54 3 16,-29-12 2-16,3 4 1 0,-5 5 2 16,5 2-1-16,-7 0 1 0,-9-2-2 15,4-6 0-15,-4-6 0 0,-4-12 0 0,-7-27 2 16,4 38 0-16,-4-38-2 0,0 0 1 16,0 0 0-16,0 0-1 0,0 0 2 15,0 0 1-15,0 0-2 0,0 0-8 16,0 0-53-16,0 0-114 0,0 0-52 15,0 0-190-15</inkml:trace>
  <inkml:trace contextRef="#ctx0" brushRef="#br0" timeOffset="88205.041">8529 12379 695 0,'0'0'177'16,"-5"-27"-6"-16,5 27-127 0,0 0-20 15,0 0 2-15,27-26-1 0,-27 26-8 16,51-11-9-16,-18 6-2 0,4 5-2 16,3 2 0-16,-6 3-1 0,-3-1-4 15,-5 3 2-15,-26-7 0 0,42 11 1 16,-42-11 1-16,0 0-1 0,0 0 6 0,27 9 6 16,-27-9 5-16,0 0 2 0,0 0 0 15,0 0-4-15,0 0-5 0,0 0-7 16,0 0-20-16,0 0-41 0,0 0-72 15,0 0-77-15,-31 2-20 0,31-2-163 16</inkml:trace>
  <inkml:trace contextRef="#ctx0" brushRef="#br0" timeOffset="88624.428">9454 12317 711 0,'-11'-31'190'0,"11"31"9"15,-11-36-133-15,11 36-13 0,-4-39 4 16,4 39-7-16,0-45-20 0,0 45-17 0,4-35-8 16,-4 35-5-16,0 0 0 15,24-29-4-15,-24 29-1 0,34-15-1 0,-34 15-4 16,37-9-1-16,-37 9-2 0,27 4 0 15,-27-4 1-15,0 0 1 0,37 27 3 16,-37-27 0-16,20 33 1 0,-20-33 1 16,16 53-2-16,-16-17 3 0,-5-1 1 15,-6 3-3-15,-4-3 5 0,-7 3-1 0,-9-1 3 16,0-3 5-16,-7-6-6 0,11-3 5 16,27-25 0-16,-35 33 0 0,35-33 3 15,0 0-1-15,-24 29-2 0,24-29-1 16,0 0 2-16,11 28-3 0,-11-28-1 15,17 27 2-15,-17-27 1 0,40 29 0 16,-11-18 2-16,7 0-1 0,1-7-2 16,5 1-2-16,7-5-14 0,2-2-42 0,-2-7-90 15,-1 0-82-15,-1-2-194 16</inkml:trace>
  <inkml:trace contextRef="#ctx0" brushRef="#br0" timeOffset="89140.618">7373 11963 550 0,'-38'2'153'0,"7"2"6"0,-2 1-33 0,-3 8-62 16,8 5-12-16,-3 4-2 16,0 7-18-16,4 8-16 0,0 5-9 0,8 11-4 15,3 3 0-15,5 4-1 0,9 2 0 16,4 4 0-16,9 3-1 0,5-3 1 15,3 1-2-15,8-3 0 0,6 0 0 16,3 0-4-16,12-4-6 0,3-5-5 16,9-2-12-16,13-6-25 0,2-5-24 0,14-9-21 15,13-13-16-15,13-11-1 16,22-16-11-16,16-13 22 0,11-17-170 0</inkml:trace>
  <inkml:trace contextRef="#ctx0" brushRef="#br0" timeOffset="89553.48">10276 11980 461 0,'0'0'58'16,"0"0"24"-16,33 31-22 0,-33-31 3 15,42 51 12-15,-20-13-7 0,5 6 2 16,-1 9-4-16,-1 9-13 0,6 0-7 16,-5 7-2-16,-8 0 0 0,2-3-6 15,-9-4-1-15,-7-4-10 0,-8-7-7 0,-3-12 3 16,-8-5-2-16,-10-6-8 0,25-28-4 16,-55 47-18-16,15-25-31 0,-2-6-53 15,-7-3-70-15,7-7-46 0,5-1-5 16,6-5-145-16</inkml:trace>
  <inkml:trace contextRef="#ctx0" brushRef="#br0" timeOffset="89826.525">11026 12862 1145 0,'0'0'268'0,"0"0"-226"0,0 0-37 15,-26-5-1-15,26 5-7 0,0 0-18 16,0 0-40-16,0 0-108 0,0 0-88 15,0 0-195-15</inkml:trace>
  <inkml:trace contextRef="#ctx0" brushRef="#br0" timeOffset="90626.201">11730 12231 921 0,'0'0'209'0,"0"0"-118"0,0 0-91 0,0 0 2 15,0 0 7-15,-15 50 4 0,19-7 0 16,7 10-2-16,3 9-7 0,-3 0-2 15,0 2 0-15,0-2-1 0,0 0 0 16,0-5 1-16,2-1 0 0,-2-12-8 16,-4-8-25-16,-7-36-69 0,11 42-76 0,-11-42-40 15,0 0 23-15,0 0-135 0</inkml:trace>
  <inkml:trace contextRef="#ctx0" brushRef="#br0" timeOffset="91013.591">12362 12078 847 0,'0'0'213'0,"-36"-36"-50"0,36 36-124 15,0 0-5-15,-38-26 1 0,38 26-9 0,-31-9-13 16,31 9-14-16,-26 2-9 16,26-2-5-16,0 0-1 0,-33 31 0 0,33-31 5 15,-31 62 5-15,17-20 0 0,3 7 1 16,5 2 1-16,6-2-1 0,0-7 1 15,11-5 2-15,0 1 2 0,4-3 0 16,5 3 0-16,-2-3 3 0,2 1-3 16,0-5 0-16,-2-5 2 0,-18-26-3 15,26 42 1-15,-26-42-1 0,0 0-4 16,5 34-5-16,-5-34-1 0,0 0-2 0,0 0 5 16,0 0 7-16,-27 15 6 0,27-15 5 15,-27-9 3-15,27 9 3 0,-31-26 5 16,31 26 1-16,-17-45 2 0,17 45-2 15,2-48-4-15,9 17-1 0,4-2 1 16,5-3-4-16,3 1-4 0,8 1-3 16,-5 3-9-16,10 0-5 0,-3 3-12 15,2-1-22-15,-2 5-34 0,-6-1-86 0,4 7-69 16,-4 5 3-16,-1 4-163 16</inkml:trace>
  <inkml:trace contextRef="#ctx0" brushRef="#br0" timeOffset="91350.063">12970 12215 732 0,'-31'-40'169'0,"31"40"-32"16,-26-44-54-16,26 44 5 0,-20-29-8 0,20 29-25 16,0 0-25-16,-27-20-18 0,27 20-11 15,0 0-4-15,0 0-3 0,-37 36 0 16,21-1 0-16,-1 16 2 0,-3 11 3 15,2 7-3-15,5 1 2 0,6 1 3 16,7-6-4-16,4-8 0 0,7-8 0 16,12-9-3-16,1-9 2 0,3-7 1 15,6-8 1-15,13-10 3 0,-1-12 4 0,10-10 0 16,-2-15 2-16,-9-11-1 16,3-11 0-16,-10-9-1 0,-10-7 2 0,-7 1 2 15,-13-1 0-15,-3 2 3 0,-8 5-2 16,-7 7-5-16,-5 9-1 0,-6 8-10 15,-5 7-16-15,-4 4-21 0,0 7-43 16,5 7-97-16,-1 9-56 0,-68-65-20 16,95 69-119-16</inkml:trace>
  <inkml:trace contextRef="#ctx0" brushRef="#br0" timeOffset="91649.593">13466 11841 614 0,'-15'-27'171'0,"15"27"21"0,-11-37-64 0,11 37-41 16,-11-31-16-16,11 31-16 15,0 0-19-15,0 0-19 0,0 0-15 0,0 0-12 16,0 0-6-16,0 0-2 16,0 0 3-16,-13 44 4 0,17-6 2 0,-4-1 0 15,4 1 0-15,3-1 0 0,6-6 4 16,-13-31-1-16,34 45-1 0,-34-45 2 15,37 20 2-15,-37-20 10 0,38-11 12 16,-38 11 9-16,29-38 5 0,-23 11 0 16,5-1-3-16,-11-6-10 0,0 3-8 0,-6-2-8 15,-3 4-8-15,-7 1-20 16,1 1-30-16,15 27-82 0,-42-38-92 0,13 32-12 16,-2 10-171-16</inkml:trace>
  <inkml:trace contextRef="#ctx0" brushRef="#br0" timeOffset="93061.279">14434 13103 747 0,'0'0'213'0,"0"0"4"16,0 0-155-16,-26-31-28 0,26 31-1 16,0 0-4-16,0 0-22 0,0 0-24 0,0 0-14 15,-5-27-2-15,5 27 7 0,0 0 11 16,0 0 10-16,0 0 2 0,0 0 2 15,0 0 0-15,0 0 1 0,0 0 8 16,0 0 6-16,0 0 8 0,0 0 7 16,0 0 1-16,0 0-3 0,0 0-6 15,0 0-6-15,0 0-6 0,0 0-5 0,0 0-3 16,0 0 1-16,0 0-1 0,0 0 0 16,0 0-4-16,0 0-7 0,0 0-11 15,0 0-17-15,0 0-43 0,0 0-83 16,0 0-71-16,0 0-186 0</inkml:trace>
  <inkml:trace contextRef="#ctx0" brushRef="#br0" timeOffset="93796.301">15555 12580 426 0,'42'-6'59'15,"-11"-5"7"-15,0-11 8 0,6-7-32 16,12-9 0-16,-2-4 7 0,-10-9-5 15,3-4-11-15,-11-12-14 0,-9-10-12 16,6-5-2-16,-15-2-3 0,0 2 18 16,-11 11 16-16,-11 13 20 0,0 12 16 0,0 15-5 15,11 31-7-15,-31-33-13 16,31 33-15-16,0 0-10 0,-31-5-9 0,31 5-8 16,-22 51-3-16,2 0-1 0,5 22 0 15,4 16 1-15,0 13 1 0,6 6-1 16,5-2 1-16,0-4 1 0,9-18-2 15,2-6-1-15,0-7 1 0,0-9 0 16,0-7 0-16,-6-8 0 0,-1-12 0 16,-4-35 0-16,5 35-1 0,-5-35 1 15,0 0 4-15,0 0 8 0,0 0 9 0,0 0 0 16,0 0-1-16,6-42-8 0,-6 11-8 16,5-6-1-16,-5-3-1 0,6 0-1 15,10 2 1-15,-5 1-2 0,4 1-1 16,5 10-1-16,-20 26-3 0,33-42-2 15,-33 42-3-15,54-27-2 0,-23 20-1 16,6 3-1-16,-6 6-1 0,7 5 4 16,-9 6 0-16,-29-13 0 0,44 36-9 0,-44-36-2 15,27 31 1-15,-27-31 0 16,0 0 8-16,0 0 3 0,0 0 9 0,-27 28 4 16,-4-19 4-16,-2 2 4 0,2 0 1 15,4-4 4-15,27-7 4 0,0 0-4 16,0 0-5-16,0 0-7 0,0 0-3 15,0 0-2-15,0 0-3 0,-4 27 1 16,4-27 3-16,31 35 0 0,-31-35 3 16,35 42-3-16,-35-42 1 0,33 31-2 15,-33-31-9-15,31 20 8 0,-31-20-9 0,34 16 3 16,-34-16 4-16,42 11-10 16,-42-11-4-16,53 2-23 0,-18-2-54 0,3-2-87 15,0-5-63-15,1 3-179 0</inkml:trace>
  <inkml:trace contextRef="#ctx0" brushRef="#br0" timeOffset="94064.939">15601 13037 877 0,'0'0'201'0,"38"-20"-89"16,2 15-84-16,15 3 12 0,18-2 11 16,11 6 1-16,16 2-12 0,6 3-18 15,9 6-8-15,3 0-1 0,-1 3-1 0,-9 2 6 16,-10 2 0-16,-10 2-6 16,-12-5-4-16,-8-1-3 0,-6-7-9 0,-8-3-11 15,-21-1-18-15,-33-5-36 0,29 6-83 16,-29-6-80-16,0 0-26 0,0 0-169 15</inkml:trace>
  <inkml:trace contextRef="#ctx0" brushRef="#br0" timeOffset="94464.491">16241 13781 632 0,'0'0'102'16,"4"46"-72"-16,8-8-16 0,-1 2 29 15,-7-7 27-15,3-4-3 0,-7-29-5 0,0 0-30 16,0 31-25-16,0-31 6 0,0 0 14 16,0 0 14-16,0 0 1 0,-11-29-12 15,4-2-19-15,0-14-8 0,-2-8 3 16,9-4 0-16,0-5 4 0,16 2-5 15,4 5-7-15,2 4 4 0,5 9-1 16,-1 8 0-16,-4 8 0 0,-22 26 1 16,42-31 0-16,-42 31-1 0,42-13 1 0,-42 13-3 15,36 6-2-15,-36-6 2 16,38 31 2-16,-38-31 3 0,42 51 5 0,-27-20 3 16,1-2 3-16,-3 4 3 0,-4 0-1 15,2 5-3-15,0-3-4 0,-2 3-5 16,-7-7-4-16,2-2-8 0,-4-29-22 15,11 40-37-15,-11-40-83 0,0 26-65 16,0-26-11-16,0 0-163 0</inkml:trace>
  <inkml:trace contextRef="#ctx0" brushRef="#br0" timeOffset="95134.215">17979 12886 911 0,'0'0'230'0,"0"0"-56"0,0 0-180 16,42-20-9-16,-6 18 17 0,8 2 0 16,-4 2-4-16,9 2-33 0,4 3-85 0,-7 2-72 15,3 4-33-15,-9-2 29 16,-40-11-120-16</inkml:trace>
  <inkml:trace contextRef="#ctx0" brushRef="#br0" timeOffset="95284.981">17893 13247 703 0,'0'0'201'0,"0"0"-18"15,0 0-124-15,31 0-78 0,-5 0 0 0,17 0 20 16,10-2-25-16,6-5-52 16,10-4-64-16,11-2-42 0,-27-71 23 0,31 61-153 15</inkml:trace>
  <inkml:trace contextRef="#ctx0" brushRef="#br0" timeOffset="95764.111">19261 12476 445 0,'0'0'138'0,"-35"-22"49"0,35 22 3 15,0 0-14-15,0 0-81 0,0 0-40 16,-13-26-14-16,13 26-15 0,0 0-14 16,0 0-7-16,44-9-2 0,-44 9-3 0,53-9 1 15,-26 7-4-15,1 2 0 0,-28 0-2 16,34 2-3-16,-34-2-2 0,0 0-3 15,0 0-2-15,0 0-2 0,0 0 2 16,-5 29 4-16,5-29 3 0,-42 51 3 16,0-16-3-16,0 5-2 0,4-5-2 0,12-4-4 15,26-31-6-15,-20 45-13 16,20-45-8-16,4 46-3 0,16-17 7 0,7 4 12 16,-1 5 12-16,5-3 8 15,-2-2 4-15,-4 1 3 0,1-6 5 0,-8 1 14 16,-18-29 10-16,20 44 11 0,-20-44 9 15,0 0 1-15,0 0 6 0,-11 29-3 16,11-29-11-16,0 0-14 0,-42 14-16 16,15-8-14-16,-4 1-13 0,-2-3-19 15,-3 1-45-15,10-8-66 0,26 3-40 0,-27-6-23 16,27 6 38-16,16-27-131 16</inkml:trace>
  <inkml:trace contextRef="#ctx0" brushRef="#br0" timeOffset="96080.612">20059 12452 384 0,'0'0'41'0,"33"-38"102"15,-33 38 39-15,0 0 14 0,9-35-16 16,-9 35-84-16,0 0-31 0,-27-13-14 0,27 13-19 16,0 0-17-16,0 0-10 0,-27 13-2 15,27-13-4-15,-37 40 1 0,8-5 0 16,2 12-2-16,-6 4 0 0,7 4-5 15,1 3 0-15,12-1-7 0,0-2-9 16,6 1-11-16,12-7-14 0,1-5-9 16,14-9-5-16,2-6 5 0,9-9 5 15,2-9 12-15,-2-7 14 0,-4-10 9 0,4-7 11 16,-31 13 8-16,38-38 11 16,-38 38 17-16,11-47 13 0,-11 47 6 0,-7-48 2 15,7 48-7-15,-31-42-12 0,31 42-14 16,-44-29-24-16,44 29-34 0,-42-18-57 15,42 18-81-15,-42-7-22 0,2-32-178 16</inkml:trace>
  <inkml:trace contextRef="#ctx0" brushRef="#br0" timeOffset="96394.122">20667 12534 384 0,'0'0'135'0,"-26"-33"57"15,26 33 6-15,-29-34 9 0,29 34-124 16,0 0-50-16,-35-22-6 0,35 22-12 16,0 0-24-16,0 0-12 0,0 0-8 15,-31 49 5-15,15-7 12 0,-10 9 4 0,8 11 2 16,2 2-2-16,8 0 2 16,12-4-1-16,-4-7 1 0,9-13-6 0,4-4 0 15,-13-36 0-15,47 37 6 0,-12-28 10 16,7-9 5-16,7-13 3 0,8-7 3 15,-8-13-1-15,2-12 4 0,-11-1 11 16,-5-12-2-16,-4-1 3 0,-20-1 3 16,0 2-2-16,-11 5 3 0,0 9-5 15,-11 4-11-15,-9 5-21 0,5 4-32 16,-18 6-52-16,2 1-124 0,0 8-42 0,-7 10-175 16</inkml:trace>
  <inkml:trace contextRef="#ctx0" brushRef="#br0" timeOffset="96715.616">21285 12067 378 0,'0'0'2'0,"0"0"19"16,16-40 87-16,-16 40 25 0,-16-29 4 15,16 29 5-15,0 0-66 0,-31-27-11 16,31 27-5-16,0 0-17 0,0 0-24 15,-29 20-12-15,29-20-3 0,-37 58-3 16,12-12 0-16,10 8-1 0,4-1-3 16,6-2-2-16,10-11-1 0,10-9 0 15,8-5 4-15,-23-26 4 0,42 29 7 16,-11-22 12-16,-5-7 5 0,12-7 2 0,-3-9-1 16,-2-4-8-16,-2-8-4 0,-15-3 0 15,6-7 2-15,-9 0 1 0,-13 5-4 16,-4 2-5-16,-12 0-15 0,16 31-23 15,-42-51-42-15,11 27-101 0,-22 6-66 16,-9 9 7-16,-2 14-161 0</inkml:trace>
  <inkml:trace contextRef="#ctx0" brushRef="#br0" timeOffset="99970.485">2878 15534 612 0,'0'0'171'0,"4"-29"-37"16,-4 29-68-16,38-57-77 0,-1 6-9 15,5-13 5-15,0-7-1 0,5-2-16 0,-1-9-19 16,-8-2-18-16,-5-5 5 16,-13 1 14-16,0 3 17 0,-13 10 23 0,-3 13 25 15,-13 18 23-15,-2 15 22 0,11 29 13 16,-31-33 1-16,31 33-10 0,-33-9-18 15,33 9-18-15,-35 11-16 0,35-11-7 16,-38 53-2-16,16-2 3 0,6 16 1 16,5 10 4-16,2 14 4 0,7 2 2 15,4-5 0-15,3-3-5 0,4-10-2 0,2-13-5 16,0-2-1-16,0-5-1 0,0-13-1 16,-2-4 0-16,-9-38-2 0,7 35 2 15,-7-35 0-15,0 0 1 0,0 0 6 16,0 0 11-16,0 0 12 0,0 0 9 15,0 0 0-15,0 0-13 0,0 0-13 16,6-31-14-16,-6 31-8 0,2-53-5 16,5 15-3-16,9 1 1 0,6-3 4 15,4 4-2-15,1 5 1 0,-27 31-2 0,46-35-2 16,-46 35 2-16,27-11 3 0,-27 11 1 16,0 0 4-16,0 0 1 0,26 13 1 15,-26-13-2-15,0 0-7 0,0 0-9 16,0 0-12-16,0 0-5 0,-15 38-5 15,15-38-15-15,-44 57-3 0,8-19-2 16,3 0 3-16,2-7 25 0,31-31 17 16,-40 44 15-16,40-44 11 0,0 0 2 0,0 0-2 15,0 0-1-15,0 0-3 16,-6 29-2-16,6-29 2 0,0 0 6 0,37 26 8 16,-37-26 7-16,51 20 6 0,-20-11 0 15,2-2 0-15,-6-3-1 0,4 1-6 16,0-3-5-16,2-2-7 0,0 0-6 15,3-2-9-15,-1-1-51 0,-6 1-68 16,2-4-39-16,0-1-8 0,2-4-151 16</inkml:trace>
  <inkml:trace contextRef="#ctx0" brushRef="#br0" timeOffset="100126.241">4193 15164 559 0,'-33'5'209'0,"33"-5"5"16,-31 0-47-16,31 0-144 0,0 0-32 16,0 0-57-16,0 0-86 0,0 0-37 0,0 0-14 15,0 44 54-15,4-13-114 16</inkml:trace>
  <inkml:trace contextRef="#ctx0" brushRef="#br0" timeOffset="100266.025">4193 15576 532 0,'-27'-2'249'16,"27"2"-16"-16,-28-9-44 0,28 9-159 0,0 0-19 16,0 0-6-16,0 0-27 15,0 0-97-15,0 0-87 0,0 0-26 0,0 0 23 16,33-33-110-16</inkml:trace>
  <inkml:trace contextRef="#ctx0" brushRef="#br0" timeOffset="100563.557">4952 15176 561 0,'-26'-3'184'0,"26"3"0"0,-47-9-35 0,47 9-103 16,-48-8-23-16,17 3-1 15,0 7-1-15,-3 3-5 0,34-5-8 0,-42 13-5 16,42-13-6-16,-31 18-8 0,31-18-6 15,0 37-5-15,0-37-1 0,31 49 0 16,0-20 1-16,14 2 5 0,6-2 3 16,2-5 2-16,0 0 6 0,-4-4 2 15,-12-2 1-15,-12-2 4 0,-25-16-6 0,26 22-4 16,-26-22-8-16,0 0 4 0,0 0 5 16,-20 26-2-16,20-26-14 0,-49 42-33 15,14-15-36-15,6-3-31 0,29-24-6 16,-37 34 25-16,37-34 34 0,0 0-161 15</inkml:trace>
  <inkml:trace contextRef="#ctx0" brushRef="#br0" timeOffset="100934.971">5548 15189 380 0,'0'0'111'0,"0"0"41"16,0 0 13-16,-31-13-21 0,31 13-77 15,-38-5-34-15,38 5-7 0,-42 0-4 16,42 0-11-16,-46 20-23 0,46-20-17 15,-42 44-18-15,22-10-16 0,9 3-2 16,4 5-5-16,7 3 5 0,7-8 17 16,4-4 15-16,9-6 14 0,6-7 12 15,1-9 10-15,-1-4 6 0,-26-7 10 0,47-3 4 16,-47 3-2-16,38-22-6 16,-38 22-6-16,22-40-9 0,-18 9-10 0,-8-4-14 15,-7-5-5-15,-11-4-7 0,-9-3 0 16,-12 3 12-16,-10-2 11 0,7 1 28 15,-3 3 48-15,11 2 51 0,7 5 20 16,5 2-4-16,10 4-26 0,16 29-43 16,-11-47-25-16,11 47-15 0,16-37-13 0,-16 37-4 15,31-38-2-15,-31 38 1 16,49-35-3-16,-18 24-3 0,2 4-11 0,-2 7-10 16,0 7-9-16,2 8-22 0,-2 5-35 15,0 7-44-15,-4 6-39 0,-1 9-2 16,-4 2 44-16,-2-4-145 0</inkml:trace>
  <inkml:trace contextRef="#ctx0" brushRef="#br0" timeOffset="101084.733">6040 14540 638 0,'0'0'227'0,"-42"4"6"0,42-4-75 0,-43-2-132 15,43 2-15-15,-42 16-2 0,42-16-10 16,-42 44-21-16,22 0-35 0,5 14-66 15,2 15-73-15,-1 16-21 0,12 1 31 16,-2-1-132-16</inkml:trace>
  <inkml:trace contextRef="#ctx0" brushRef="#br0" timeOffset="101926.415">6438 15220 396 0,'0'0'116'16,"0"0"19"-16,0 0-5 0,0 0-31 16,-37-31-53-16,37 31-4 0,0 0-1 15,0 0-9-15,-29-5-33 0,29 5-20 0,0 0-12 16,-40 36-2-16,40-36 12 0,-38 55 10 16,27-17 0-16,0 2-2 0,2 2-4 15,9-2-2-15,5-3 1 0,1-8 0 16,-6-29-3-16,20 33-1 0,-20-33 10 15,31 7 19-15,-31-7 18 0,47-24 14 16,-18-5 0-16,10-18-8 0,1-13-4 16,-4-15-7-16,1-7-15 0,1-9-9 0,-11-2-27 15,-7-4-2-15,-5 0-19 16,-11-3 1-16,-8 5 18 0,-3 8 12 0,-1 19 49 16,-4 17 26-16,-3 15 17 0,15 36 12 15,-22-26-12-15,22 26-18 0,0 0-19 16,-27 0-25-16,27 0-10 0,-20 37-8 15,11 3 2-15,-2 16 4 0,5 15 3 16,6 10 5-16,-5 12-1 0,5 7 0 0,0 4-7 16,0-4-24-16,5-7-7 15,1-11-22-15,3-18-6 0,-2-22 11 0,-7-42-2 16,11 31 21-16,-11-31 12 0,0 0 11 16,0 0 9-16,0-46-2 0,-7 6 3 15,1-5 17-15,-3-1 26 0,2 4 24 16,-2 6 12-16,9 8 4 0,0 28-14 15,0-38-10-15,0 38-20 0,0 0-22 16,25-27-26-16,-25 27-37 0,48-15-31 16,-14 10-26-16,1 5 4 0,7 3 6 15,-4 6 23-15,8 4 16 0,-1 2 5 16,-6 1 21-16,-1-3 11 0,-7 0 12 0,-31-13 9 16,44 16 5-16,-44-16 7 0,0 0 21 15,0 0 40-15,0 0 46 0,0 0 33 16,0 0-2-16,0 0-30 0,0 0-47 15,0 0-37-15,0 0-24 0,0 0-17 16,0 0-16-16,-26-2-16 0,26 2-16 16,0 0-17-16,-33 13-1 0,33-13 12 15,-36 33 14-15,21-2 17 0,1 5 13 0,-1 3-5 16,6 4 5-16,5-6 2 0,8-8-3 16,-4-29 0-16,31 40 2 0,-31-40 6 15,42 15 13-15,-15-15 11 0,4-6 6 16,0-8 4-16,-3-6 4 0,3-6 4 15,-4-7 1-15,-7-5-3 0,-2-2 4 16,-7 5 6-16,-2 6 11 0,-9 29 10 16,4-29-5-16,-4 29-8 0,0 0-9 0,0 0-13 15,0 0-11-15,0 0-9 16,0 0-8-16,0 0-9 0,0 0-14 0,0 0-2 16,0 0-5-16,2 47-12 0,18-10-20 15,2 10-114-15,14 2-86 0,1-3-184 16</inkml:trace>
  <inkml:trace contextRef="#ctx0" brushRef="#br0" timeOffset="102854.723">8028 15014 373 0,'0'0'43'15,"0"0"18"-15,-33-18 13 0,33 18-2 0,-33-9-21 16,33 9-10-16,-36 7-11 0,36-7-10 16,-42 29-11-16,42-29-13 0,-42 53-2 15,22-18-1-15,-2 3-2 0,11 2 0 16,0 2-11-16,6-2-10 0,10-5-3 15,-1-4-1-15,-4-31 5 0,27 40 5 16,-27-40 2-16,49 11 6 0,-23-15 6 16,5-10 4-16,-4-8 3 0,4-7 3 0,-9-8-1 15,0-7 2-15,-6-1-1 16,-5 1-1-16,-3 9 4 0,-8 1 8 0,0 34 16 16,0-33 14-16,0 33 2 0,0 0-4 15,0 0-22-15,0 0-13 0,-31 11-5 16,31-11-2-16,-15 56 6 0,8-3 4 15,3 13-3-15,4 16 6 0,9 11 11 16,2 11 0-16,0 5 5 0,0-1-4 0,-4-2-13 16,1-10-3-16,-1-10-3 15,-7-11 2-15,-2-10 2 0,-3-15 0 0,-6-10 0 16,0-9-3-16,11-31-10 0,-35 31 1 16,35-31-4-16,-31-2-9 0,31 2-2 15,-22-33-9-15,13 2-11 0,7-16 4 16,13-10 9-16,9-12 9 0,8-2 8 15,15-2 2-15,3 2-19 0,3-4-17 16,8 2-17-16,-4 4-4 0,1 1 17 16,-15 3-182-16</inkml:trace>
  <inkml:trace contextRef="#ctx0" brushRef="#br0" timeOffset="103004.489">8471 15118 455 0,'0'0'101'0,"0"0"2"0,0 0-10 16,0 0-66-16,0 0-14 0,-27 40 3 15,27-14 4-15,-2 10-2 0,4 8-8 16,3 5-8-16,6 2-3 0,4-3-1 16,1-1-22-16,4-7-32 0,-2-9-32 15,-18-31-26-15,48 33 11 0,-19-35 32 0,-2-11-173 16</inkml:trace>
  <inkml:trace contextRef="#ctx0" brushRef="#br0" timeOffset="103123.302">8582 14881 498 0,'-27'4'117'0,"27"-4"-15"0,0 0-53 16,-31 0-113-16,31 0-22 0,0 0-6 0,13 38 21 15,1-7-175-15</inkml:trace>
  <inkml:trace contextRef="#ctx0" brushRef="#br0" timeOffset="103524.672">9047 15100 405 0,'0'0'69'0,"0"0"19"16,-27-26 19-16,27 26-6 16,0 0-1-16,-26-16-1 0,26 16-10 0,0 0-24 15,0 0-32-15,-31-2-19 0,31 2-9 16,0 0-5-16,-29 18-1 0,29-18-1 15,-25 42-1-15,10-9-1 0,4 5 1 16,4 1 2-16,3 4-8 0,8-1-4 16,3-7-8-16,4-4-7 0,-11-31 4 0,35 40 4 15,-8-25 7-15,6-4 7 16,3-4 0-16,1-7 3 0,-6-7 1 0,0-6 2 16,-4-5 5-16,-27 18 8 0,37-44 10 15,-37 44 15-15,16-49 6 0,-16 49 6 16,0-46 2-16,0 46-3 0,-11-33 3 15,11 33-6-15,0 0-7 0,0 0-8 16,-27-18-7-16,27 18-9 0,0 0-8 16,0 0-9-16,0 0-15 0,0 0-14 15,0 0-12-15,-13 35-16 0,13-4-29 0,4 9-46 16,1 9-52-16,6 0-27 0,11 2 26 16,5-7-142-16</inkml:trace>
  <inkml:trace contextRef="#ctx0" brushRef="#br0" timeOffset="103723.36">9695 15277 597 0,'0'0'185'0,"-19"-42"19"0,19 42-49 0,-34-28-60 15,34 28-15-15,-31-23-8 16,31 23-24-16,0 0-22 0,-31-13-17 0,31 13-13 16,0 0-12-16,0 0-14 0,-26 16-5 15,26-16 0-15,-22 44 1 0,15-4-11 16,3 8-9-16,-1 6-24 0,12-1-30 15,2-2-16-15,11-11-15 0,6-5 13 16,7-13 14-16,9-13 27 0,0-13 30 16,5-19-183-16</inkml:trace>
  <inkml:trace contextRef="#ctx0" brushRef="#br0" timeOffset="103884.11">9939 14558 647 0,'-53'-11'191'15,"11"4"14"-15,4 5-86 0,3 2-60 16,8 9-13-16,27-9-13 0,-53 33-20 16,31-2-16-16,2 11-14 0,-2 18-20 0,11 15-58 15,0 14-88-15,2 10-37 16,9 3-182-16</inkml:trace>
  <inkml:trace contextRef="#ctx0" brushRef="#br0" timeOffset="104253.43">10595 15286 451 0,'0'0'104'16,"0"0"17"-16,0 0 21 0,0 0-40 15,-34-6-4-15,34 6-2 0,0 0-15 16,0 0-32-16,-31-3-24 0,31 3-13 15,0 0-9-15,0 0-5 0,-31 40-12 16,31-40-8-16,-15 62-14 0,13-17-29 16,4 1-40-16,13-2-38 0,1-4-20 15,10-7 1-15,12-6 48 0,4-12-155 0</inkml:trace>
  <inkml:trace contextRef="#ctx0" brushRef="#br0" timeOffset="104500.045">11037 15379 550 0,'-11'-31'154'15,"11"31"33"-15,-31-35-48 0,31 35-30 16,-33-22-16-16,33 22-28 0,-29-14-23 16,29 14-22-16,0 0-17 0,-37 5-10 15,37-5-18-15,-34 44-12 0,23-8-8 16,3 6-12-16,5 6-21 0,10 1-9 0,11 0-1 16,6-7 1-16,9-7 32 0,9-15 20 15,5-9 15-15,-5-13 16 0,0-9 13 16,-4-7 18-16,-12-4 25 0,-4-4 32 15,-13-3 15-15,-2 2 0 0,-9-2-16 16,-7 3-26-16,-7-1-21 0,1-4-14 16,-7 5-19-16,-5-1-24 0,0 5-41 15,-4 0-93-15,5 4-71 0,-5 5-186 0</inkml:trace>
  <inkml:trace contextRef="#ctx0" brushRef="#br0" timeOffset="104652.81">11285 14443 1007 0,'-31'-7'246'0,"31"7"-139"15,-31 9-107-15,31-9-1 0,-48 40 1 16,14-5-11-16,3 18-38 0,-4 20-107 0,6 16-85 16,-2 19-195-16</inkml:trace>
  <inkml:trace contextRef="#ctx0" brushRef="#br0" timeOffset="106690.563">12539 15415 415 0,'0'0'66'16,"0"0"9"-16,-27-34 3 0,27 34-12 16,0 0 16-16,-38-31 17 0,38 31-2 0,-31-11-24 15,31 11-22-15,-33 5-20 16,33-5-8-16,-31 13-3 0,31-13-7 0,-26 36-4 16,10-8-5-16,12 6-4 0,4 3-1 15,4 1-1-15,16-1-5 0,2-1 0 16,5-3-4-16,4-6 0 0,6-7 1 15,1-9 3-15,9-7 4 0,1-11 3 16,3-8 0-16,2-12 1 0,1-12-1 0,-6-10-7 16,3-13-12-16,-7-11-18 15,3-9-21-15,-9-11-29 0,-7-13-9 0,-5-7 7 16,-10-3 15-16,-5 6 34 0,-7 8 30 16,-10 11 19-16,-3 14 22 0,-7 12 27 15,-4 17 17-15,3 14 22 0,17 34 7 16,-36-31-15-16,36 31-22 0,0 0-29 15,-29 5-20-15,29-5-11 0,-20 64 0 16,14-2 1-16,1 11 0 0,-4 11 2 16,9 9-4-16,0 7 1 0,9 8-1 0,-2-3 0 15,2-1 0-15,2-7-5 16,0-6-1-16,0-7-1 0,9-15-3 0,0-21 1 16,-7-12-6-16,-13-36-6 0,31 26-5 15,-31-26 1-15,0 0 8 0,36-15 6 16,-36 15 6-16,28-56 0 0,-3 8-2 15,-8-14 2-15,8-5 0 0,-7-1 2 16,6 3 0-16,-6 12-3 0,2 9-1 16,-9 11-1-16,-11 33 1 0,15-33 1 15,-15 33-3-15,0 0-1 0,0 0-3 0,0 0-1 16,0 0 2-16,31 42 1 0,-18-16 3 16,-4 10 1-16,2 6 2 0,0 4-2 15,5 7 2-15,-5-4-1 0,4-2-1 16,1-12 0-16,-1-8-6 0,-15-27-3 15,43 31-4-15,-43-31 2 0,53 8 3 16,-22-12 2-16,0-7 5 0,-3-9 1 16,3-2 1-16,-8-5 3 0,-3-4 1 0,-1 0 10 15,-12 3 7-15,2-1 9 0,-9 29 4 16,-9-49-4-16,9 49-1 0,-15-46-3 16,15 46 0-16,-11-29 0 0,11 29-5 15,0 0-3-15,0 0-7 0,0 0-8 16,0 0-8-16,0 0-3 0,0 0 0 15,0 0 3-15,-16 51 4 0,20-16 2 16,3 1-5-16,2 3-2 0,-2 1-2 0,4-7-1 16,2-2 1-16,-13-31 0 15,38 38-4-15,-38-38-2 0,48 16-1 0,-48-16 2 16,42-3 5-16,-42 3 6 16,54-31 3-16,-28 0 0 0,1-6 0 0,-7-5 4 15,-5 0 0-15,-4 2 5 0,-4 0 3 16,-5 11 3-16,-2 29 2 0,-4-42 2 15,4 42 1-15,0 0 0 0,0 0-2 16,0 0-6-16,0 0-5 0,0 0-8 16,0 0-4-16,0 0-2 0,-31-4 1 0,31 4 0 15,-9 48 0-15,2-12-1 16,3 8-3-16,4 0 1 0,0-4-3 0,4-2 0 16,7-3 2-16,0-8-1 0,5-1 2 15,-16-26 1-15,42 34-1 0,-42-34 2 16,53 11 1-16,-22-16 2 0,7-4 2 15,-3-6 4-15,-2-3 0 0,-2-6-1 16,-4-3-5-16,-7-2-1 0,-3-2 0 16,-1-2 6-16,-1 2 3 0,-6 0 4 15,-9 31 1-15,7-42-1 0,-7 42 5 0,0 0 0 16,0 0-3-16,0 0-5 0,0 0-5 16,0 0-3-16,0 0-3 0,0 0 1 15,0 0 2-15,0 40-2 0,7-2 0 16,-7-3 2-16,0-2-2 0,4-4 5 15,-4-29 0-15,0 27-1 0,0-27-1 16,0 0-1-16,0 0 0 0,0 0 2 16,0 0 2-16,0 0 2 0,31-27 5 0,-31 27 2 15,38-53 3-15,-23 22 5 16,-15 31-1-16,27-42-2 0,-27 42-4 0,0 0-7 16,0 0-2-16,0 0-5 0,0 0-1 15,0 0 0-15,0 0-4 0,26 18 1 16,-26-18 0-16,16 53-5 0,-7-22-1 15,-3 2-5-15,1-4-5 0,-7-29-2 16,31 46-2-16,-31-46 1 0,42 27 6 16,-15-23 5-16,-1-6 7 0,5-5 4 15,5-6 1-15,-8-7 4 0,3-2 0 0,-4-7 0 16,-3-2 4-16,-10 0 4 16,-3-2 11-16,-7 2 6 0,-4 4 1 0,-2 1-3 15,-2-1-8-15,4 27-4 0,-16-44-6 16,16 44 0-16,0 0-6 0,-15-27-3 15,15 27-4-15,0 0-7 0,0 0-3 16,0 0 0-16,-27 23 2 0,27-23 3 16,-16 48 3-16,10-14-6 0,-3 5-1 0,9 1 0 15,4 0-1-15,1-2 5 16,8-7-2-16,-13-31 2 0,44 42-1 0,-10-29-3 16,3-6 2-16,1-5 3 0,4-9 4 15,0-6 3-15,0-7 1 0,-6-9-2 16,-5 1-2-16,-9-6 3 0,-16-1 7 15,-1-1 3-15,-10-1 6 0,3 1 5 16,-7 3 5-16,-2 7 5 0,11 26-2 16,-26-31-6-16,26 31-11 0,-27-5-6 15,27 5-4-15,-31 18 2 0,16 8 0 0,-1 14 0 16,1 20-4-16,3 11-2 0,12 9 0 16,5 8 3-16,6 1 7 0,11-1 2 15,-2 1 0-15,7 0-1 0,-1-1-3 16,-4-1-1-16,-6-1-1 0,-3-13 1 15,-13-11-3-15,-4-16-1 0,-5-15 3 16,9-31 1-16,-29 27 3 0,0-23 1 16,-8-8-2-16,-12-9-2 0,-4-9 0 0,2-9 4 15,2-9 4-15,11-2 6 16,12-5-2-16,-1 1-4 0,12-3-3 0,6 0-5 16,2 5 0-16,14 0-3 0,8 2-14 15,10-3-22-15,8 3-42 0,9-4-105 16,7-1-76-16,4 5-179 0</inkml:trace>
  <inkml:trace contextRef="#ctx0" brushRef="#br0" timeOffset="107174.805">16130 15244 557 0,'0'0'89'0,"-33"-35"-17"0,33 35-65 16,0 0-2-16,-35-27 4 0,35 27 2 0,0 0-3 15,0 0-5-15,-27 5-2 16,27-5-1-16,0 0 7 0,-22 46 12 0,22-46 12 16,-20 53 1-16,9-20-1 0,0 1-8 15,-5-3-11-15,5 0-2 0,5 0-6 16,1-3-1-16,1-1-2 0,4-27-6 15,4 42-7-15,-4-42-4 0,18 27-2 16,-18-27 6-16,31 4 18 0,-31-4 14 0,42-18 15 16,-42 18 4-16,51-44-1 15,-22 4-7-15,-3-8-10 0,1-10 1 0,-1-8-4 16,-6-5-4-16,-9-5-1 16,5-3-8-16,-12-5-4 0,-4-5-8 0,5-2 6 15,-14 9 1-15,5 9 4 0,-3 11 17 16,0 11 13-16,-2 16 19 0,9 35 9 15,-11-29-4-15,11 29-18 0,0 0-20 16,0 0-15-16,0 0-6 0,0 27-1 16,0 4 1-16,7 17 4 0,-3 25-1 15,7 14 2-15,5 10-3 0,-1 5-1 16,-3 0 2-16,7 2-10 0,-3-2-19 0,2-3-25 16,-5-6-36-16,-2-13-45 0,-11-22-38 15,-4-21-24-15,4-37 6 0,-27 11-148 16</inkml:trace>
  <inkml:trace contextRef="#ctx0" brushRef="#br0" timeOffset="107318.577">15964 14775 1077 0,'0'0'254'16,"0"0"-205"-16,38-29-47 0,-12 13-2 16,8 5 3-16,8 3 0 0,11 3-17 15,2 10-49-15,1 6-104 0,-3 9-74 16,-91-51-207-16</inkml:trace>
  <inkml:trace contextRef="#ctx0" brushRef="#br0" timeOffset="108273.229">16768 15215 468 0,'0'0'93'16,"0"0"0"-16,0 0-32 0,0 0-42 15,0 0 15-15,18 38 14 0,-18-38 6 16,4 51-5-16,1-18-19 0,-1 3-13 15,-2-1-5-15,-2-8-3 0,0-27-4 16,5 35 0-16,-5-35-4 0,0 0 2 0,0 0-1 16,0 0 2-16,0 0 11 15,0 0 16-15,0 0 7 0,0 0-2 0,0 0-11 16,0 0-14-16,11-31-9 0,-11 31 2 16,11-53 1-16,-2 24 3 0,-9 29-1 15,22-46 1-15,-22 46-1 0,11-27-1 16,-11 27 2-16,0 0 0 0,0 0-3 15,0 0-1-15,0 0-3 0,0 0 1 16,0 0 0-16,0 0-1 0,20 29-1 16,-20-29-2-16,9 42 1 0,-9-42 1 0,6 42 2 15,-6-42-2-15,0 0-1 16,7 29-4-16,-7-29-3 0,0 0 2 0,0 0 0 16,35 4 1-16,-35-4 4 0,27 0 0 15,-27 0 3-15,33 0 1 0,-33 0-1 16,36 0 0-16,-36 0-1 0,37 7 0 15,-37-7 2-15,49 13-2 0,-49-13 1 16,46 9-3-16,-19-5-5 0,-27-4-1 16,58-4-4-16,-32-9-5 0,10-9-2 15,-3-9 2-15,-2-14 7 0,2-6 4 0,-6-8 2 16,-1-8 1-16,-10-2 1 0,-3 1 8 16,-6 4 18-16,-7 6 7 0,-5 9 7 15,-6 7 7-15,7 5-4 0,-7 6-1 16,0 4-3-16,11 27-9 0,-16-29-5 15,16 29-9-15,0 0-7 0,0 0-16 16,0 0-8-16,0 0 1 0,-11 38 0 16,11 8 9-16,-4 14 6 0,-1 15 1 0,5 7 0 15,5-4-1-15,-1-1 2 16,11-10-2-16,3-10-3 0,-2-8-1 0,-1-11 0 16,5-9-3-16,-20-29 7 0,33 26 1 15,-33-26 4-15,40 0 5 0,-40 0 6 16,44-20 3-16,-44 20 0 0,47-37 6 15,-47 37-2-15,38-38-3 0,-38 38-1 16,0 0-8-16,0 0-6 0,0 0-3 16,0 0-4-16,0 0-3 0,0 0-2 15,31 38-8-15,-27-10-12 0,3 8-12 0,-7 4-22 16,0 2-52-16,-11 0-123 0,-9 2-29 16,-2-4-178-16</inkml:trace>
  <inkml:trace contextRef="#ctx0" brushRef="#br0" timeOffset="108420.001">16974 15029 948 0,'-42'-33'220'15,"42"33"-139"-15,-16-26-105 16,16 26-20-16,0 0-71 0,0 0-79 0,-59-107-100 16,59 107-101-16</inkml:trace>
  <inkml:trace contextRef="#ctx0" brushRef="#br0" timeOffset="108590.733">17096 14126 1006 0,'0'0'244'0,"0"0"-164"16,0 0-67-16,0 0-3 0,0 0 5 15,42 29 0-15,-20-3-5 0,-7 8-5 16,1 5-8-16,-5 8-15 0,-11 8-18 15,-2 9-35-15,-18 14-67 0,-22 6-74 16,-20 11-13-16,-9 1-169 0</inkml:trace>
  <inkml:trace contextRef="#ctx0" brushRef="#br0" timeOffset="109333.565">19208 15384 368 0,'0'0'1'0,"0"0"7"0,0 0 12 16,-20-31 29-16,20 31 40 16,0 0 21-16,0 0 0 0,-31-14-19 0,31 14-25 15,0 0-17-15,-33 11-6 0,33-11-8 16,-31 23-16-16,31-23-9 0,-38 42-6 15,23-16-2-15,-1 3-2 0,1 2-7 16,15 0-7-16,4-2-6 0,-4-29-9 16,23 46 0-16,-23-46 3 0,28 31 3 15,-28-31 13-15,38 7 18 0,-38-7 13 16,44-31 3-16,-17 0 0 0,-1-16-9 0,5-8-12 16,-4-9 2-16,0-7-3 0,-8-9-3 15,-7-4-6-15,-1-7-8 0,-7-4-4 16,-4-4 5-16,-7-3 14 0,-6 9 16 15,2 4 16-15,-4 16 24 0,-1 18 15 16,5 13 11-16,11 42 1 0,-16-36-21 16,16 36-21-16,0 0-21 0,0 0-14 15,0 0-4-15,0 0-5 0,12 40 3 0,-8 2 0 16,7 18-1-16,5 13 1 0,-3 9-2 16,5 6-2-16,-7 8-4 0,0-3-11 15,4 0-13-15,-6 0-26 0,-5-5-55 16,-6-6-49-16,-4-13-33 0,-1-18-5 15,-2-22 54-15,9-29 60 0,0 0 48 16,-49-25-172-16</inkml:trace>
  <inkml:trace contextRef="#ctx0" brushRef="#br0" timeOffset="109466.357">19193 15045 498 0,'0'-44'216'0,"0"17"25"0,0 27 0 0,0-33-111 16,0 33-96-16,0 0-19 0,33-27-4 15,-6 18-3-15,8-2-4 0,7 2-15 16,7 5-28-16,-3 4-56 0,7 9-92 15,1 6-56-15,-8 12 23 0,1 8-147 16</inkml:trace>
  <inkml:trace contextRef="#ctx0" brushRef="#br0" timeOffset="109755.901">19731 15556 406 0,'0'0'131'0,"0"0"29"16,0 0 4-16,0 0-39 0,22-26-81 15,-22 26-21-15,31-42-4 0,-13 11-1 16,2-7-6-16,-5-8-8 0,5 1-3 16,-9 3-1-16,0 7 4 0,-6 8 11 0,-5 27 14 15,-5-29 15-15,5 29 9 16,0 0-4-16,-26-15-9 0,26 15-11 0,0 0-13 16,-31 0-7-16,31 0-4 0,-31 18-3 15,31-18-3-15,-27 48 0 0,16-10-5 16,7 9-3-16,1 1-5 0,6-1-7 15,12-3-3-15,5-6-1 0,11-7-4 16,-2-5 1-16,11-8-12 0,-3-9-33 0,1-7-44 16,4-11-51-16,-4-9-18 15,-7-13 30-15,0-13 53 0,-36-29 61 0,21 16-167 16</inkml:trace>
  <inkml:trace contextRef="#ctx0" brushRef="#br0" timeOffset="109900.675">19870 14788 513 0,'0'0'203'16,"-26"-38"8"-16,26 38-14 0,0 0-102 16,13-33-81-16,-13 33-7 0,33-22-3 0,-6 15-9 15,10 3-30-15,-1 6-74 16,6 7-71-16,-4 4-34 0,-3 9 27 0,-8-4 75 16,-27-18-131-16</inkml:trace>
  <inkml:trace contextRef="#ctx0" brushRef="#br0" timeOffset="110077.401">20267 14498 377 0,'0'0'24'0,"13"-31"125"15,-13 31 41-15,0 0 7 0,0 0-17 0,0 0-116 16,0 0-35-16,0 0-6 0,29 0-8 16,-29 0-7-16,15 33-7 0,-15-33-2 15,5 58-7-15,-16-14-11 0,-5 14-25 16,-15 10-45-16,-2 10-65 0,-9-1-50 15,-9 1 23-15,-2-14-155 0</inkml:trace>
  <inkml:trace contextRef="#ctx0" brushRef="#br0" timeOffset="110554.427">20805 15497 360 0,'0'0'96'16,"26"17"39"-16,-26-17-2 0,0 0-4 16,42-31-94-16,-6 5-35 0,10-14 3 0,3-9 0 15,0-13-6-15,-7-6-4 16,-7-8-23-16,-4-6-10 0,-13 0 5 0,2-2 11 16,-5 2 41-16,-8 14 33 0,0 10 39 15,-7 16 22-15,-7 13 8 0,7 29-7 16,-15-31-25-16,15 31-23 0,0 0-24 15,0 0-17-15,0 0-15 0,0 0-10 16,0 0-1-16,-23 29 0 0,15 11 2 16,1 17 2-16,-4 17 0 0,6 7 0 15,1 8-1-15,4 4-4 0,0-2-11 0,0 2-20 16,11 4-31-16,-2 1-67 0,6-1-69 16,8-11-17-16,3-19 2 0,12-23 71 15,8-26 80-15,7-23 40 0,1-19 29 16,8-16-205-16</inkml:trace>
  <inkml:trace contextRef="#ctx0" brushRef="#br0" timeOffset="111274.291">21834 15373 352 0,'11'-71'1'16,"-6"31"12"-16,-5 4 20 0,-7 8 62 0,7 28 72 15,-35-49 9-15,35 49-10 16,-42-44-53-16,42 44-57 0,-45-38-16 0,45 38-10 16,-28-18-15-16,28 18-22 0,0 0-19 15,-34 5-9-15,34-5-2 0,-42 42 0 16,22-2-1-16,-2 11-2 0,2 6-15 15,3-1-1-15,10-1 11 0,3-6 8 16,10-7 16-16,3-9 7 0,9-7-1 16,-18-26 1-16,46 29 11 0,-8-27 9 15,-7-10 7-15,7-8 5 0,4-10-2 0,0-12-12 16,-7-2-3-16,-2-6 3 16,-10-3-3-16,1 0 8 0,-2 0 0 0,-15 7 6 15,2 2 15-15,-9 9 18 0,0 31 14 16,-16-39 1-16,16 39-12 0,0 0-18 15,0 0-14-15,0 0-14 0,0 0-8 16,-33-5 0-16,33 5-3 0,-25 44 1 16,19-6 0-16,-3 9-1 0,9 4-2 0,4 2-11 15,3-2-5-15,2-3-6 16,13-8-11-16,-2-4-1 0,2-8-2 0,5-10 1 16,-27-18 13-16,53 16 16 0,-53-16 11 15,46-20 21-15,-15 0 9 0,-31 20 3 16,49-58 8-16,-29 23 2 0,-9-3 6 15,-4 5 5-15,-3 4 0 0,-4 29-6 16,0-31-2-16,0 31-8 0,0 0-11 16,0 0-11-16,0 0-12 0,0 0-3 15,0 0-1-15,0 0 0 0,-7 55-1 0,3-6 2 16,4 13 1-16,-7 7 1 0,-1 8 2 16,8 1 1-16,-5 4 1 0,3 0-2 15,-3-3-1-15,-3-3 0 0,5-5-1 16,-1-12-2-16,4-19 0 0,0-40-1 15,-4 36 3-15,4-36 1 0,0 0 5 16,0 0 1-16,0 0-4 0,-7-51-3 16,-9 4-8-16,10-21 1 0,-3-12-1 0,9-9 8 15,11-8 5-15,4 2-3 16,16-5 4-16,0 3-2 0,-2 6 0 0,2 11 1 16,-4 14 2-16,-1 15-1 0,-6 13 2 15,-4 9 0-15,-16 29-1 0,26-31-1 16,-26 31-3-16,0 0-4 0,0 0-3 15,0 0 0-15,0 0 1 0,11 45 2 16,-11-19-1-16,5 5 2 0,-10 9-3 16,-10 0-7-16,4 4-17 0,-20 5-31 15,-7 2-78-15,-8-3-69 0,-10-3-22 0,1-12 22 16,-5-24 84-16,14-9 79 0,-72-98 46 16,83 61-201-16</inkml:trace>
  <inkml:trace contextRef="#ctx0" brushRef="#br0" timeOffset="111423.065">21602 14890 367 0,'0'-69'9'0,"11"-2"22"16,2 1 70-16,1 8 14 0,12 8 0 16,-6 10-8-16,11 11-52 0,7 11-5 0,4 2-2 15,6 9-12-15,-5 9-20 0,10 4-41 16,-13 7-45-16,-7 8-44 0,4 8-32 16,-17 6 1-16,2 11 35 0,-6 4-156 15</inkml:trace>
  <inkml:trace contextRef="#ctx0" brushRef="#br0" timeOffset="111589.795">22472 14263 596 0,'0'0'243'0,"0"0"6"0,0 0-40 16,0 0-164-16,0 0-39 0,0 0-3 15,-26 22 0-15,14 9-2 0,-3 23-7 16,-12 19-20-16,3 11-40 0,-3 9-84 15,5 2-69-15,7 2-9 0,4-8 41 16,2-9-115-16</inkml:trace>
  <inkml:trace contextRef="#ctx0" brushRef="#br0" timeOffset="112651.165">22902 15164 564 0,'0'0'143'0,"0"0"4"0,0 0-59 16,42-24-79-16,-11 4 6 0,2-11 4 15,11-13-14-15,1-11-18 0,-3-10-20 16,6-3-9-16,-12-5-2 0,-10-5 2 15,1 1 8-15,-16-1 10 0,0 7 26 16,-6 14 36-16,-10 8 34 0,3 16 22 16,2 33 3-16,-24-36-18 0,24 36-25 0,0 0-23 15,0 0-20-15,0 0-8 16,-29 42-2-16,20 5-2 0,-7 15 2 0,10 15-1 16,-5 14 1-16,2 7 0 0,7 3 2 15,-3 1 0-15,7-4 0 0,-2-5-1 16,3-2-4-16,3-10-2 0,-6-12 1 15,7-14-1-15,-3-19 4 0,-4-36 1 16,9 29 0-16,-9-29 8 0,0 0 8 16,0 0 10-16,0 0-1 0,0 0-7 15,0-53-9-15,-2 8-6 0,0-10-1 0,6-7 2 16,-2-2-2-16,18 4-3 16,0 5-4-16,-2 1-4 0,15 12-1 0,-13 5-3 15,4 8 2-15,-24 29 2 0,45-38 2 16,-45 38-2-16,42-9-3 0,-42 9-5 15,42 14-4-15,-42-14 0 0,22 28-2 16,-22-28-1-16,-2 45-4 0,-9-19-9 16,-5 8-3-16,-10-3-10 0,-5 2-16 15,-5-2-7-15,5-5 0 0,31-26 18 16,-40 36 26-16,40-36 23 0,0 0 8 0,0 0 0 16,0 0 5-16,-2 33 8 0,2-33 8 15,25 40 4-15,-8-14 1 0,3 3-8 16,2-2-9-16,7-1-4 0,-29-26-6 15,49 38-3-15,-23-27 1 0,-26-11-3 16,42 4-3-16,-15-10-2 0,-27 6-3 0,42-42 6 16,-20 4 3-16,0-4 3 15,-6-2 12-15,-7-1 9 0,-3 1 17 0,-1 2 7 16,-5 4 2-16,6 5-1 0,-6 4-1 16,0 29 1-16,0-37-4 0,0 37-7 15,0 0-12-15,0 0-12 0,0 0-9 16,0 0-12-16,0 0-2 0,0 0 1 15,0 29 2-15,3 4 6 0,-1 7 0 16,2 4-2-16,3 0 0 0,-7-2-2 16,4-4-1-16,1-3-6 0,1-6-3 0,-6-29 0 15,25 40-1-15,-25-40 7 16,0 0 2-16,29 7 8 0,-29-7 12 0,26-27 11 16,-26 27 4-16,36-55-2 0,-14 19-4 15,0-4-6-15,-7 5-3 0,-1 4-3 16,-14 31-1-16,17-35-3 0,-17 35 2 15,0 0-3-15,0 0-3 0,0 0-2 16,0 0-5-16,0 0 5 0,0 0-4 16,36 28 5-16,-36-28 1 0,18 40-1 15,-18-40 4-15,4 42-2 0,-4-42 1 0,4 34 0 16,-4-34-2-16,0 0 0 0,0 0-3 16,0 0 0-16,0 0 4 0,0 0 5 15,34-7 13-15,-34 7 4 0,46-38 3 16,-8 12 2-16,-7-1-3 0,-31 27-1 15,37-35-2-15,-37 35-6 0,0 0-6 16,0 0-5-16,0 0-5 0,0 0-3 16,0 0 0-16,0 0 0 0,27 44 0 0,-16-9-5 15,0 7-14-15,-2 5-23 16,-2-1-26-16,1-6-37 0,-1-11-98 0,-7-29-49 16,31 27-176-16</inkml:trace>
  <inkml:trace contextRef="#ctx0" brushRef="#br0" timeOffset="112785.955">23973 14407 1042 0,'-33'-26'258'0,"33"26"-214"0,0 0-36 16,-24-27-19-16,24 27-55 0,0 0-142 0,0 0-50 16,0 0-191-16</inkml:trace>
  <inkml:trace contextRef="#ctx0" brushRef="#br0" timeOffset="112944.707">24332 13871 977 0,'0'0'249'0,"-35"-2"-144"16,35 2-97-16,-38 22-6 0,5 5-3 15,-18 19-19-15,-13 34-49 0,-9 22-104 16,-7 17-75-16,5 8-186 15</inkml:trace>
  <inkml:trace contextRef="#ctx0" brushRef="#br0" timeOffset="114062.573">3847 16453 664 0,'0'0'200'0,"0"0"-46"15,0 0-108-15,0 0-99 0,0 0-3 16,0 0 15-16,34-31 26 0,-3 27 18 15,11-1-3-15,2 1-8 0,-2 6-5 16,-6 3-3-16,-10 6-1 0,-26-11 4 16,27 24 8-16,-27-24 7 0,4 38 12 0,-15-12 10 15,-13 7 4-15,-5 10 1 16,-11 5-3-16,-2 3-4 0,0-2 0 0,9-11-5 16,6-10-4-16,27-28-7 0,-31 27-11 15,31-27-13-15,0 0-6 0,0 0 1 16,24 29 5-16,-24-29 16 0,54 40 6 15,-21-16 0-15,2 2 2 0,-2 1 4 16,5 2 9-16,-7-3 6 0,-4 3 7 16,-27-29 2-16,31 47 4 0,-31-47 7 15,0 40 10-15,0-40 3 0,-31 50-8 0,9-16-13 16,-14 3-16-16,5 1-12 0,-2-7-7 16,0-7-5-16,4-6-19 0,29-18-38 15,-49 11-75-15,49-11-75 0,-31-13-32 16,31 13 30-16,11-47-123 0</inkml:trace>
  <inkml:trace contextRef="#ctx0" brushRef="#br0" timeOffset="114362.104">4758 16615 422 0,'0'0'179'16,"0"0"29"-16,-38-20 6 0,38 20-55 15,-27-9-83-15,27 9-18 0,0 0-13 16,-26 5-15-16,26-5-13 0,-27 15-9 15,27-15-8-15,-42 58-1 0,18-5-11 16,2 7-3-16,6 2-2 0,9 2-7 16,3-4 5-16,4-7-3 0,4-7-1 15,12-4 11-15,2-6-6 0,6-5-2 0,3-7-5 16,1-8-12-16,-28-16 0 16,47 11 7-16,-47-11 9 0,26-7 14 0,-26 7 20 15,0 0 19-15,20-27 15 0,-20 27 2 16,-8-31-8-16,8 31-19 0,-23-39-17 15,23 39-10-15,-37-29-11 0,37 29-12 16,-47-16-26-16,47 16-52 0,-42-2-77 16,42 2-25-16,0 0 22 0,-26 27-139 0</inkml:trace>
  <inkml:trace contextRef="#ctx0" brushRef="#br0" timeOffset="114674.857">5318 16803 491 0,'0'0'205'0,"-33"-9"19"0,33 9 0 0,-36-15-121 16,36 15-49-16,0 0-14 15,-31-11-15-15,31 11-20 0,0 0-19 0,0 0-8 16,-11 28-2-16,4 1 4 0,1 18 10 16,1 15 3-16,10 6-1 0,1-1-4 15,10-10-4-15,2-10-1 0,8-9 2 16,1-12 5-16,-3-8 3 0,9-7 3 15,-2-9 7-15,0-6 9 0,0-7 10 16,-4-9 7-16,-5-7 3 0,0-6 3 16,-6-5 4-16,-12-6 5 0,-4 0 1 0,-4 2-6 15,-12 0-7-15,1 6-14 16,-7 1-9-16,-1 1-9 0,23 34-12 0,-46-46-12 16,46 46-28-16,-42-24-53 0,42 24-126 15,-49-7-49-15,23 14 28 0,26-7-144 16</inkml:trace>
  <inkml:trace contextRef="#ctx0" brushRef="#br0" timeOffset="115004.336">5960 16495 334 0,'0'0'29'0,"-20"-40"59"0,20 40 45 15,-27-35 39-15,27 35 4 0,0 0-33 16,-31-27-33-16,31 27-35 0,0 0-30 16,0 0-23-16,0 0-13 0,0 0-11 15,0 0-8-15,-26 5-8 0,26-5-6 16,-11 31 3-16,6-2 4 0,5 8 2 0,5 3 0 16,1-4-1-16,-6-36-1 0,36 42 5 15,-36-42 5-15,33 13 6 0,-33-13 12 16,0 0 15-16,0 0 19 0,27-7 16 15,-27 7 3-15,0 0-10 0,0 0-18 16,-11-26-20-16,11 26-16 0,-27-29-14 16,27 29-19-16,-33-20-33 0,33 20-76 15,-36-7-102-15,36 7-13 0,-110-53 30 0,110 53-113 16</inkml:trace>
  <inkml:trace contextRef="#ctx0" brushRef="#br0" timeOffset="115284.668">6268 17401 318 0,'0'0'78'0,"0"0"-49"16,0 0-30-16,-47-4-34 0,47 4-211 15</inkml:trace>
  <inkml:trace contextRef="#ctx0" brushRef="#br0" timeOffset="191784.416">17435 13812 380 0,'0'0'0'16,"0"0"-2"-16,0 0 1 0,0 0 0 0,0 0 3 16,0 0 11-16,0 0 13 0,0 0 4 15,0 0 7-15,0 0 0 0,0 0 2 16,0 0 10-16,0 0 10 0,0 0 8 15,0 0 0-15,0 0-10 0,0 0-12 16,0 0-12-16,0 0-10 0,0 0-2 16,0 0-4-16,0 0-4 0,0 0-3 15,0 0-5-15,0 0-1 0,0 0-3 0,0 0-2 16,0 0-1-16,0 0-1 0,0 0-1 16,0 0 2-16,0 0 2 0,31 8-2 15,-31-8 3-15,0 0-3 0,0 0 0 16,37 38 3-16,-37-38-3 0,38 22 1 15,-38-22-2-15,31 20-1 0,-31-20 3 16,37 22-3-16,-37-22 2 0,47 25 2 16,-20-14 0-16,8 2 1 0,-2 2 0 0,5-3 0 15,4-1 0-15,-2 0 0 16,0-2-1-16,-9 4 1 0,8-4-1 0,1 2 3 16,-4 0-2-16,8-2 0 0,-2 2-3 15,5 2-3-15,-1-4-1 0,3 2 0 16,2-4 3-16,-3-3 1 0,1 3 2 15,7-5 1-15,-3 0-3 0,-5 0 1 16,6-2 0-16,-8 3 0 0,-2-3 1 0,-2 2 0 16,5 0 0-16,6 0 0 15,5-2 1-15,-1 0-2 0,-4 2 0 0,7-2-2 16,-2 5 0-16,-1-5 3 16,5 2-2-16,-6-2 1 0,1-4-3 0,-4-1 1 15,9-1-1-15,-8-3 2 0,8 2 1 16,-3-2 1-16,-1-4 0 0,6 0-1 15,3-3 2-15,-8 3-2 0,-6 2 1 16,5 2 1-16,-5 0-1 0,9-2 0 16,-2 0 0-16,-2 0-1 0,1 0 0 15,-1-7-3-15,-1-4-9 0,8 0-6 16,-8-5-4-16,10 3-2 0,-1-5 5 0,-8-2-1 16,4-2 3-16,-3-3 5 0,-16 3 6 15,3 4 10-15,-8 7 5 0,-12 2 5 16,-26 20 9-16,36-28 7 0,-36 28 7 15,0 0-4-15,33-38-9 0,-33 38-9 16,31-33-10-16,-31 33-4 0,42-45 0 16,-15 21-2-16,8-5 2 0,-6 3-1 15,-3-3 0-15,1 5 2 0,-27 24 1 0,31-40 4 16,-31 40 7-16,0 0 9 0,26-36 7 16,-26 36 6-16,0 0 1 0,0 0-6 15,0-26-5-15,0 26-7 0,0 0-2 16,0 0-3-16,0 0-4 0,0 0-3 15,0 0-1-15,0 0-2 0,0 0 0 16,0 0-2-16,0 0-2 0,0 0 0 16,0 0 0-16,0 0-1 0,0 0 2 0,0 0 0 15,0 0-4-15,0 0-2 16,0 0-8-16,0 0-19 0,0 0-47 0,0 0-70 16,0 0-47-16,0 0 11 0,-42-25-141 15</inkml:trace>
  <inkml:trace contextRef="#ctx0" brushRef="#br0" timeOffset="192039.018">21201 13185 385 0,'0'0'-1'0,"0"0"28"15,24-38 6-15,-24 38-3 0,27-48-2 16,-5 21-25-16,5 0-4 0,-27 27 7 15,42-37 10-15,-42 37 5 0,26-16 6 16,-26 16 2-16,0 0-1 0,0 0 2 16,27 2-1-16,-27-2 6 0,0 0 9 0,9 34 3 15,-9-34-5-15,11 44-10 0,-7-17-14 16,-1 4-10-16,-3 4-10 0,-7 7-46 16,-4 5-50-16,-5 1-41 0,-8 3 5 15,2-11-158-15</inkml:trace>
  <inkml:trace contextRef="#ctx0" brushRef="#br0" timeOffset="-208610.894">5803 15827 352 0,'0'0'-1'0,"0"0"1"0,0 0 1 16,0 0-1-16,26-31 0 0,-26 31 0 15,16-36 1-15,-16 36-1 0,6-38 0 0,-6 38-1 16,0 0 1-16,5-28 4 0,-5 28 9 15,0 0 15-15,0 0 15 0,0 0 22 16,0 0 10-16,0 0 7 0,0 0 3 16,0 0-12-16,0 0 3 0,0 0-7 15,0 0-8-15,0 0-11 0,0 0-19 0,0 0-14 16,0 0-10-16,0 0-6 16,0 0 0-16,0 0 0 0,0 0-1 0,0 0-1 15,0 0-5-15,0 0-3 0,0 0-12 16,0 0-18-16,0 0 2 0,0 0 5 15,35-5 9-15,-8 12 21 0,6-3 2 16,5 1-3-16,13-1 4 0,8-6 0 16,14 4-2-16,3-4 3 0,-3-2-3 15,7 1-2-15,-1 1 10 0,3 0-3 16,5 4 2-16,3 0 0 0,-1 1-7 0,6 1 0 16,0-2 1-16,5 3 0 15,11-1 0-15,4-4-4 0,-2 2-4 0,6-2 1 16,3-2 1-16,2-2 1 0,2-3 3 15,5 3-3-15,2-1-3 0,-7 1-1 16,-4 1-3-16,-3 3 3 0,-6 0 1 16,-6 5 4-16,-8-1-2 0,-3 5 0 15,-1 0-1-15,0-2 2 0,-2 4 3 16,-7-5 2-16,7 3 2 0,-6-2-4 16,1-5 2-16,3 0 1 0,4-2 2 0,12-2 5 15,1 0 1-15,-6-3 3 0,9 1-2 16,-5 0-2-16,-2 1 0 0,2 3-4 15,-4 0 1-15,2 5-1 0,-2-1-1 16,2 3-1-16,2 2 1 0,1 0-3 16,-1-1 2-16,5-1-1 0,-3-2 3 15,3-3 0-15,6-2 0 0,5-2 3 16,7-5-3-16,1 0 0 0,7-2-1 0,-4 3-1 16,0-3-1-16,-2-2 0 15,-1 2 2-15,3-2 0 0,0 4-2 0,-11 3 1 16,0-1 0-16,-3 5-2 0,-6 0 3 15,2-4-1-15,-4 2 0 0,6 2 1 16,-6-5 0-16,4 8-1 0,3-6-5 16,-3 1-1-16,-4 0 0 0,-5 0-1 15,-2 2 6-15,-2-3 1 0,2 6 0 16,-2-3 1-16,4-3 0 0,-6 3-2 16,-5-2 0-16,-7-2 0 0,-8 2-1 0,-5 2 2 15,3 0-1-15,-14 2 0 0,5 0-1 16,-16 2-1-16,5 3 2 0,-5 2 0 15,-5-2-1-15,10 1 3 0,-7-1-1 16,-2-2 0-16,10 3 2 0,-1-1-6 16,4 2 0-16,2 0 2 0,0-5-2 15,3 3 6-15,-7-3-2 0,-3 3 0 16,1 0-1-16,-10 1 1 0,-5-3-1 16,-4-1-1-16,-5 1 3 0,-3-3-3 15,-3 2 1-15,-28-4 0 0,36 5-1 0,-36-5 1 16,33 2 0-16,-33-2 0 0,44 0-1 15,-44 0 1-15,49 0 1 0,-49 0 0 16,49 2 0-16,-23-6-2 0,1 2-1 16,4-3 1-16,0 3-4 0,-31 2-12 15,38-2-30-15,-38 2-46 0,0 0-49 0,0 0-18 16,0 0-170-16</inkml:trace>
  <inkml:trace contextRef="#ctx0" brushRef="#br0" timeOffset="-202602.062">8730 16172 465 0,'-64'9'91'15,"22"-5"2"-15,4 1-22 0,3 1-44 0,6 5-5 16,-2 1 3-16,31-12 2 0,-38 33 0 16,18-7-5-16,0 16-3 0,-2 14-2 15,7 10 0-15,8 3-5 0,7-1-6 16,7-1 1-16,8-3-2 0,1-2-1 15,6-2 2-15,4 0 0 0,5-5 0 16,0 0-1-16,12-4-4 0,-6-11-4 16,12-2-4-16,-3-9-8 0,5-9-10 15,-2-9-18-15,0-9-17 0,-3-11-17 16,-4-9-20-16,-8-8-10 0,-8-14 15 0,-48-18-172 16</inkml:trace>
  <inkml:trace contextRef="#ctx0" brushRef="#br0" timeOffset="-202436.325">8555 16690 592 0,'0'0'161'0,"0"0"-21"0,0 0-88 16,0 0-69-16,27 7-7 0,-27-7 15 16,64 13 11-16,-13-4-14 0,13-2-45 0,16-3-54 15,8-2-27-15,8 0-187 0</inkml:trace>
  <inkml:trace contextRef="#ctx0" brushRef="#br0" timeOffset="-201916.14">10936 16542 638 0,'-31'4'118'0,"31"-4"-52"0,-25 29-60 16,14 4 0-16,0 9 2 0,0 9 0 15,7-2-2-15,1 0-3 0,3 2-3 0,3-5-8 16,-3-4-9-16,4-4-11 16,-4-9-8-16,0-29 1 0,0 31 9 0,0-31 10 15,0 0 2-15,0 0-11 0,-4-42-10 16,4-1 2-16,-3-12 11 0,3-2 27 15,3 3 26-15,1 6 10 0,0 6 7 16,-1 8 5-16,1-1-7 0,7 2-2 16,5 6-3-16,-16 27-9 0,31-35-8 15,-31 35-8-15,0 0-9 0,37 0-3 16,-37 0 0-16,42 26-1 0,-20 3 6 0,9 7 5 16,0 6 10-16,3 9 3 15,-3 2-3-15,4 0-6 0,-6 0-11 0,-3-7-4 16,-6-1-1-16,5-10-1 0,-8-6-1 15,-17-29-2-15,38 40-3 0,-38-40-5 16,31 20-3-16,-31-20-3 0,27-9 5 16,-27 9 4-16,26-40 9 0,-6 2 4 15,-2-15 1-15,2-13 4 0,-5-5-1 0,3-2 3 16,-9 2 2-16,-2 11 2 16,-3 7-2-16,0 9 0 0,-4 11-2 0,0 2-4 15,0 31 2-15,0-38-4 0,0 38-8 16,0 0-22-16,0 0-54 0,0 0-74 15,0 0-46-15,0 0 14 0,0 0-148 16</inkml:trace>
  <inkml:trace contextRef="#ctx0" brushRef="#br0" timeOffset="-201599.39">10404 16597 548 0,'0'0'122'0,"5"47"12"16,-5-16-74-16,0 11-12 0,4 6-4 16,-4-3-6-16,0 1-9 0,0 1-15 15,-4 6-17-15,-1 4-28 0,-6 3-42 16,4-2-43-16,-1-3-40 0,1-8 11 16,2-14-160-16</inkml:trace>
  <inkml:trace contextRef="#ctx0" brushRef="#br0" timeOffset="-201182.366">12085 16196 742 0,'0'0'196'15,"0"0"-20"-15,0 0-147 0,0 0-20 16,0 0 7-16,0 0 0 0,31 42 0 16,-31-42-6-16,46 51-7 0,-13-15-5 0,3 6-16 15,-1 2-34-15,-1-2-63 0,-1 0-54 16,-2-4-28-16,-5-5-168 0</inkml:trace>
  <inkml:trace contextRef="#ctx0" brushRef="#br0" timeOffset="-201019.62">12311 16219 1043 0,'-38'-3'233'0,"38"3"-211"15,0 0-22-15,-27 0 0 0,27 0-4 16,0 0-27-16,-24 9-92 0,24-9-91 15,-38 25-17-15,38-25-174 0</inkml:trace>
  <inkml:trace contextRef="#ctx0" brushRef="#br0" timeOffset="-200821.934">11998 16161 603 0,'0'0'222'0,"0"0"-41"0,0 0-111 15,0 0-66-15,0 0-2 0,0 0 4 16,27 35 0-16,-27-35-2 0,58 34-23 15,-25-14-47-15,9-3-43 0,0-1-39 16,0-7-17-16,-4-1 45 0,1-10-159 16</inkml:trace>
  <inkml:trace contextRef="#ctx0" brushRef="#br0" timeOffset="-200613.263">12406 16066 628 0,'-47'-16'157'0,"14"12"4"15,0 4-67-15,4 4-17 0,29-4-5 0,-38 14-21 16,38-14-25-16,0 0-22 0,-22 39-21 15,18-5-23-15,-3 8-71 0,3 6-54 16,-1 3-30-16,-1-2 6 0,1-2-132 16</inkml:trace>
  <inkml:trace contextRef="#ctx0" brushRef="#br0" timeOffset="-200459.5">11983 16285 450 0,'-42'4'65'16,"42"-4"0"-16,-47 5-44 0,47-5-50 15,0 0-31-15,0 0-6 0,-13 35-191 16</inkml:trace>
  <inkml:trace contextRef="#ctx0" brushRef="#br0" timeOffset="-200144.151">11998 16325 632 0,'0'0'139'0,"0"0"-18"15,0 0-88-15,0 0-6 0,38-13 11 16,-38 13 6-16,51 0-5 0,-18 2-16 15,9-2-10-15,0 0-21 0,5 0-39 16,-3-2-51-16,-2-1-51 0,-4 1-29 16,2 0-166-16</inkml:trace>
  <inkml:trace contextRef="#ctx0" brushRef="#br0" timeOffset="-199988.392">12151 16128 492 0,'0'0'45'0,"-20"42"-44"0,25 0-64 16,6 13-195-16</inkml:trace>
</inkml:ink>
</file>

<file path=ppt/ink/ink3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35:16.382"/>
    </inkml:context>
    <inkml:brush xml:id="br0">
      <inkml:brushProperty name="width" value="0.05292" units="cm"/>
      <inkml:brushProperty name="height" value="0.05292" units="cm"/>
      <inkml:brushProperty name="color" value="#0070C0"/>
    </inkml:brush>
  </inkml:definitions>
  <inkml:trace contextRef="#ctx0" brushRef="#br0">4350 7000 423 0,'0'0'102'0,"27"16"79"16,-27-16 4-16,0 0-23 0,0 0-71 0,0 0-77 15,0 0-6-15,0 0 0 0,0 0 1 16,0 0-2-16,0 0 0 0,20-29-3 16,-20 29-3-16,48-44 2 0,-6 4-1 15,0-7-1-15,7-10-1 0,-2-12-2 16,-10-11-4-16,-6-4-6 0,-4-13 1 15,-12-1 5-15,-4 8 2 0,-2 5 11 16,-6 21 0-16,-6 7 1 0,-1 15 9 0,-1 15 12 16,5 27 6-16,0 0 0 0,0 0-10 15,0 0-13-15,0 0-10 0,0 0 0 16,0 0-7-16,0 0 0 0,0 0 4 16,-11 53-2-16,16 0 5 0,-3 18-1 15,2 16-1-15,3 1 1 0,-2-10-1 16,-1-8 1-16,3-5 0 0,6-3-1 15,0 4-1-15,0-6 0 0,-1-16-1 0,-6-13 2 16,-6-31 0-16,9 29-3 16,-9-29-2-16,0 0-4 0,0 0-1 0,0 0 1 15,0 0 0-15,0 0 2 0,0 0-1 16,0 0 3-16,7-27 5 0,-7 27 0 16,11-31 3-16,-11 31-2 0,20-48-4 15,0 21-4-15,2 1-2 0,-22 26-2 16,42-43-2-16,-42 43 0 0,33-19 1 15,-33 19 2-15,42-12 3 0,-42 12 1 16,38 3 0-16,-38-3 1 0,26 9-2 0,-26-9 3 16,0 0-1-16,0 0 1 0,0 0 3 15,0 0 4-15,0 0 1 0,0 0 3 16,0 28 1-16,0-28-2 0,-22 27 0 16,22-27-3-16,-31 33 1 0,31-33 3 15,-29 22 4-15,29-22 1 0,0 0-3 16,0 0-5-16,0 0-5 0,0 0-2 15,0 0 0-15,0 0 1 0,0 0 1 0,23 27 2 16,-23-27-2-16,33 24 2 0,-33-24 0 16,42 20-1-16,-42-20 2 0,53 22-3 15,-53-22-4-15,42 25-8 0,-42-25-16 16,47 24-26-16,-47-24-36 0,48 20-51 16,-19-13-24-16,4-1 7 0,-2-8 39 15,2-9-147-15</inkml:trace>
  <inkml:trace contextRef="#ctx0" brushRef="#br0" timeOffset="170.33">5750 6489 690 0,'0'0'242'0,"0"0"2"0,0 0-97 16,0 0-135-16,0 0-16 0,0 0-8 15,0 0-16-15,0 0-10 0,0 0-4 16,33-9-6-16,7 16-23 0,13-5-53 15,7-7-52-15,2-4-8 0,-3-2 40 0,-8-4-139 16</inkml:trace>
  <inkml:trace contextRef="#ctx0" brushRef="#br0" timeOffset="325.597">5940 6692 640 0,'0'0'247'0,"0"0"-2"16,0 0-44-16,0 0-202 0,0 0-15 15,0 0 4-15,27 12 10 0,6-8-2 16,9-2-19-16,13-2-36 0,5 2-80 16,4-8-63-16,-2-1-13 0,-2-4 36 15,-9-2-120-15</inkml:trace>
  <inkml:trace contextRef="#ctx0" brushRef="#br0" timeOffset="1288.451">8619 5831 695 0,'0'0'225'0,"0"0"-6"16,0 0-102-16,0 0-112 0,0 0-14 0,0 0 3 15,0 0 5-15,-2-26 0 16,2 26-3-16,0 0-2 0,38-29-3 0,-12 18-2 16,-26 11-4-16,49-16-5 0,-49 16 0 15,40-2-2-15,-40 2 5 0,26 4 4 16,-26-4 0-16,0 0-2 0,0 0 1 16,0 0 5-16,16 38 8 0,-16-38 12 15,-13 44 7-15,-3-2 0 0,-6 9-2 16,-16 11-5-16,1 0-1 0,-5-4 4 15,0-5 4-15,0-11 8 0,6-4 2 0,3-3-4 16,6-8-5-16,3 2-8 16,2-3-2-16,22-26-2 0,-31 49-2 0,31-49-3 15,-11 42-3-15,11-42-2 0,4 31-1 16,-4-31-4-16,0 0 1 0,20 33-1 16,-20-33 3-16,29 24 1 0,-29-24-3 15,53 25-9-15,-18-14-12 0,3 0-21 16,4-2-39-16,7-5-57 0,4-8-27 15,5-5-2-15,-32-66 43 0,36 57-139 16</inkml:trace>
  <inkml:trace contextRef="#ctx0" brushRef="#br0" timeOffset="1478.649">9631 6174 929 0,'0'0'208'0,"-13"-26"-137"16,13 26-99-16,0 0-5 16,0 0 15-16,42 13 20 0,-11-9-12 0,4 3-30 15,10-2-51-15,1-8-64 0,7-1-25 16,-2-9 27-16,-6-1-149 0</inkml:trace>
  <inkml:trace contextRef="#ctx0" brushRef="#br0" timeOffset="1660.398">9791 5924 628 0,'-5'29'214'0,"5"-29"1"15,0 0-62-15,0 0-134 0,0 0-12 16,-22 33 8-16,22-2 5 0,0 5 1 16,0 3-5-16,7 6-7 0,-3 1-5 15,3 3-9-15,2 2-19 0,2 0-37 16,0 0-75-16,9 4-73 0,6-6-8 15,1-1-167-15</inkml:trace>
  <inkml:trace contextRef="#ctx0" brushRef="#br0" timeOffset="2214.908">12182 5545 627 0,'0'0'192'15,"0"0"1"-15,0 0-80 0,0 0-55 16,0 0-12-16,0 0 1 0,0 0-5 15,0 0-16-15,0 0-8 0,-15 34-5 0,15-34-3 16,-25 44-4-16,10-13-4 16,-7 7-1-16,-5-1-6 0,-4 3-5 0,-7 0-2 15,5 0-4-15,-2 0 1 0,2 0 7 16,6-7 1-16,27-33 4 0,-35 40 4 16,35-40-1-16,0 0 0 0,0 0-1 15,0 0-2-15,-16 26-2 0,16-26 0 16,0 0-3-16,0 0 2 0,0 0 1 15,0 0 0-15,31 0 4 0,-31 0 1 16,42 5-2-16,-15-5-2 0,10-5-4 0,5 3-12 16,1-5-19-16,5 3-17 15,-1-14-13-15,-10 3-9 0,5-5 16 0,-2-5 21 16,-6 10-1-16,3-3 17 0,-10 0 2 16,-27 18 1-16,42-19 19 0,-42 19 24 15,0 0 26-15,0 0 30 0,0 0 18 16,0 0-5-16,0 0-15 0,0 0-26 15,0 0-18-15,-16 31-10 0,16-31-9 0,-22 50-2 16,16-19-2-16,-3 0-3 16,4 0-11-16,5 5-17 0,0 4-42 0,5 2-88 15,1 7-57-15,-3-7-8 0,-1 2-164 16</inkml:trace>
  <inkml:trace contextRef="#ctx0" brushRef="#br0" timeOffset="2539.747">11281 6429 642 0,'0'0'155'16,"0"0"-7"-16,0 0-117 0,0 0-28 15,0 0 18-15,0 0 19 0,51-2 7 16,-13 4 3-16,8 7-7 0,18 2-2 16,9-2-1-16,14 0-7 0,17-5-9 0,9 0-10 15,13-1-5-15,7 3-5 0,2 1-3 16,-2 2 0-16,-12 0-3 0,1-7-3 16,-18 2-3-16,-6 1-7 0,-14-3-9 15,-11 5-10-15,-9-1-15 0,-6 1-28 16,-10-3-31-16,-8 3-31 0,-11 0-18 15,-29-7 7-15,0 0 37 0,9 31-157 16</inkml:trace>
  <inkml:trace contextRef="#ctx0" brushRef="#br0" timeOffset="3058.882">11633 7392 623 0,'0'0'141'0,"0"0"-5"0,0 0-109 15,0 0-16-15,-13 51 17 0,17-18 5 16,1 5 2-16,-1 2-7 0,-2 4-17 0,7-2-4 16,-7-6-4-16,1-10 0 0,-3-26 2 15,-5 29-2-15,5-29 8 0,0 0 14 16,0 0 10-16,0 0 3 0,0 0-9 16,0 0-13-16,-35-35-9 0,35 35 2 15,-22-51 6-15,17 24-1 0,5-6-3 16,9-7-3-16,6 0-7 0,1-2-1 15,2 7 0-15,8 4 0 0,-1 4 2 16,1 7 0-16,-26 20-1 0,44-24-2 16,-44 24 4-16,38-2 4 0,-38 2-1 0,42 17 4 15,-42-17-1-15,36 33 3 0,-36-33 3 16,26 45 1-16,-15-16 1 0,0-3-4 16,-11-26-5-16,16 49-2 0,-16-49-5 15,11 44-1-15,-11-44 0 0,11 40-1 16,-11-40-6-16,4 27-6 0,-4-27-7 0,0 0-11 15,0 0-12-15,0 0-25 16,0 0-58-16,27 28-67 0,-27-28-25 0,0 0-170 16</inkml:trace>
  <inkml:trace contextRef="#ctx0" brushRef="#br0" timeOffset="3516.199">12373 7423 607 0,'0'0'178'16,"0"0"-1"-16,0 0-78 0,0 0-81 16,37-9-6-16,-37 9 5 0,49 0-1 15,-22-2-7-15,8 0-5 0,3 2-2 16,-1-2-2-16,1 4 0 0,-7-2-2 15,4 2 0-15,-1-4 0 0,-8 2 0 0,-26 0 3 16,31-2 3-16,-31 2 12 16,0 0 24-16,0 0 16 0,0 0 11 0,0 0-6 15,0 0-21-15,0 0-15 0,0 0-12 16,0 0-7-16,-26-5-4 0,26 5-6 16,0 0-8-16,0 0-21 0,0 0-32 15,0 0-90-15,0 0-93 0,-116-99-24 16,116 99-142-16</inkml:trace>
  <inkml:trace contextRef="#ctx0" brushRef="#br0" timeOffset="4121.251">13241 7310 452 0,'0'0'129'16,"0"0"16"-16,0 0 9 0,0 0-57 16,0 0-31-16,-27-24-9 0,27 24-16 15,0 0-22-15,0 0-12 0,0 0-7 16,27-11 1-16,-27 11 0 0,46-18-6 15,-19 7-6-15,-1 0-5 0,-26 11-1 16,42 0 4-16,-42 0 7 0,31 15 2 0,-31-15 2 16,22 27 2-16,-22-27-1 0,16 47 1 15,-20-19 7-15,1 3 3 0,-6 3 3 16,-2 1 2-16,-9 7-7 0,-2-2 0 16,0 2 1-16,-4-4-3 0,-1-3 6 15,3-6 9-15,24-29 2 0,-42 44 4 16,42-44-2-16,-31 40-7 0,31-40 4 15,-34 29-2-15,34-29 0 0,0 0-4 0,0 0-6 16,-22 26-4-16,22-26-2 16,0 0-3-16,0 0-1 0,0 0 2 0,27 20 0 15,-27-20-1-15,44 16-1 0,-17-7 0 16,8-5 0-16,-2 1 2 0,9 1 1 16,5-4 1-16,-5 1-2 0,-4-3 0 15,4-3 1-15,-7 1-2 0,-2-2 2 16,-2 2 0-16,3-3 2 0,-8 1 0 15,-26 4 1-15,36 0 0 0,-36 0 3 16,0 0 7-16,0 0 7 0,0 0 5 0,0 0 1 16,0 0-3-16,0 0-3 0,0 0-7 15,0 0-5-15,0 0-6 0,0 0-8 16,0 0-12-16,0 0-21 0,0 0-25 16,0 0-68-16,0 0-137 0,-16-38-218 15</inkml:trace>
  <inkml:trace contextRef="#ctx0" brushRef="#br0" timeOffset="5884.597">13272 6524 481 0,'0'0'149'0,"0"0"6"0,0 0-4 16,0 0-88-16,0 0-28 0,0 0 5 15,0 0 1-15,0 0-12 0,0 0-15 0,0 0-12 16,0 0-3-16,0 0 3 0,0 0 5 16,37-4 7-16,-37 4-1 0,27 0-3 15,-27 0-2-15,0 0-2 0,26 0 3 16,-26 0 1-16,0 0-2 0,31 11-1 16,-31-11-2-16,31 6-3 0,-31-6 0 15,38 12 1-15,-11-4 0 0,8-3 4 16,-2-1 1-16,9-4 2 0,5 7 3 0,-3 2 0 15,7-5-3-15,-7 9-3 16,-8-8-4-16,-3-1-1 0,-33-4-1 0,35 3 1 16,-35-3 0-16,0 0-1 0,27 2 0 15,-27-2-2-15,0 0-4 0,0 0-1 16,0 0-2-16,0 0-6 0,0 0-6 16,0 0-14-16,0 0-43 0,0 0-56 15,0 0-63-15,0 0-11 0,0 0-158 16</inkml:trace>
  <inkml:trace contextRef="#ctx0" brushRef="#br0" timeOffset="35600.84">17156 5331 533 0,'0'0'162'16,"-38"-7"7"-16,38 7-5 0,-38-9-139 15,38 9-3-15,-31 5 0 0,31-5 2 16,-31 13 1-16,31-13-10 0,-37 20-5 0,10 6-3 16,5 10 0-16,2 17 6 15,-9 22 3-15,3 16 3 0,1 15 3 0,-1 18-6 16,10 11-4-16,-6 16-2 0,7 13-5 15,-1 0 1-15,5-7-1 0,11-13-4 16,7-16 0-16,13-19-2 0,6-5-2 16,12-11-3-16,4-16-9 0,9-8-11 15,2-16-24-15,11-13-45 0,5-11-68 16,-1-14-43-16,12-15 22 0,-2-22-154 16</inkml:trace>
  <inkml:trace contextRef="#ctx0" brushRef="#br0" timeOffset="36029.492">18765 5898 472 0,'0'0'121'0,"-4"-40"-3"0,4 40-32 16,13-40-78-16,-13 40-48 0,45-40 6 0,-8 22 31 15,-1 3 4-15,-5-1 3 16,6 14-4-16,-6 6 0 0,-2 5 0 0,-29-9-4 15,35 38 2-15,-35-38 6 0,9 53 15 16,-18-17 15-16,-13 6 16 0,-13 6 16 16,-7 1 5-16,-7 0 3 0,3 2-2 15,-1-3-11-15,-6 6-17 0,15-10-15 16,1-13-15-16,10-5-9 0,27-26-10 0,-15 34-13 16,15-34-9-16,26 39-12 0,1-14-16 15,10-5-27-15,14-5-39 0,7-8-38 16,13-14-2-16,2-13 39 0,0-11-154 15</inkml:trace>
  <inkml:trace contextRef="#ctx0" brushRef="#br0" timeOffset="36470.234">20005 5829 391 0,'5'51'0'0,"-5"-14"40"0,-9-6 24 0,5 3 2 15,-8-3 2-15,8 0-33 0,-3 6-10 16,1-1 7-16,1-3 4 0,5-33 1 15,-9 46 0-15,9-46 4 0,0 0 10 16,-6 29 14-16,6-29 8 0,0 0-9 16,0 0-18-16,-16-33-25 0,16 33-20 15,-15-55-2-15,8 17 1 0,9-6 1 0,7-1 3 16,2-8-6-16,11 7 2 16,-2-1-2-16,18-1-1 0,-3 14 0 0,8-1-3 15,-4 11 2-15,-8 13-2 0,0 4 2 16,0 7 2-16,0 13 1 0,-4 3 2 15,-27-16 0-15,42 57 2 0,-26-19 4 16,-5 8 4-16,-5 5 1 0,-1-2-2 16,-5 6-4-16,0-1-9 0,-5-4-31 15,-6 4-69-15,5 3-80 0,-3-1-21 16,-9 1 30-16,-2-6-137 0</inkml:trace>
  <inkml:trace contextRef="#ctx0" brushRef="#br0" timeOffset="36809.03">18331 6595 797 0,'0'0'214'16,"0"0"-26"-16,0 0-181 0,0 0-34 15,0 0 0-15,0 0 18 0,0 0 17 16,53 11 12-16,12-6 5 0,23-3 0 16,14 0 1-16,24-2-2 0,16-2-1 15,13 4 2-15,24-2-8 0,12 0-2 16,15 4-5-16,4-1-6 0,5 8 0 0,-2-5-2 16,-16-1-2-16,2 4 1 15,-20 2 0-15,-19 6-5 0,-10 3-7 0,-41-2-16 16,-10-2-20-16,-14-1-25 0,-23 3-47 15,-18-7-48-15,-44-11-19 0,35 26 11 16,-35-26 57-16,0 0 62 0,-53 36-169 16</inkml:trace>
  <inkml:trace contextRef="#ctx0" brushRef="#br0" timeOffset="37267.254">19188 7425 417 0,'-4'36'111'15,"4"-36"21"-15,-18 29-3 0,18-29-17 16,0 35-100-16,7-8-13 0,-3 1 2 16,5 1 3-16,-9-29 4 0,2 49 3 15,-2-49 1-15,11 38 0 0,-11-38 0 0,0 0 13 16,0 0 12-16,0 0 12 16,0 0 8-16,0 0-9 0,0 0-16 0,0 0-17 15,-2-49-14-15,4 16-5 0,3-7 2 16,6-2 6-16,2 2 1 0,5 4 0 15,4 3 0-15,5 2-1 0,-1 7 2 16,-26 24-5-16,42-33 0 0,-42 33-2 16,0 0 0-16,36-3 2 0,-36 3 1 15,0 0 3-15,37 45 2 0,-37-45 1 16,25 53 1-16,-12-22-2 0,-4 2-3 16,2 2-1-16,-2-1-6 0,-3-1-16 15,5-2-41-15,-4-2-81 0,-2-1-66 0,-5-28-5 16,19 43-162-16</inkml:trace>
  <inkml:trace contextRef="#ctx0" brushRef="#br0" timeOffset="37428.001">20050 7496 620 0,'0'0'234'0,"0"0"4"0,0 0-30 0,0 0-176 15,0 0-31-15,0 0-2 0,0 0-2 16,0 0-16-16,0 0-10 0,31 11-23 15,-31-11-58-15,57 11-69 0,-19-2-27 16,4-2 18-16,4-5-144 0</inkml:trace>
  <inkml:trace contextRef="#ctx0" brushRef="#br0" timeOffset="37771.464">20745 7383 390 0,'0'0'9'0,"0"0"12"0,11-33 53 16,-11 33 14-16,0-33-8 0,0 33-11 16,11-33-55-16,-11 33-17 0,42-34-1 15,-15 17-1-15,-27 17 0 0,48-18-2 16,-48 18 2-16,43 7 2 0,-43-7 1 16,35 26 2-16,-35-26 2 0,15 38 5 0,-15-38 13 15,0 49 14-15,-11-21 8 0,11-28-1 16,-42 56-2-16,11-23-9 0,0 5-5 15,-6 6 0-15,1 0-2 0,3 0-1 16,2-4-2-16,11-6-1 0,20-34-6 16,-22 42-2-16,22-42-2 0,4 35-5 15,-4-35 0-15,27 40 0 0,-27-40-2 16,42 42 1-16,-9-22-2 0,9-7-1 0,16-4-1 16,11-7-6-16,-1-6-26 15,5-7-60-15,-9-5-59 0,1-4-25 0,-8-6 23 16,-4 1 61-16,-6-1-146 0</inkml:trace>
  <inkml:trace contextRef="#ctx0" brushRef="#br0" timeOffset="38180.899">22299 4948 548 0,'0'0'179'0,"0"0"-1"0,36 22 1 16,-7 9-172-16,17 17-6 0,5 23 8 16,13 18 4-16,5 13 9 0,0 28 6 15,17 23-2-15,3 29-9 0,1 30-8 0,-1 27-10 16,-5 9-11-16,-9 7-3 16,-17 2-14-16,-27-9-32 0,-24-4 8 0,-23-16 2 15,-22-25 20-15,-21-25 41 0,-23-28 5 16,-31-24 13-16,-13-17 0 0,-18-18-35 15,-29-14-72-15,-13-6-70 0,-20-13-29 16,-20-14 27-16,5-15 71 0,15-25-150 16</inkml:trace>
  <inkml:trace contextRef="#ctx0" brushRef="#br0" timeOffset="66562.602">14301 6254 364 0,'22'-33'47'15,"-22"33"29"-15,16-44 13 0,-16 44 16 0,4-40-25 16,-4 40 9-16,-4-29 19 0,4 29-1 15,0 0-14-15,-5-27-26 0,5 27-23 16,0 0-8-16,0 0-8 0,-13-28-8 16,13 28-12-16,0 0-7 0,0 0-4 15,-26 13-7-15,-3 9 3 0,-15 22-1 16,-21 25 1-16,-12 28 4 0,-12 16-1 16,10 5 2-16,14-3 2 0,23-11-2 0,22-7 4 15,14-10-4-15,17-10 1 16,9-8 0-16,6-12-3 0,12-8-1 0,4-9-2 15,4-5-10-15,12-6-15 0,-3-5-27 16,12-8-50-16,-3-16-55 0,0-13-42 16,-6-16-173-16</inkml:trace>
  <inkml:trace contextRef="#ctx0" brushRef="#br0" timeOffset="66719.277">13843 6792 910 0,'0'0'188'0,"0"0"-169"0,0 0-68 16,0 0-3-16,0 0 16 0,46-7 5 15,3 5-21-15,24 0-52 0,18-11-42 16,13-1-193-16</inkml:trace>
  <inkml:trace contextRef="#ctx0" brushRef="#br0" timeOffset="67206.275">15227 6303 746 0,'0'0'212'16,"-29"0"-5"-16,29 0-177 0,-24 33-30 15,-9 0 3-15,-7 18 5 0,-9 4 4 0,0 5-5 16,14-2-3-16,-3-5-4 0,7 5-4 15,9-5-5-15,2-5-10 0,5-10-11 16,15-38-14-16,-11 31-7 0,11-31 5 16,0 0 13-16,0 0 7 0,19-38 2 15,-3 3 7-15,2-18 3 0,2-9 12 16,6-7 11-16,-4 5 6 0,3-2 9 16,-3 10 16-16,-7 16 12 0,-8 5 4 0,-7 35-8 15,0 0-14-15,0 0-19 16,0 0-12-16,0 0-6 0,0 0-1 0,27 49 3 15,-14-1 2-15,-7 10 3 0,6 4 0 16,-4-5 2-16,3 1-1 0,1-5-3 16,7-13 1-16,-5-5-2 0,-14-35-1 15,29 29 2-15,-29-29 0 0,0 0 2 16,26 7 7-16,-26-7 4 0,29-27 5 16,-5 1 2-16,5-12 0 0,6-11-5 15,-1-8-3-15,1-10-2 0,-2 1-3 0,-6-3 0 16,-3 5-2-16,-6 4-3 0,2 9-1 15,-9 12-1-15,-2 5-1 0,-7 8 0 16,-2 26-3-16,11-29-8 0,-11 29-18 16,0 0-33-16,0 0-86 0,0 0-70 15,0 0-17-15,0 0-166 0</inkml:trace>
  <inkml:trace contextRef="#ctx0" brushRef="#br0" timeOffset="67524.728">14831 6343 548 0,'0'0'112'15,"0"0"17"-15,-7 37-43 0,2 1 0 16,-1 13 5-16,-5 4-12 0,-9 7-40 16,-7 5-23-16,-4 1-8 0,0 3-6 0,5-9-15 15,4-7-22-15,2-10-52 16,4-8-72-16,3-1-41 0,0-7-179 0</inkml:trace>
  <inkml:trace contextRef="#ctx0" brushRef="#br0" timeOffset="67868.56">16035 5836 810 0,'0'0'246'0,"-26"-7"0"15,26 7-203-15,0 0-37 16,0 0-7-16,0 29 2 0,8-1 0 0,-5 15-1 16,12 10 0-16,5 0-3 0,2 2-7 15,9 5-8-15,5 0-25 0,-3 0-43 16,2-1-51-16,-6-3-35 0,-2-16-6 16,-12-12 19-16,-15-28 54 0,0 0-154 15</inkml:trace>
  <inkml:trace contextRef="#ctx0" brushRef="#br0" timeOffset="68004.347">16214 6141 545 0,'0'0'156'0,"0"0"24"16,0 0-46-16,0 0-49 0,-28-22-20 15,28 22-18-15,0 0-11 0,0 0-13 16,0 0-9-16,-31 27-11 0,31-27-19 16,-58 42-41-16,16-14-83 0,-11 6-67 0,-5 1-10 15,-1-4-163-15</inkml:trace>
  <inkml:trace contextRef="#ctx0" brushRef="#br0" timeOffset="68172.201">16013 5911 699 0,'0'0'186'0,"0"0"0"16,0 0-147-16,0 0-29 0,0 0-1 15,0 0 1-15,0 0-4 0,-9 37-8 0,9-37-7 16,47 43-16-16,-12-26-23 15,9-3-36-15,14-6-38 0,4-8-38 0,9-6 11 16,-9-12-161-16</inkml:trace>
  <inkml:trace contextRef="#ctx0" brushRef="#br0" timeOffset="68328.879">16325 5787 714 0,'-44'6'189'16,"44"-6"-15"-16,-40 36-107 0,25-5-21 0,-3 4-2 15,-2 7-9-15,4 9-14 16,1 5-17-16,4-3-22 0,11 4-21 0,0 1-72 16,4-3-80-16,3-2-26 0,6 3-182 15</inkml:trace>
  <inkml:trace contextRef="#ctx0" brushRef="#br0" timeOffset="74593.054">5353 8212 441 0,'0'0'123'16,"0"0"9"-16,0 0-24 0,0 0-36 16,0 0-60-16,0 0-6 0,0 0 1 15,-31 8 3-15,31-8 2 0,-15 27 0 16,4 0 2-16,-9 8-2 0,4 7-2 0,-6-2-3 16,4 0-2-16,-8-3-1 15,-5 1 0-15,-5 0-1 0,-1 2 0 0,-1-3 1 16,-4 5-6-16,0-2-9 0,0-4-11 15,4-5-8-15,7-7 3 0,31-24 2 16,-42 31 11-16,42-31 5 0,0 0 8 16,0 0 9-16,0 0 4 0,0 0 4 15,0 0 1-15,0 0 1 0,0 0-5 0,0 0-3 16,0 0-6-16,0 0-4 16,0 0-2-16,0 0 1 0,0 0 1 0,0 0 6 15,38 11 5-15,-12-4 2 0,5-1 4 16,11 1 3-16,7 0 1 0,4-3-1 15,9-4-1-15,7 0-8 0,11-2-3 16,-1-3-5-16,-1 1-16 0,-14-3-20 16,-15 3-36-16,-14 2-39 0,-2 2-28 15,-33 0-14-15,36 0 24 0,-36 0 44 16,0 0-162-16</inkml:trace>
  <inkml:trace contextRef="#ctx0" brushRef="#br0" timeOffset="74787.749">5544 8683 432 0,'0'0'164'0,"0"0"10"16,0 0-7-16,0 0-81 0,0 0-77 15,0 0-3-15,-16 31 10 0,16-31 4 16,-7 62 2-16,3-11-5 0,0 7-8 16,4 8-4-16,0 1-3 0,0-1-1 0,4-2 1 15,3-2-2-15,-3-4-10 0,3-3-27 16,2-8-51-16,-3-8-64 0,-1-5-32 15,-5-34 24-15,11 37-149 0</inkml:trace>
  <inkml:trace contextRef="#ctx0" brushRef="#br0" timeOffset="75237.201">6797 8502 382 0,'0'0'108'0,"0"0"38"16,0 0 5-16,0 0-23 0,-27-5-66 15,27 5-29-15,0 0-1 0,0 0-10 16,0 0-24-16,0 0-17 0,0 0-7 0,0 0 4 16,-11 33 6-16,11-33-1 15,5 36-2-15,-5-36-4 0,0 0-2 0,22 33 2 16,-22-33 5-16,0 0 14 0,0 0 25 15,0 0 35-15,0 0 20 0,0 0 2 16,0 0-15-16,0 0-17 0,24-29-9 16,-24 29-7-16,0 0-5 0,-26-17-12 15,26 17-16-15,0 0-18 0,-29-7-28 16,29 7-57-16,0 0-72 0,-29 4-32 16,29-4 19-16,-15 27-141 0</inkml:trace>
  <inkml:trace contextRef="#ctx0" brushRef="#br0" timeOffset="75557.235">6744 9201 350 0,'0'0'54'0,"0"27"23"16,0-27 8-16,0 0 1 0,0 0-39 15,0 0-12-15,0 0-1 0,0 0-4 16,0 0-10-16,0 0-11 0,0 0-7 16,0 0-6-16,11-33-7 0,-11 33 0 15,13-27 5-15,-13 27 14 0,0 0 20 16,7-26 17-16,-7 26 10 0,0 0 2 16,0 0-6-16,0 0-14 0,0 0-13 0,0 0-12 15,0 0-7-15,0 0-8 0,0 0-16 16,0 0-32-16,0 0-37 0,0 0-38 15,0 0-15-15,0 0 7 0,0 0 28 16,-5 33 41-16,5-33-169 0</inkml:trace>
  <inkml:trace contextRef="#ctx0" brushRef="#br0" timeOffset="75838.267">6680 9773 372 0,'0'0'82'16,"11"26"32"-16,-11-26 9 0,0 0-2 15,0 0-51-15,0 0-16 0,0 0-6 16,0 0-15-16,0 0-31 0,0 0-25 16,0 0-8-16,0 0 1 0,35-6 8 0,-35 6 7 15,44-7-1-15,-13 0-2 0,-31 7 6 16,38-29 10-16,-38 29 16 0,20-28 25 15,-20 28 19-15,-4-27 9 0,4 27-6 16,0 0-20-16,-31-24-21 0,31 24-18 16,-34-7-27-16,34 7-49 0,-35-7-61 15,35 7-38-15,-27-2 0 0,1-13-152 16</inkml:trace>
  <inkml:trace contextRef="#ctx0" brushRef="#br0" timeOffset="76487.057">8316 9153 507 0,'0'0'137'15,"0"0"1"-15,0 0-39 0,0 0-90 16,0 0-5-16,-9 33 15 0,9-33 11 16,-4 53 3-16,1-11-3 0,-1 2-12 0,4-2-8 15,-4-2-4-15,4-7-4 0,0-6 1 16,0-27 1-16,0 0-2 0,0 0 6 15,0 0 8-15,0 0 14 0,0 0 15 16,0 0 7-16,0 0-9 0,0 0-17 16,0 0-21-16,-27-46-12 0,16 8-4 15,0-2 3-15,11 2 1 0,0 3-6 16,11 0-1-16,0 1-5 0,5 6-1 0,-16 28 2 16,37-45 2-16,-37 45 3 15,47-20 2-15,-21 23 2 0,1 3 2 0,-27-6 3 16,49 36 9-16,-49-36 4 0,46 55 4 15,-19-24 3-15,-7 2-2 0,-3 0 1 16,-3-6-1-16,-14-27-3 0,17 46-2 16,-17-46-2-16,16 34-3 0,-16-34-4 15,0 0-8-15,4 26-19 0,-4-26-37 16,0 0-59-16,0 0-46 0,2 36-20 16,-92-103 34-16,90 67-135 0</inkml:trace>
  <inkml:trace contextRef="#ctx0" brushRef="#br0" timeOffset="76667.886">9146 9359 721 0,'0'0'198'0,"0"0"-14"0,0 0-135 16,0 0-27-16,0 0-1 15,0 0-5-15,0 0-6 0,0 0-11 0,0 0-5 16,36-12-18-16,-3 19-52 0,5-2-62 15,4 1-48-15,0-1-9 0,-5-1-147 16</inkml:trace>
  <inkml:trace contextRef="#ctx0" brushRef="#br0" timeOffset="77036.111">9943 9339 695 0,'0'0'201'16,"0"0"5"-16,-24-34-137 0,24 34-37 16,0 0-7-16,-2-28-8 0,2 28-10 15,0 0-8-15,31-36 0 0,-31 36-2 16,49-29 0-16,-18 18 1 0,0 5-3 0,-31 6-2 16,44-5 2-16,-44 5-4 0,0 0 3 15,26 14 1-15,-26-14-2 0,0 0 4 16,0 0 1-16,0 0 0 0,0 0 4 15,0 0 1-15,-15 33 1 0,15-33 1 16,-27 31-1-16,27-31 1 0,-28 37-2 16,28-37-1-16,-25 31-1 0,25-31-2 15,0 0-1-15,-15 31 0 0,15-31-1 0,0 0 2 16,11 34 0-16,-11-34 1 16,20 28-1-16,-20-28-5 0,35 31-10 0,-35-31-19 15,53 29-29-15,-22-16-34 0,3-8-31 16,8-3-11-16,6-9-5 0,-28-35 36 15,38 25-165-15</inkml:trace>
  <inkml:trace contextRef="#ctx0" brushRef="#br0" timeOffset="77437.123">8128 8670 411 0,'-60'26'97'15,"22"-14"17"-15,3-8 4 0,8 5-55 16,27-9-28-16,-35 44-9 0,17-2-4 0,3 18-1 16,8 15-2-16,9 14-2 15,14 15 2-15,15 7-4 0,6 8 1 0,14-6-6 16,14-4 0-16,10-12-4 0,16-11-7 15,13-13 6-15,11-11-4 0,13-11-23 16,18-13-69-16,9-16-32 0,20-11-40 16,-2-17-179-16</inkml:trace>
  <inkml:trace contextRef="#ctx0" brushRef="#br0" timeOffset="77654.328">10648 8681 681 0,'0'0'115'0,"55"58"-84"15,-15-3 5-15,6 16 27 0,8 13 20 16,-1 16 1-16,4 8-7 0,1 7-16 0,-1 7-6 16,-3 4-9-16,-17 3-12 15,-10 3-10-15,-32-1-17 0,-28-7-8 0,-40-2-34 16,-33-3-120-16,-47 1-103 0,-42 4-199 15</inkml:trace>
  <inkml:trace contextRef="#ctx0" brushRef="#br0" timeOffset="89922.095">1903 11347 395 0,'0'0'37'0,"-26"38"4"15,26-38-11-15,-16 57-17 0,16-8-5 16,2 11-2-16,3 4 3 0,4-2 3 0,-3-5 5 16,5-1 4-16,0-12 5 0,5-6 1 15,-5-9-3-15,-11-29-2 0,24 46-5 16,-24-46 0-16,18 49 0 0,-7-20-3 15,-2-1-2-15,-2 3-6 0,2 3-3 16,-3-6-2-16,-1-1 0 0,-5-27 1 16,11 33-2-16,-11-33 0 0,0 0 3 15,0 0 11-15,0 0 15 0,0 0 11 0,0 0-8 16,0 0-23-16,-16-51-30 16,5 7-15-16,0-9-1 0,7-5 7 0,-1-4 13 15,5-2-4-15,0 4 4 0,9 0 0 16,2 3-5-16,0 8 7 0,5 0-3 15,-1 10-4-15,7 3 9 0,-2 7 0 16,-20 29 4-16,33-26 8 0,-33 26 1 16,29 4 2-16,-29-4 5 0,40 31 10 15,-15 0 13-15,-3 9 13 0,4 7 7 16,-1 3 0-16,-8-1-7 0,5 2-3 0,-8-2-9 16,-3-5-6-16,0-6-3 15,-4-7-9-15,1-5-4 0,-8-26-3 0,7 40-9 16,-7-40-23-16,11 31-36 0,-11-31-35 15,0 0-26-15,11 31-9 0,-11-31 30 16,0 0-165-16</inkml:trace>
  <inkml:trace contextRef="#ctx0" brushRef="#br0" timeOffset="90125.195">2771 11717 476 0,'0'0'126'0,"0"0"23"16,0 0-32-16,0 0-43 0,0 0-55 15,0 0-32-15,0 0-4 0,0 0-7 16,38 29-8-16,-7-25-21 0,4 0-24 0,-6-1-20 16,7-3-13-16,-5 2 22 0,-3-2-174 15</inkml:trace>
  <inkml:trace contextRef="#ctx0" brushRef="#br0" timeOffset="90446.688">3526 11566 482 0,'0'0'178'0,"0"0"19"0,-31 5-34 15,31-5-53-15,0 0-91 0,0 0-30 16,0 0-14-16,0 0 4 0,0 0 3 15,36-25 8-15,-5 19 10 0,9 3-4 16,2 3 0-16,-2 9-2 0,-7 2-1 16,-7 3-1-16,-26-14-1 0,31 26 5 0,-31-26 8 15,11 31 16-15,-11-31 14 16,-11 31 6-16,11-31-1 0,-31 49-6 0,9-11-8 16,-9 4-6-16,0-5 2 15,5 1-3-15,26-38-4 0,-34 40-4 0,34-40-8 16,-15 26-6-16,15-26-9 0,0 0-12 15,4 40-11-15,-4-40-19 0,29 36-24 16,2-12-37-16,7-6-30 0,8-5-5 16,3-11 3-16,-51-50 47 0,62 25-159 15</inkml:trace>
  <inkml:trace contextRef="#ctx0" brushRef="#br0" timeOffset="90643.378">4616 11653 641 0,'0'0'229'0,"0"0"2"0,0 0-66 16,0 0-168-16,0 0-24 0,0 0-1 16,0 0 3-16,26 13-12 0,-1-9-31 0,17 3-53 15,4-5-38-15,-1-2-16 0,6-2 36 16,-9 0-147-16</inkml:trace>
  <inkml:trace contextRef="#ctx0" brushRef="#br0" timeOffset="90804.684">4740 11934 621 0,'0'0'213'0,"0"0"2"0,0 0-57 15,0 0-149-15,0 0-11 16,0 0 0-16,0 0 2 0,33 9-10 0,-6-5-35 15,10-2-58-15,14-2-63 0,2-9-32 16,7-2 29-16,-7-6-144 0</inkml:trace>
  <inkml:trace contextRef="#ctx0" brushRef="#br0" timeOffset="91475.511">6314 11907 386 0,'0'0'94'0,"0"0"39"0,0 0 16 15,0 0-21-15,0 0-52 0,0 0-30 16,0 0-16-16,7-33-11 0,-3 6-12 16,7-15-11-16,-2-13-6 0,2-9-1 15,0-3 0-15,0 8 7 0,-4 10 19 16,-2 18 19-16,-5 31 12 0,0-27 8 0,0 27-6 16,0 0-10-16,0 0-9 0,0 0-7 15,0 0-8-15,0 0-8 0,0 0-4 16,0 0-3-16,-16 29 0 0,16-29 1 15,4 60 1-15,1-9-2 0,-3 13 1 16,3 5 2-16,3 1-1 0,-5-3 1 16,5-1-2-16,-1-10-11 0,2-3-8 15,-2-7-27-15,-1-4-51 0,-1-6-70 0,-5-5-46 16,0-31 9-16,4 38-148 16</inkml:trace>
  <inkml:trace contextRef="#ctx0" brushRef="#br0" timeOffset="91818.719">7297 11819 805 0,'0'0'237'15,"0"0"-10"-15,0 0-208 0,0 0-71 16,0 0-41-16,0 0-57 0,0 0-51 16,0 0 12-16,0 0-164 0</inkml:trace>
  <inkml:trace contextRef="#ctx0" brushRef="#br0" timeOffset="91976.192">7282 12233 876 0,'0'0'180'16,"0"0"-97"-16,0 0-174 0,0 0 3 15,0 0 5-15,0 0-3 0,0 0-32 0,0 0-14 16,-47-87 34-16,47 87-157 16</inkml:trace>
  <inkml:trace contextRef="#ctx0" brushRef="#br0" timeOffset="92586.995">9042 12005 750 0,'0'0'194'0,"0"0"-13"16,0 0-166-16,0 0-23 0,0 0-5 15,0 0 0-15,0 0 3 0,0 0 2 16,36-18 2-16,6 16-2 0,4-7-31 16,10 0-31-16,-3-4-39 0,-7 2-37 15,-8 4 9-15,-93-79-18 0,55 86-115 16</inkml:trace>
  <inkml:trace contextRef="#ctx0" brushRef="#br0" timeOffset="92735.765">8856 12383 667 0,'0'0'176'16,"0"0"-2"-16,0 0-117 0,0 0-56 15,0 0-6-15,42-4 6 0,-15 2-11 16,11 4-29-16,8-4-58 0,12-5-45 16,1-2-20-16,8-6-175 0</inkml:trace>
  <inkml:trace contextRef="#ctx0" brushRef="#br0" timeOffset="92947.205">9585 11783 708 0,'0'0'135'0,"0"0"-61"0,20 56-72 15,-3-14 4-15,3 6 5 0,2 3 0 0,1 0 0 16,-3 5-3-16,6-3-5 0,-4 2 0 15,-2 0 0-15,-9-6-2 0,-2-7-19 16,-9-6-32-16,-4-5-43 0,4-31-46 16,-34 44 5-16,34-44-169 0</inkml:trace>
  <inkml:trace contextRef="#ctx0" brushRef="#br0" timeOffset="93327.794">10415 12273 552 0,'-11'26'71'16,"4"1"-26"-16,3 2-18 0,4 2 13 0,0 0 10 16,0-3-3-16,0-28-8 15,-4 36-13-15,4-36-10 0,0 0-4 0,0 0-3 16,0 0 6-16,0 0 12 0,0 0 9 15,0 0 7-15,0 0-5 0,0 0-13 16,26-40-8-16,-17 7-9 0,7-14-3 16,6-13-3-16,0-6-4 0,4 0-2 15,1 8-3-15,-3 5-4 0,3 9-7 16,4 6 4-16,-2 5 2 0,2 13 7 16,0 4 2-16,-31 16-1 0,48-6 0 0,-17 12 6 15,0 12 8-15,3 11 7 0,-8 6 3 16,3 5 3-16,-5 2 4 0,-4-2 0 15,2 2-2-15,-6 2-7 0,4-2-10 16,-5 3-4-16,-4-8-6 0,0 3-33 16,5-4-67-16,-5 1-71 0,5-1-41 15,-1-8-170-15</inkml:trace>
  <inkml:trace contextRef="#ctx0" brushRef="#br0" timeOffset="93488.545">11629 12155 867 0,'0'0'169'0,"0"0"-119"0,0 0-65 15,0 0-2-15,0 0 13 0,42-17-16 16,-9 14-39-16,2-1-46 0,3 4-42 16,0 0 1-16,-23-33-162 0</inkml:trace>
  <inkml:trace contextRef="#ctx0" brushRef="#br0" timeOffset="93639.306">11502 12452 918 0,'0'0'211'16,"0"0"-97"-16,0 0-123 0,0 0-4 16,0 0 8-16,42-2 3 0,-6 8-22 15,8-3-48-15,14-6-74 0,6 1-57 0,-18-55-180 16</inkml:trace>
  <inkml:trace contextRef="#ctx0" brushRef="#br0" timeOffset="94011.719">12636 11854 627 0,'0'0'166'15,"0"0"-22"-15,0 0-94 0,0 0-61 16,29-9 1-16,-29 9 15 0,51-2-1 16,-51 2-1-16,53 4 0 0,-26 3-1 15,-27-7 0-15,48 18-2 0,-48-18-2 16,31 24-4-16,-31-24-1 0,16 27 2 0,-16-27 3 16,-20 37 2-16,20-37 2 15,-33 51 6-15,8-22 5 0,3 0 6 0,22-29-1 16,-31 46-4-16,31-46-9 0,0 47-3 15,9-21-3-15,9 3-4 0,2 4-1 16,6 3-1-16,7-1 1 0,-2-1 4 16,7-6 4-16,-7-1 7 0,0-7 8 15,-31-20 15-15,27 31 18 0,-27-31 18 16,0 0 8-16,0 0-9 0,-31 33-17 16,-3-17-30-16,-12 1-24 0,-12 3-26 0,5-4-38 15,11-10-97-15,9-3-77 0,33-3-189 16</inkml:trace>
  <inkml:trace contextRef="#ctx0" brushRef="#br0" timeOffset="97275.477">18528 11077 401 0,'0'0'-8'0,"0"0"5"16,5 26 1-16,-5-26 0 0,0 0 5 15,0 0 0-15,0 0 2 0,0 0-2 16,0 0 4-16,0 0 11 0,0 31 19 16,0-31 10-16,0 0-2 0,-27 29-6 15,27-29-13-15,0 0 0 0,-22 33 5 0,22-33 4 16,0 0-2-16,-35 38-2 16,35-38-4-16,-22 31-5 0,22-31-5 0,-23 35-8 15,23-35-2-15,-31 36-4 0,31-36 1 16,-26 35-2-16,26-35-1 0,-36 47 3 15,14-16 0-15,-4 6 2 0,-5 6 2 16,-3-1-3-16,-5 2 1 0,-3 2 1 16,4 3 4-16,-4 2 1 0,4 2 3 15,-4-4-2-15,0 0 0 0,-4-1 13 16,-3 3 7-16,7-9 1 0,11-6-2 0,31-36-16 16,-33 42-11-16,33-42-3 0,-16 29-3 15,16-29 2-15,-20 31 1 0,20-31-2 16,-13 28 1-16,13-28 1 0,-13 27 0 15,13-27 0-15,0 0 2 0,-34 35 0 16,34-35 1-16,0 0 2 0,-26 34-2 16,26-34 0-16,-25 26-2 0,25-26-1 15,-26 29-1-15,26-29-2 0,-18 27 1 16,18-27 0-16,0 0-1 0,-15 28 3 16,15-28-6-16,0 0-7 0,0 0-16 0,0 0-27 15,0 0-19-15,0 0-52 0,0 0-17 16,0 0-1-16,0 0 22 0,37-37-147 15</inkml:trace>
  <inkml:trace contextRef="#ctx0" brushRef="#br0" timeOffset="98081.561">18648 11252 376 0,'0'0'-1'16,"0"0"9"-16,-4 26 12 0,4-26 14 15,0 0 26-15,0 0 21 0,0 0 4 0,0 0-8 16,0 0-20-16,0 0-21 16,0 0-12-16,0 0-3 0,0 0-6 0,0 0-5 15,0 0 2-15,0 0 7 0,0 0 3 16,22 34 3-16,-22-34-1 0,35 31 1 15,-35-31 2-15,44 44 0 0,-19-18-1 16,6 5 0-16,2 0-2 0,2 3-2 16,3 1-2-16,4-2-9 0,2 3-2 15,3 4 0-15,6-1-4 0,-2 6 0 16,2-1-2-16,-4 0 0 0,8 3-2 0,-3-1 1 16,-1 3-1-16,0 0-1 15,0-1 2-15,-2 1 0 0,7-5 0 0,-10 1 3 16,1-8-2-16,2 1 0 0,-13-7 0 15,4-4-1-15,-9 1 1 0,2-1 1 16,-2 0 0-16,-2-1 1 0,-31-26-3 16,47 42 0-16,-47-42-1 0,31 29-1 15,-31-29 0-15,0 0 0 0,33 27 0 16,-33-27-1-16,0 0 2 0,0 0 0 16,33 28 0-16,-33-28 1 0,0 0-1 0,0 0-1 15,0 0 1-15,0 0 0 0,0 0 0 16,0 0 0-16,0 0 1 0,0 0-1 15,29 22 0-15,-29-22-1 0,0 0-1 16,0 0 1-16,0 0 0 0,0 0-5 16,0 0-19-16,0 0-55 0,0 0-113 15,0 0-37-15,-35-35-186 0</inkml:trace>
  <inkml:trace contextRef="#ctx0" brushRef="#br0" timeOffset="99472.44">17649 12295 379 0,'0'0'0'0,"0"0"35"15,0 0 18-15,0 0 2 0,-4 26-1 0,4-26-26 16,0 0-8-16,-27 36 14 0,27-36 8 15,-35 37 2-15,35-37-5 0,-38 40-4 16,38-40 0-16,-37 33 3 0,37-33 0 16,0 0-5-16,-31 25-8 0,31-25-10 15,0 0-6-15,-31 22-6 0,31-22-2 16,0 0 0-16,-38 29-7 0,38-29-8 16,-31 29-5-16,31-29-2 0,-27 33 3 0,27-33 9 15,0 0 4-15,0 0 1 0,-11 26 1 16,11-26 0-16,0 0 0 0,0 0 1 15,0 0-3-15,0 0 4 0,0 0 2 16,0 0 6-16,0 0 6 0,0 0 4 16,0 0 3-16,0 0 0 0,0 0-5 15,0 0-2-15,0 0-3 0,31-2-2 16,-31 2 2-16,0 0 4 0,0 0 1 0,31 0 2 16,-31 0-1-16,34 0-2 0,-34 0-4 15,39-2-3-15,-39 2 1 0,38-5-1 16,-38 5 1-16,53 0 2 0,-20-2-1 15,3 2-3-15,-3 0 0 0,7-2-2 16,0 2 0-16,2 0 1 0,0-2-1 16,4 2 3-16,3-5-1 0,-2 1 1 15,1 0 3-15,8-1-2 0,-3-2 1 0,-4 3-4 16,-1 0-3-16,-6 1-1 16,-2 3 0-16,-2 0 2 0,-1 3-1 0,-3 1-1 15,-3-2 0-15,0 3 1 0,2-5-1 16,-2 0 1-16,4 2 0 0,-4-2 0 15,-2 0-1-15,-2 2-1 0,-27-2 1 16,53 2-1-16,-22-2 1 0,9 3 1 16,0-3 1-16,-5 2-1 0,-2 0-1 15,-4 0 1-15,0 3-1 0,2-1 1 16,2-2 0-16,-9 3 0 0,10-3-2 0,-34-2 1 16,51 4 1-16,-51-4-1 15,48 3 3-15,-21-3 0 0,-27 0 0 0,51-5 1 16,-51 5-2-16,44-2 1 0,-44 2 0 15,42-2-2-15,-42 2 1 0,38 0-2 16,-38 0 1-16,51 0-1 0,-51 0 0 16,42 0 2-16,-42 0-2 0,44-3-1 15,-44 3 0-15,47-4-1 0,-21 2 0 16,5 0 2-16,-4-1-1 0,4 3 2 16,-31 0-1-16,44 0-1 0,-44 0 1 0,27-2-1 15,-27 2 1-15,0 0-1 0,42 0 2 16,-42 0-2-16,39 2 1 0,-39-2 1 15,29 0-2-15,-29 0 0 0,31 3-1 16,-31-3 0-16,0 0 1 0,0 0 1 16,27-3 1-16,-27 3-2 0,0 0-1 15,0 0 1-15,0 0-1 0,0 0 1 16,0 0 1-16,0 0 1 0,0 0 1 0,0 0 1 16,0 0 3-16,0 0-1 0,0 0-1 15,0 0-3-15,0 0-2 0,0 0 1 16,0 0-1-16,31 5 1 0,-31-5 0 15,0 0 0-15,33 2 0 0,-33-2-1 16,0 0-1-16,0 0-4 0,29-2-7 16,-29 2-7-16,0 0-9 0,0 0-13 15,0 0-32-15,0 0-70 0,0 0-64 0,0 0-1 16,-40 4-165-16</inkml:trace>
  <inkml:trace contextRef="#ctx0" brushRef="#br0" timeOffset="106812.705">2971 13626 624 0,'0'0'212'0,"0"0"-10"0,0 0-67 0,0 0-123 16,0 0-14-16,0 0-22 0,0 0-42 15,0 0-24-15,0 0-36 0,33 4-16 16,-2 0 9-16,11 3 10 0,-84-87 31 16,79 83-151-16</inkml:trace>
  <inkml:trace contextRef="#ctx0" brushRef="#br0" timeOffset="107090.439">3535 13588 663 0,'0'0'206'0,"-24"-31"-34"0,24 31-64 16,0 0-100-16,0 0-7 0,0 0-7 15,0 0-8-15,0 0-10 0,42-29-14 16,-11 25-11-16,2 4-7 0,-2 4 3 0,-4 9 12 16,-27-13 14-16,26 38 17 0,-26-38 21 15,0 51 25-15,-6-18 19 0,-14 7 7 16,-2 4-4-16,-3 1-19 0,-4-1-10 15,5-6-7-15,6-7-7 0,3-5-5 16,15-26-15-16,-5 47-19 0,5-47-29 16,25 37-12-16,-25-37-18 0,55 40-28 15,-13-22-17-15,9-12-15 0,7-8 19 0,2-15-154 16</inkml:trace>
  <inkml:trace contextRef="#ctx0" brushRef="#br0" timeOffset="107492.115">4727 13712 745 0,'0'0'252'16,"0"0"-12"-16,0 0-122 0,0 0-113 16,0 0-17-16,0 0 2 0,0 0 3 15,53-9-1-15,-7 9-4 0,12 0-24 16,-1 2-38-16,1 0-81 0,-3 1-54 0,-4 3 2 16,-60-37 40-16,38 47-120 15</inkml:trace>
  <inkml:trace contextRef="#ctx0" brushRef="#br0" timeOffset="107637.886">4864 14148 866 0,'0'0'238'0,"0"0"-50"0,0 0-187 16,0 0-9-16,0 0 4 0,46-20 12 16,-8 16 1-16,13-3-13 0,9 3-41 0,6-1-75 15,3 1-88-15,-3 2-20 0,1-1-163 16</inkml:trace>
  <inkml:trace contextRef="#ctx0" brushRef="#br0" timeOffset="108709.995">6279 13539 519 0,'0'0'174'15,"0"0"9"-15,-27-33-32 0,27 33-83 16,0 0-51-16,-6-33-8 0,6 33-1 16,11-29 0-16,-11 29-2 0,37-47-2 0,-6 21-2 15,3 2-6-15,1 1-1 16,-2 8-2-16,-6 6-2 0,-27 9-2 0,42 0-5 15,-42 0 2-15,31 13-3 0,-31-13-1 16,0 0 4-16,31 38-2 0,-31-38 5 16,11 46-1-16,-16-17 5 0,-6 7 4 15,0 4-4-15,-9 8 9 0,-6 5-5 16,-3 1 0-16,0-6 11 0,-4-6 3 0,6-6 6 16,5-1-1-16,-2-4-4 15,-3 0 3-15,5-2 0 0,2 0 3 0,20-29 3 16,-37 44-1-16,37-44-3 0,0 0-2 15,0 0 0-15,0 0-6 0,0 0-2 16,0 0-3-16,0 0-4 0,0 0 1 16,-5 27 3-16,5-27 5 0,40 6 8 15,-11-1 2-15,6-1 1 0,10-2-3 0,1-2-3 16,5-2 6-16,4-5-1 16,-1 1-2-16,-12-1-2 0,0 5-12 0,-16-2-1 15,-26 4-1-15,36-3-1 0,-36 3 2 16,0 0 0-16,0 0 3 0,0 0 5 15,0 0 3-15,0 0 3 0,0 0-2 16,0 0-6-16,0 0-5 0,0 0-10 16,0 0-16-16,0 0-26 0,0 0-72 15,0 0-97-15,0 0-31 0,0 0-174 16</inkml:trace>
  <inkml:trace contextRef="#ctx0" brushRef="#br0" timeOffset="109047.429">8128 13683 691 0,'0'0'182'0,"0"0"-5"16,0 0-123-16,0 0-31 0,0 0 8 16,40-9 5-16,-12 7-2 0,3-2-14 0,7-3-10 15,9 3-6-15,1-1-8 0,5 3-14 16,-6 4-28-16,-5 0-47 0,-9 5-55 15,-33-7-27-15,40 18-2 0,-104-74-7 16,64 56-88-16</inkml:trace>
  <inkml:trace contextRef="#ctx0" brushRef="#br0" timeOffset="109193.2">8274 13849 619 0,'0'0'101'15,"0"0"-24"-15,0 0-97 0,38-24-12 16,-7 19-10-16,2 3-29 0,13-2-21 16,-88-85-29-16,89 85-138 0</inkml:trace>
  <inkml:trace contextRef="#ctx0" brushRef="#br0" timeOffset="109391.886">8861 13528 576 0,'0'0'96'16,"0"0"-3"-16,0 0-80 0,22 36 10 16,-7-10 13-16,1 10 11 0,6 3 11 15,5 6-10-15,-1-3-3 0,3 0-8 16,-5-2-11-16,-4-3-1 0,0-1-1 16,-13-3-1-16,-7 0-5 0,-11 5-12 0,-20 6-48 15,-18 9-102-15,-15 11-63 0,-18-2-198 16</inkml:trace>
  <inkml:trace contextRef="#ctx0" brushRef="#br0" timeOffset="110041.205">10880 13734 670 0,'-18'49'101'15,"10"-5"-79"-15,1 9-22 0,3 7-1 0,-3-5 1 16,-2-2 4-16,9-10 0 16,-7-10 1-16,7-33-1 0,0 29-1 0,0-29-1 15,0 0 7-15,0 0 12 0,0 0-1 16,7-31-12-16,-7-5-8 0,4-21-23 15,3-12-3-15,2-9 18 0,6-4 16 16,-3 5 13-16,3 13 15 0,3 11 4 16,-5 13-1-16,3 13 5 0,-16 27-3 15,28-29-13-15,-28 29-9 0,31-4-6 16,-31 4 3-16,58 18 9 0,-25-1 1 16,3 8-3-16,-3 6-5 0,-2 6-8 15,0 1-4-15,0 2 0 0,-2 0-3 0,-3-3-5 16,-2 3-22-16,-1 2-56 0,-8 3-77 15,1 1-52-15,-1 3-182 0</inkml:trace>
  <inkml:trace contextRef="#ctx0" brushRef="#br0" timeOffset="110207.94">12127 13641 1209 0,'0'0'183'0,"0"0"-183"15,0 0-4-15,0 0 3 0,26 4 3 16,-26-4-6-16,36-2-13 0,1 0-28 16,10 2-54-16,6 0-75 0,-4 4-52 15,-7 5 18-15,-4 9-147 0</inkml:trace>
  <inkml:trace contextRef="#ctx0" brushRef="#br0" timeOffset="110340.734">12140 13962 908 0,'0'0'203'16,"0"0"-82"-16,-4-26-154 0,4 26-1 16,42-3 28-16,-5-3 17 0,17-1-38 15,10-2-79-15,9-4-75 0,11 2-18 16,-9-2-168-16</inkml:trace>
  <inkml:trace contextRef="#ctx0" brushRef="#br0" timeOffset="110737.111">13298 13566 737 0,'0'0'160'15,"0"0"-41"-15,0 0-95 0,0 0 5 16,0 0 15-16,0 0 8 0,-20 31-8 0,9-5-18 16,0 10-11-16,-11 8-8 15,-9 7-3-15,-4-2-6 0,-10 2-6 0,3-3-5 16,5-6-4-16,-1-6 3 15,9-10 5-15,3-8 8 0,26-18 8 0,0 0 3 16,0 0-2-16,0 0-4 0,0 0-6 16,0 0-9-16,0 0 1 0,0 0 3 15,35-15 1-15,3-3 6 0,10-4-14 0,10-5-16 16,-5 3-15-16,-6 2-6 16,-5 0 8-16,-5 4 7 0,-6 0 14 0,-4-4 6 15,-27 22 4-15,35-35 22 0,-35 35 33 16,0 0 31-16,0 0 19 0,0 0 4 15,0 0-17-15,0 0-19 0,0 0-14 16,0 0-19-16,0 0-13 0,0 0-6 16,0 0-5-16,-20 50-1 0,16 4 0 15,-3 12-6-15,7 9-3 0,2 9-17 16,3-4-21-16,4 0-36 0,-3-9-69 0,5-11-71 16,-90-100-138-16</inkml:trace>
  <inkml:trace contextRef="#ctx0" brushRef="#br0" timeOffset="111741.594">17857 13608 348 0,'0'0'40'0,"0"0"-2"0,0 0 21 16,0 0 7-16,0 0-1 0,0 0-25 0,0 0-5 16,0 0 11-16,0 0 8 15,0 0-4-15,0 0-12 0,0 0-17 0,0 0-8 16,0 0-2-16,0 0-2 0,0 0 0 15,0 0-2-15,0 0 1 0,0 0 10 16,16 31 13-16,-16-31 8 0,15 46 3 16,-6-12-9-16,-2-1-9 0,0 7-7 15,-3 6-4-15,5 9 0 0,-2 7-2 16,1 7-1-16,-5 4 0 0,1 0-3 16,3-4 0-16,-7-3 4 0,4-4 2 0,5-2-2 15,-7-5-3-15,-2-6-5 0,5-9-1 16,-10-7 0-16,5-2 1 0,-2 0 0 15,-2-4-1-15,4-27-1 0,-5 44 0 16,5-44 0-16,-7 36-1 0,7-36 2 16,-8 26-2-16,8-26 2 0,0 0-4 15,0 0-4-15,0 0-8 0,0 0-12 16,0 0-25-16,0 0-52 0,0 0-68 0,0 0-33 16,8-29 27-16,-1-8-146 0</inkml:trace>
  <inkml:trace contextRef="#ctx0" brushRef="#br0" timeOffset="112682.309">18048 13371 386 0,'0'0'43'15,"0"0"23"-15,0 0 6 0,0 0-7 16,0 0-38-16,0 0-21 0,0 0 1 0,0 0 2 16,29 20 3-16,-29-20 3 0,0 0 8 15,0 0 12-15,33-2 9 0,-33 2 7 16,33 0 3-16,-33 0 4 0,51 4-8 15,-18-2-7-15,9 0-10 0,0 1-17 16,9-1-3-16,3 2-2 0,3-1-4 16,7-1 2-16,9-2-2 0,-2-2 0 15,13 2 1-15,-4-3-4 0,2 1-1 16,-11 2-2-16,-14-4-2 0,-3 4 3 16,-3 2 3-16,-3-2 2 0,1 4 1 0,2-4-3 15,2 3 0-15,-4-3-3 0,2-5-1 16,2 1 5-16,-4-1-3 0,-1-1 1 15,-1 1 2-15,-5 1-5 0,0 2 0 16,0-3-1-16,-4 5 1 0,-1 0-2 16,-10 0 1-16,-27 0 0 0,31 2-1 15,-31-2 4-15,0 0-2 0,0 0 0 16,0 0-1-16,31 5 0 0,-31-5 1 0,26 0 0 16,-26 0 1-16,54-5-1 15,-17 3-2-15,16-5 2 0,5-4 0 0,-1 0-2 16,1 0 2-16,-9 2-1 0,-12 3-1 15,-37 6 0-15,40-5-1 0,-40 5 1 16,0 0 2-16,0 0 5 0,0 0 1 16,0 0 4-16,0 0 3 0,0 0 2 15,0 0 2-15,0 0-1 0,0 0-1 16,0 0-4-16,0 0-1 0,0 0-2 16,0 0-3-16,0 0 0 0,0 0-4 0,0 0 0 15,0 0-1-15,0 0-3 16,0 0-2-16,0 0-3 0,0 0-4 0,0 0 0 15,0 0-3-15,0 0-1 0,0 0-1 16,0 0 2-16,0 0 5 0,0 0 5 16,2 34 4-16,-2-34 1 0,9 53 3 15,-2-16 1-15,-7 3 3 0,0 7 0 16,4 4-1-16,1 6-1 0,-10 5-1 0,10 2 0 16,-5 1 0-16,2-8-2 0,-4-4-1 15,2 3 0-15,-5-3 0 0,-1 9 3 16,8 4 1-16,-2 1 2 0,-2-1-1 15,-3-8-1-15,5-10-2 0,0-3 1 16,0-1-1-16,7 0 2 0,-7 3 1 16,0-3-1-16,0 0 0 0,0-2-2 15,4-2-2-15,-4-7-2 0,5-2 1 16,1 0-3-16,-6-4 2 0,0 0 0 16,0-27 0-16,5 37 1 0,-5-37 1 0,11 29-1 15,-11-29 0-15,0 0-1 0,15 27-1 16,-15-27 0-16,0 0-2 0,0 0-4 15,0 0-8-15,0 0-22 0,0 0-49 16,0 0-118-16,0 0-47 0,-31-20-181 16</inkml:trace>
  <inkml:trace contextRef="#ctx0" brushRef="#br0" timeOffset="113897.675">18090 14582 465 0,'0'0'100'0,"-29"11"7"16,29-11-6-16,0 0-66 0,-9 49-17 15,9-16 13-15,-4 7 8 0,8 2 13 16,-4 7-2-16,9 2-9 0,-2 0-3 16,4 2-10-16,-2-5-2 0,-3 1 1 15,1-5-1-15,-7-1 0 0,-2 1-6 16,-3-7-3-16,1 1-6 0,-3-7-4 0,7-31-4 16,-4 44-3-16,4-44-1 0,0 0 0 15,-2 27 3-15,2-27-2 0,0 0 2 16,0 0-2-16,0 0 2 0,0 0 0 15,0 0-1-15,0 0 4 0,0 0 2 16,0 0 1-16,0 0 2 0,0 0-2 16,0 0-3-16,0 0-3 0,0 0 1 15,0 0-4-15,0 0 0 0,0 0-1 0,0 0-7 16,0 0 0-16,0 0-3 16,0 0-3-16,0 0 1 0,0 0-2 0,0 0 2 15,0 0 3-15,0 0 3 16,0 0 6-16,28-16 5 0,-28 16 2 0,27-4 3 15,-27 4-2-15,0 0-2 0,31-7 1 16,-31 7-3-16,49-2-3 0,-18 4 0 16,11 3-1-16,-5-1 0 0,6 3 5 15,3 0 0-15,7-3 0 0,5-2 0 16,2-2-1-16,-3 0 0 0,5-2-2 0,-2-2 1 16,6-3 1-16,3-4 0 15,2 2 2-15,2 0-1 0,7 0 0 0,-7 5-1 16,0 2 1-16,-9 4-3 0,-4 2-3 15,-9 3 2-15,-5 2-2 0,-1 0 1 16,-3-1 2-16,-5 1 0 0,-6-2 1 16,0 2 2-16,2-3-1 0,-2 1 1 15,0 0-1-15,3-1-1 0,-8-1 0 16,5 1-1-16,-4-1 0 0,4-3 1 16,0 3 1-16,-5-1 1 0,-26-4 1 0,47 11 1 15,-47-11-1-15,44 9-1 0,-17-5 2 16,-1 1-3-16,-26-5-2 0,42 6 3 15,-42-6-3-15,0 0 1 0,42 3-1 16,-42-3-2-16,31 2 2 0,-31-2-1 16,34 0 2-16,-34 0-1 0,24-5 2 15,-24 5-1-15,0 0 0 0,0 0 0 16,31 0-1-16,-31 0 0 0,0 0 0 0,0 0 1 16,0 0-1-16,0 0 1 15,0 0-1-15,0 0-1 0,27-2 0 0,-27 2 0 16,33-4 1-16,-33 4 1 0,42-5-1 15,-42 5 1-15,42-9 0 0,-42 9-2 16,31-4 1-16,-31 4-4 0,0 0 2 16,0 0-1-16,27-4-1 0,-27 4 3 15,0 0 1-15,0 0 0 0,0 0 0 16,0 0 0-16,0 0-1 0,0 0 1 16,0 0-1-16,0 0-3 0,0 0-9 0,0 0-36 15,0 0-91-15,0 0-63 0,-12-34-18 16,12 34 34-16,-35-44-110 0</inkml:trace>
  <inkml:trace contextRef="#ctx0" brushRef="#br0" timeOffset="114178.233">20355 14821 397 0,'0'0'18'0,"0"0"94"16,0 0 68-16,0 0 2 0,0 0-12 15,0 0-97-15,0 0-68 0,0 0-5 16,0 0 6-16,5 47 8 0,10-12 4 16,-10 5 1-16,1 9-4 0,1-1-3 15,-7-1-5-15,4-3-1 0,-4-4-3 0,0-2-4 16,-4-5-13-16,8-2-20 0,-10-4-61 15,1-1-74-15,1 3-34 0,-12-3 16 16,1 1 63-16,15-27-127 0</inkml:trace>
  <inkml:trace contextRef="#ctx0" brushRef="#br0" timeOffset="125719.136">3194 13845 362 0,'0'0'58'15,"0"0"18"-15,0 0 18 0,0 0-15 16,0 0-7-16,0 0-3 0,0 0-4 16,0 0-8-16,0 0-5 0,0 0-4 15,0 0-5-15,0 0-6 0,0 0-5 16,-26 2-12-16,26-2-8 0,-34-7-7 15,3 1-3-15,0 1 1 0,0-1 5 0,-2 1 6 16,2 3 2-16,0-5 9 16,31 7 1-16,-48-11-3 0,48 11-4 0,-49-6-9 15,22 1-5-15,1 1-2 0,26 4-1 16,-47 0 0-16,47 0-3 0,-42 2 0 16,42-2 1-16,0 0-2 0,0 0 0 15,0 0-1-15,0 0-3 0,0 0 0 16,0 0-2-16,0 0-1 0,0 0 3 15,0 0-2-15,0 0 2 0,0 0 1 16,0 0-2-16,0 0 1 0,0 0-2 0,0 0-9 16,0 0-15-16,0 0-46 0,0 0-65 15,0 0-37-15,0 0-21 0,0 0 46 16,0 0-128-16</inkml:trace>
  <inkml:trace contextRef="#ctx0" brushRef="#br0" timeOffset="128636.18">1117 13524 358 0,'0'0'85'0,"0"0"16"0,0 0 5 15,0 0-26-15,-20 26-27 0,20-26-8 16,0 0 9-16,0 0-5 0,0 0-5 15,0 0-6-15,0 0-14 0,0 0-11 16,0 0-7-16,0 0-1 0,0 0-1 0,0 0 0 16,0 0 0-16,0 0 1 15,0 0-2-15,0 0 0 0,0 0 0 0,0 0 1 16,0 40 0-16,5-11-1 0,-5 9 1 16,4 4 2-16,-2 0-2 0,-2-5 2 15,0-3 0-15,5-3 0 0,-1 0 2 16,-4 2-2-16,0-7 0 0,0-26-1 15,5 40-3-15,-5-40 2 0,0 0-2 16,0 0-1-16,0 0 0 0,0 0 0 16,0 0 3-16,0 0 5 0,0 0 7 0,0 0 5 15,0 0 2-15,0 0-3 16,0 0-6-16,0 0-3 0,0 0-4 0,0 0 0 16,0 0-2-16,0 0-1 0,0 0 1 15,0 0-4-15,0 0-1 0,0 0-2 16,0 0-3-16,0 0 2 0,0 0 2 15,0 0 0-15,0 0-1 0,0 0-6 16,0 0-4-16,0 0-1 0,0 0-3 16,0 0 1-16,15-46-5 0,-13 10-6 15,-2-6 3-15,0 2 8 0,5 7 10 0,-5 2 8 16,4 5 0-16,-4 26-3 16,2-43-2-16,-2 43 1 0,9-26 0 0,-9 26-1 15,0 0 0-15,7-29-1 0,-7 29 0 16,0 0-1-16,0 0 1 0,9-29-1 15,-9 29 1-15,0 0 1 0,0 0 1 16,0 0 1-16,0 0-1 0,0 0-1 16,22-28-2-16,-22 28 2 0,0 0 0 15,31-25 1-15,-31 25 3 0,0 0 0 16,33-29 0-16,-33 29 0 0,27-24-3 0,-27 24-2 16,0 0 1-16,31-29 0 0,-31 29 3 15,0 0 0-15,0 0 0 0,0 0 0 16,0 0-1-16,0 0 1 0,0 0 0 15,0 0 0-15,0 0 1 0,0 0-2 16,26-20-1-16,-26 20 2 0,0 0-1 0,0 0 0 16,38-15 1-16,-38 15-1 15,31-5-1-15,-31 5 2 0,35-4 2 0,-35 4 1 16,29-4-5-16,-29 4 3 0,0 0-5 16,36 2 0-16,-36-2 5 0,0 0-1 15,31 2 0-15,-31-2 2 0,0 0-5 16,28 2-2-16,-28-2 4 0,0 0-2 15,27 2 2-15,-27-2 1 0,0 0 1 16,0 0-2-16,24 7-1 0,-24-7 0 16,0 0 0-16,0 0 1 0,0 0 0 0,33 11 0 15,-33-11 0-15,0 0 0 16,27 20 0-16,-27-20 0 0,0 0 0 0,31 29 1 16,-31-29-1-16,0 0 2 0,31 35 0 15,-31-35 1-15,0 0 0 0,22 38 0 16,-22-38 0-16,16 29 2 0,-16-29 2 15,11 28 1-15,-11-28 1 0,0 0 2 16,13 40-1-16,-13-40-1 0,7 34-2 16,-7-34-1-16,6 35 1 0,-6-35 1 15,5 33 1-15,-5-33 2 0,9 40 0 0,-9-40 0 16,2 49 0-16,2-23-1 0,1 3-1 16,-3 2 0-16,2 0-4 0,-4-4 0 15,0-1-1-15,0-26-3 0,5 38 2 16,-5-38 1-16,4 29-1 0,-4-29 3 15,0 0-2-15,2 31 1 0,-2-31 0 16,0 0 0-16,0 0-1 0,0 0-1 16,0 0-1-16,0 0 0 0,0 0 1 0,0 0 0 15,0 0 0-15,0 0 1 16,0 0 0-16,0 0 0 0,0 0-1 0,0 0 0 16,0 0 1-16,0 0 0 0,0 0-1 15,0 0 0-15,0 0-1 0,0 0 0 16,0 0-1-16,0 0 1 0,0 0-2 15,0 0 0-15,0 0 0 0,0 0 1 16,0 0-1-16,0 0 1 0,0 0-1 0,0 0-1 16,0 0 0-16,0 0 2 15,0 0-1-15,0 0 2 0,0 0 0 0,0 0-1 16,0 0 1-16,0 0-2 16,0 0-4-16,0 0-7 0,0 0-20 0,0 0-40 15,0 0-134-15,0 0-68 0,0 0-177 16</inkml:trace>
  <inkml:trace contextRef="#ctx0" brushRef="#br0" timeOffset="131733.214">1425 15623 434 0,'0'0'95'0,"0"0"15"0,0 0-29 16,0 0-42-16,0 0-24 0,0 0-7 15,0 0 1-15,0 0 0 0,0 0 0 16,0 0-3-16,0 35 4 0,0-35 9 16,20 47 10-16,-5-14 12 0,-8 0 4 15,4 5 1-15,-2 2-8 0,-5 2-7 16,-1 7-7-16,1 4-4 0,0 2-4 0,-1 5-2 15,-1-5-5-15,-2-8-3 16,2-7-2-16,-2-9-3 0,0-31 1 0,0 35-1 16,0-35-1-16,0 0 1 0,0 0 2 15,0 0 7-15,0 0 10 0,0 0 7 16,0 0-2-16,0 0-9 0,-11-38-12 16,7 3-8-16,-7-14 0 0,4-13-1 15,2-11 5-15,5-2-1 0,0-1 0 0,5 10 0 16,-3 6 0-16,-2 12 1 15,5 5-1-15,-1 10 2 0,3 2-1 0,1 5 1 16,-8 26-3-16,29-53-2 0,-29 53-2 16,45-45 1-16,-45 45 0 0,37-22 1 15,-37 22-1-15,38 0 2 0,-38 0 0 16,42 13 1-16,-42-13 1 0,53 40 3 16,-26-13 1-16,-5 6 3 0,-2 2 5 0,2 5 4 15,-2 0 3-15,-3 2-1 16,-3 0-2-16,-1-4-3 0,-4 2 1 0,2 0 1 15,0-5 1-15,-7 3-1 0,3 4 0 16,-2 0-1-16,-1 2-1 0,0-2 0 16,-1-6-5-16,1-5 1 0,0-2-5 15,-4-29-1-15,7 37-1 0,-7-37-1 16,0 0 2-16,0 0-1 0,0 27-1 16,0-27 0-16,0 0 1 0,0 0 3 15,0 0 5-15,0 0 4 0,0 0 5 0,0 0 2 16,0 0 1-16,0 0-3 15,0 0-3-15,0 0-6 0,0 0-2 0,0 0-4 16,0 0-2-16,0 0 0 0,0 0-4 16,0 0-1-16,0 0-7 0,0 0-8 15,0 0-15-15,0 0-14 0,0 0-27 16,0 0-46-16,0 0-117 0,0 0-32 16,0 0-165-16</inkml:trace>
  <inkml:trace contextRef="#ctx0" brushRef="#br0" timeOffset="132144.538">2829 15895 579 0,'0'0'233'0,"0"0"8"16,0 0-52-16,0 0-142 0,0 0-23 16,0 0-2-16,0 0-3 0,0 0-8 0,0 0-7 15,0 0-5-15,0 0 0 16,60 0 2-16,-18 0-1 0,9-2 1 0,-3 0 0 15,3-3 0-15,-9 3 0 16,-8 0 2-16,1 0-1 0,-35 2-1 0,38-5 1 16,-38 5 0-16,0 0 6 0,0 0 7 15,0 0 7-15,0 0 9 0,0 0 4 16,0 0-2-16,0 0-7 0,0 0-10 16,0 0-11-16,0 0-16 0,0 0-23 15,0 0-36-15,0 0-94 0,0 0-104 16,-40-15-14-16,40 15-163 0</inkml:trace>
  <inkml:trace contextRef="#ctx0" brushRef="#br0" timeOffset="132516.987">4217 15738 854 0,'0'0'252'0,"0"0"-44"15,0 0-213-15,0 0-9 0,0 0 3 16,0 0 7-16,0 0-9 0,0 0-1 16,0 0-2-16,27-29 2 0,-27 29 7 15,53-6-2-15,-53 6 0 0,44 6-1 16,-44-6 2-16,0 0 1 0,31 25 3 16,-31-25 6-16,0 35 9 0,-6-8 7 15,-5 10 6-15,-9 8-2 0,-7 5-7 0,-4 6-1 16,0-3-5-16,-2 2-2 15,6-4-1-15,1-4-1 0,6-10-2 0,9-8-1 16,11-29 2-16,-11 33-4 0,11-33-1 16,0 0-1-16,0 0-1 0,11 31 0 15,-11-31 2-15,0 0 0 0,0 0 1 16,31 27 1-16,-31-27-2 0,0 0-1 16,33 9-3-16,-33-9-3 0,40 0-13 15,-11-2-27-15,6-5-90 0,11-9-79 16,3-6-12-16,11-9-160 0</inkml:trace>
  <inkml:trace contextRef="#ctx0" brushRef="#br0" timeOffset="132697.703">5105 15849 809 0,'0'0'249'0,"0"0"6"16,0 0-213-16,0 0-40 0,0 0-4 15,0 0 0-15,0 0 2 0,0 0-1 0,42 2-12 16,-4-2-26-16,4 2-58 0,0-2-81 16,0-2-48-16,-4 6 11 0,-7-1-143 15</inkml:trace>
  <inkml:trace contextRef="#ctx0" brushRef="#br0" timeOffset="132845.473">5101 16128 713 0,'0'0'219'0,"0"0"-8"0,0 0-146 16,0 0-54-16,0 0 1 0,0 0 3 0,0 0 0 16,62-29-4-16,-14 22-15 0,17-2-36 15,3-6-77-15,1-3-91 0,0-2-19 16,-12 0-168-16</inkml:trace>
  <inkml:trace contextRef="#ctx0" brushRef="#br0" timeOffset="133266.919">6390 15428 796 0,'0'0'236'0,"0"0"-20"0,0 0-190 15,0 0-23-15,0 0 0 0,0 0 6 16,0 0-3-16,0 0-3 0,-5 38-2 16,5-10-1-16,-7 12 0 0,1 7 0 15,-7 4 1-15,-1 2 1 0,-10 0 0 16,-3 0-1-16,-4 2 0 0,-2-1-5 16,-2-8 0-16,4-2-1 0,4-15 2 15,27-29 2-15,-33 29 3 0,33-29-1 0,0 0 0 16,0 0 0-16,0 0 0 15,0 0 1-15,0 0-1 0,0 0 0 0,0 0-1 16,0 0 0-16,0 0-1 0,0 0 4 16,0 0 4-16,42-2 5 0,-16-3 4 15,5 3-3-15,3 0-4 0,-3-2-3 16,4 1-5-16,5-1-5 0,2-1-15 16,5 1-20-16,6-7-39 0,-2 0-69 15,-3-7-40-15,-10 0-22 0,-3-4 33 16,-39-49 76-16,4 71-148 0</inkml:trace>
  <inkml:trace contextRef="#ctx0" brushRef="#br0" timeOffset="133439.65">6644 15771 478 0,'-22'29'186'0,"22"-29"18"0,0 0-1 16,-31 33-107-16,31-33-44 0,-11 60-1 16,4-11 4-16,3 8-9 0,-1 5-22 15,3-4-12-15,4-5-6 0,3-6-4 0,6-8 1 16,-2-1-2-16,4 2 0 15,-4 0-5-15,-2-5-8 0,-3-6-18 0,-4-29-36 16,0 29-102-16,0-29-71 0,0 0 1 16,0 0-166-16</inkml:trace>
  <inkml:trace contextRef="#ctx0" brushRef="#br0" timeOffset="134525.063">8086 15846 991 0,'0'0'255'16,"0"0"-137"-16,0 0-126 0,0 0-10 16,0 0 6-16,0 0 14 0,37-15 10 15,3 11 4-15,13-3 1 0,16-2-2 0,0 0-6 16,-1-2-3-16,-4 2-2 15,-13 0 0-15,-6 5-1 0,-14 2-2 0,-31 2 1 16,42 0 0-16,-42 0-2 0,0 0 1 16,31 0-1-16,-31 0 0 0,0 0 2 15,0 0 0-15,0 0-1 0,0 0 0 16,0 0-2-16,0 0 0 0,0 0-4 16,0 0-6-16,0 0-8 0,0 0-19 15,0 0-30-15,29 2-60 0,-29-2-64 16,0 0-30-16,0 0 26 0,0 0-138 0</inkml:trace>
  <inkml:trace contextRef="#ctx0" brushRef="#br0" timeOffset="134717.756">8216 16028 842 0,'-20'-26'239'0,"20"26"-28"15,0 0-190-15,0 0-18 0,0 0 1 0,0 0 6 16,36-12 1-16,-5 15-3 0,13-1-4 16,14 2-18-16,6 3-30 0,9 2-69 15,-4-5-91-15,-1 1-32 0,1-8-172 16</inkml:trace>
  <inkml:trace contextRef="#ctx0" brushRef="#br0" timeOffset="134919.438">9142 15435 691 0,'0'0'188'16,"0"0"-3"-16,0 0-147 0,0 0-25 15,0 0 12-15,15 33 11 0,10-2 5 16,1 9-5-16,3 6-14 0,2 7-8 16,-9-2-5-16,-2 5-2 0,-4-3-1 15,-10 4-2-15,-8 3 0 0,-9 0-6 16,-13 0-6-16,-14 0-16 0,-4-3-42 15,-7 3-71-15,-2-5-72 0,3-4-11 0,-1-2-159 16</inkml:trace>
  <inkml:trace contextRef="#ctx0" brushRef="#br0" timeOffset="135369.987">10603 16090 622 0,'-4'33'94'15,"4"12"-73"-15,7 3-9 0,1 1 14 0,4-2 12 16,-1-3 3-16,-3-7-6 15,-1-6-14-15,-7-31-12 0,9 34-5 0,-9-34 2 16,0 0 14-16,0 0 2 0,0 0 0 16,-9-36-1-16,2 1-16 0,-6-12-4 15,2-12 2-15,0-15 4 0,9-1 11 16,0 4 14-16,2 9 4 0,4 11 2 16,5 9-7-16,2 5-8 0,4 8-2 15,3 2-8-15,-18 27-3 0,47-44-2 16,-16 28-3-16,2 5 1 0,-2 9 2 0,11 2 0 15,-4 7 3-15,4 6 0 16,4 7 4-16,-8 7 1 0,4 4-2 0,-9 4 1 16,3 0-4-16,-10-1-3 0,-4 1-2 15,-2-2-3-15,-2 1 0 0,-5 1-8 16,-2 5-16-16,-4-2-29 0,-3 4-62 16,-4-5-88-16,7-1-40 0,2-5-172 15</inkml:trace>
  <inkml:trace contextRef="#ctx0" brushRef="#br0" timeOffset="135544.714">11998 15878 991 0,'0'0'215'0,"0"0"-181"0,0 0-28 15,0 0 5-15,0 0 6 16,42 0 0-16,-15 0-10 0,6 2-32 0,7 4-66 15,-7-3-88-15,3 5-51 16,-7-1-178-16</inkml:trace>
  <inkml:trace contextRef="#ctx0" brushRef="#br0" timeOffset="135706.46">11868 16137 1077 0,'0'0'248'0,"0"0"-194"0,0 0-49 15,0 0-1-15,0 0 2 0,0 0 0 0,0 0-1 16,46 17-5-16,-4-6-14 0,11 0-29 16,12-4-61-16,8-11-110 0,6-5-34 15,6-7-174-15</inkml:trace>
  <inkml:trace contextRef="#ctx0" brushRef="#br0" timeOffset="136049.922">13294 15517 666 0,'0'0'219'0,"0"0"21"0,0 0-91 16,0 0-69-16,0 0-15 0,-27-14-15 16,27 14-14-16,0 0-15 0,-29 22-10 15,5 5-5-15,-9 17-3 0,-9 14 1 0,-5 10-2 16,5 8-1-16,5 4-2 15,6 4 0-15,13-2-1 0,2-3-2 0,12-8-5 16,11-7-3-16,6-8-1 0,13-10-2 16,8-6 0-16,14-4 1 0,10-10-5 15,8-13-6-15,-1-6-6 0,-1-11-7 16,-2-7 1-16,-14-12 4 0,-10-8 12 16,-14-4 13-16,-21-12 13 0,-10 3 15 15,-15-2 9-15,-7-1 7 0,-13 5-2 16,-11 7-9-16,0 8-11 0,-18 12-18 0,4 8-20 15,3 9-44-15,2 11-133 0,14 14-56 16,3 11-187-16</inkml:trace>
  <inkml:trace contextRef="#ctx0" brushRef="#br0" timeOffset="137103.55">16624 15745 675 0,'0'0'217'16,"0"0"3"-16,0 0-118 0,0 0-56 16,0 0-6-16,0 0 2 0,0 0-9 15,0 0-15-15,0 0-11 0,0 0-2 16,40-5 3-16,-11 10 3 0,15-1 3 16,9-2 0-16,16 0-1 0,11 3 2 0,8-3 0 15,12 0 0-15,2-2-2 16,-7-2-4-16,0 0-4 0,-13-3-4 0,-7 1 0 15,-6 4 1-15,-5-2 0 0,-11 4-1 16,-13 0-4-16,-40-2-4 0,38 0-3 16,-38 0 1-16,0 0-3 0,0 0-3 15,0 0-11-15,0 0-22 0,0 0-58 16,0 0-126-16,0 0-31 0,-38 11-179 16</inkml:trace>
  <inkml:trace contextRef="#ctx0" brushRef="#br0" timeOffset="137496.418">16801 15866 668 0,'0'0'205'16,"0"0"4"-16,0 0-122 0,0 0-64 16,0 0 5-16,0 0 11 0,0 0 3 15,-13 36-9-15,-11-3-12 0,-14 14-10 16,-4 10-1-16,-7 5 1 0,3-4 0 15,4-1 0-15,0-8-5 0,11-9-2 0,-3-2-1 16,8-7-2-16,1-5 0 0,25-26-3 16,-42 47-4-16,42-47-4 0,-40 42 1 15,40-42-10-15,-35 40-6 0,35-40-5 16,-15 35-32-16,15-35-43 0,-7 29-46 16,7-29-32-16,0 0-7 0,7 29 43 15,-7-29-147-15</inkml:trace>
  <inkml:trace contextRef="#ctx0" brushRef="#br0" timeOffset="138019.523">17926 15778 529 0,'0'0'200'0,"-42"4"20"15,42-4 11-15,0 0-135 0,-29-6-34 16,29 6-12-16,0 0-15 0,0 0-19 16,0 0-10-16,0 0-4 0,38 39 0 15,-12-5 1-15,21 10 2 0,-3 5 6 0,9 6 0 16,9 5 3-16,-8-3-2 0,5-1-3 15,-3-5 3-15,-3-5-2 0,-9-4 2 16,3-4-3-16,-12-5-5 0,-2-4-2 16,-6-5-2-16,-27-24 2 0,42 40 0 15,-42-40 0-15,35 27-1 0,-35-27-1 16,0 0 1-16,0 0-2 0,0 0-1 16,0 0-5-16,0 0-4 0,0 0-8 15,0 0-16-15,0 0-31 0,0 0-121 16,0 0-93-16,-13-27-189 0</inkml:trace>
  <inkml:trace contextRef="#ctx0" brushRef="#br0" timeOffset="138793.061">16310 16622 436 0,'0'0'144'16,"0"0"15"-16,0 0 6 0,0 0-79 16,0 0-33-16,0 0-3 0,0 0 3 15,24 26-2-15,-24-26-9 0,29 51-7 0,-9-16-8 16,2 12-6-16,4 2-1 15,5 6 0-15,5 0-1 0,-3 3 0 0,5-5-3 16,-3 0 1-16,-2 5-3 0,3-5-5 16,-10 0-2-16,5 0-3 0,0-8-1 15,-2-3 1-15,-2-3 0 0,-7-1-2 16,-3-5-1-16,-1-4 0 0,-16-29-1 16,26 40 0-16,-26-40-1 0,0 0 1 15,0 0-2-15,0 0-1 0,0 0-4 16,0 0-6-16,0 0-11 0,0 0-21 0,0 0-60 15,0 0-133-15,-90-93-62 0,90 93-143 16</inkml:trace>
  <inkml:trace contextRef="#ctx0" brushRef="#br0" timeOffset="139657.463">18712 16557 363 0,'0'0'-2'0,"0"0"1"0,0 0 1 0,0 0 3 16,0 0 4-16,0 0-1 0,0 0 1 16,0 0-5-16,0 29-3 0,0-29 2 15,0 0 3-15,0 0 10 0,0 0 11 16,0 0 10-16,0 0 15 0,0 0 12 16,0 0 17-16,0 0 16 0,0 0 10 0,0 0-5 15,0 0-17-15,0 0-24 16,0 0-24-16,0 0-16 0,0 0-12 0,-31 22-4 15,31-22-2-15,-26 40 1 0,10-2 2 16,-10 8 2-16,-1 7 6 0,0 7 8 16,-4 2 4-16,5-2 6 0,-1-2-1 15,5-10 0-15,2-3-3 0,-2-6-5 16,0 1-8-16,6 0-8 0,1-4-4 16,6-8-4-16,9-28-3 0,-7 34-11 15,7-34-16-15,0 0-18 0,0 0-31 0,0 0-60 16,0 0-45-16,0 0-19 15,-11-49 37-15,7 18-130 0</inkml:trace>
  <inkml:trace contextRef="#ctx0" brushRef="#br0" timeOffset="141008.276">18327 17246 344 0,'0'0'54'0,"0"0"42"0,0 0 15 16,26 13 13-16,-26-13-41 0,0 0-20 16,0 0-2-16,0 0-6 0,0 0-14 15,0 0-17-15,0 0-15 0,-26 33-1 16,26-33 3-16,-11 31 8 0,11-31 8 16,-20 34 7-16,20-34 5 0,-22 33-1 15,22-33-4-15,-27 31-4 0,27-31-3 0,-20 31-5 16,20-31-5-16,-26 33-4 15,26-33-9-15,-27 40-2 0,27-40 0 0,-26 40-2 16,26-40 1-16,-23 31-2 0,23-31-2 16,0 0-2-16,0 0-1 0,0 0 0 15,0 0-1-15,0 0 0 0,0 0 0 16,0 0-4-16,0 0-7 0,0 0-13 16,0 0-25-16,0 0-52 0,0 0-59 0,0 0-41 15,0 0 16-15,0 0-144 16</inkml:trace>
  <inkml:trace contextRef="#ctx0" brushRef="#br0" timeOffset="141909.296">17096 17576 336 0,'0'0'39'0,"0"0"31"0,0 0 13 16,0 0 7-16,0 0-23 0,0 0-4 16,0 0 15-16,0 0 11 0,0 0-3 15,0 0-14-15,31-5-19 0,-31 5-9 16,0 0-5-16,0 0-5 0,0 0-2 16,0 0-3-16,0 0-5 0,26 3 1 15,-26-3-2-15,31 4-2 0,-4-2 1 16,6 1-2-16,5-3-4 0,8 2-3 0,7 0-4 15,5 5-3-15,6-3-1 0,5 3-2 16,4-3 0-16,11-2-2 0,-4 1 0 16,4-3 0-16,-9-3-1 0,-6-3 1 15,-5-1 1-15,-13 3-4 0,-13-3 1 16,-7 5-2-16,-31 2 0 0,26-2 4 16,-26 2 0-16,0 0 1 0,0 0 1 15,0 0-1-15,0 0-2 0,0 0-11 0,0 0-20 16,0 0-42-16,-26-14-108 15,26 14-94-15,-20-35-187 0</inkml:trace>
  <inkml:trace contextRef="#ctx0" brushRef="#br0" timeOffset="143076.576">19199 14392 386 0,'0'0'-3'0,"0"0"3"15,0 0 5-15,0 0 5 0,0 0 25 0,0 0 42 16,0 0 22-16,0 0 11 15,0 0-15-15,0 0-29 0,0 0-14 0,0 0-5 16,0 0-4-16,0 0-10 0,0 0-12 16,0 0-9-16,0 0-6 0,0 0-3 15,0 0-5-15,0 0-11 0,0 0-3 16,0 0-1-16,0 0 3 0,0 0 8 16,0 0 6-16,0 0 9 0,0 0 12 0,0 0 12 15,0 0 9-15,0 0 2 16,0 0-3-16,0 0-8 0,0 0-9 0,0 0-6 15,0 0-9-15,0 0-3 0,0 0-6 16,0 0-10-16,0 0-5 0,0 0-3 16,-11 31-3-16,11-31 6 0,0 35-3 15,0-35 0-15,11 33-2 0,-11-33 2 16,0 0 4-16,31 20 4 0,-31-20 3 16,0 0 2-16,0 0 4 0,0 0 7 15,0 0 5-15,0 0 0 0,0 0 0 0,5-33-4 16,-5 33 0-16,0 0 3 0,-20-33-1 15,20 33-2-15,0 0-3 0,0 0-3 16,0 0-1-16,0 0-2 0,0 0-1 16,0 0-5-16,0 0-3 0,0 0-1 15,0 0-3-15,0 0 2 0,0 0 2 16,0 0-2-16,0 31-4 0,0-31-2 16,0 0-2-16,31 15 4 0,-31-15 6 0,31-6 4 15,-31 6 1-15,26-16 4 16,-26 16 3-16,0 0 2 0,27-33 8 0,-27 33 4 15,0 0 4-15,0-35 0 0,0 35-9 16,0 0-23-16,0 0-43 0,-33-27-56 16,33 27-52-16,0 0-1 0,-36 2-165 15</inkml:trace>
  <inkml:trace contextRef="#ctx0" brushRef="#br0" timeOffset="145317.569">17492 16777 387 0,'0'0'81'0,"0"0"20"0,0 0 8 0,0 0-27 16,0 0-41-16,0 0-7 0,0 0 2 16,0 0 3-16,0 0-2 0,0 0-2 15,0 0 0-15,0 0 2 0,0 0 0 16,0 0-3-16,0 0-10 0,0 0-7 16,0 0-6-16,-26-12-5 0,26 12 2 0,0 0-5 15,0 0-5-15,0 0-5 16,0 0-9-16,0 0-5 0,0 0-3 0,0 0 0 15,0 0 7-15,0 0 10 16,0 0 9-16,0 0 9 0,0 0 5 0,0 0 1 16,0 0 1-16,-7-26-3 0,7 26-3 15,0 0 0-15,0 0-2 0,0 0-1 16,0 0-1-16,0 0-2 0,-27-7-2 16,27 7-2-16,0 0-9 0,0 0-12 15,0 0-12-15,0 0-8 0,0 0 5 0,0 0 6 16,0 0 9-16,29-13 7 15,-29 13 6-15,0 0 6 0,0 0 9 0,0 0 5 16,0 0 5-16,0 0 0 0,0 0-5 16,0 0-5-16,0 0-5 0,0 0-2 15,0 0-1-15,0 0 0 0,-26 0-1 16,26 0 3-16,0 0 3 0,0 0 3 16,0 0 4-16,0 0-2 0,0 0-4 15,-27 20-5-15,27-20-11 0,0 0-8 16,0 0-8-16,0 0-5 0,0 0 7 0,0 0 6 15,0 0 9-15,27-7 7 16,-27 7 3-16,0 0 8 0,0 0 8 0,0 0 8 16,0 0 10-16,0 0 2 0,0 0 6 15,0 0 0-15,0 0-1 0,0 0-6 16,0 0-8-16,0 0-9 0,0 0-7 16,0 0-5-16,0 0-3 0,0 0-2 15,0 0-5-15,0 0-4 0,0 0-5 0,0 0-3 16,0 0-4-16,19 29 1 0,-19-29-4 15,0 0-3-15,0 0 1 0,34 7 0 16,-34-7 8-16,0 0 6 0,37-29 4 16,-37 29 5-16,25-40 0 0,-25 40 2 15,11-42 5-15,-11 42 2 0,-5-31 4 16,5 31 3-16,0 0-1 0,0 0-2 16,0 0-2-16,0 0-2 0,-22-27-1 0,22 27 1 15,0 0 0-15,0 0 2 16,0 0-1-16,0 0-2 0,0 0-2 0,0 0-8 15,0 0-6-15,0 0-18 0,0 0-21 16,0 0-45-16,0 0-92 0,20 27-49 16,-20-27-180-16</inkml:trace>
  <inkml:trace contextRef="#ctx0" brushRef="#br0" timeOffset="147039.656">18480 12087 387 0,'0'0'-1'0,"26"-7"1"0,-26 7 2 16,36-4-3-16,-36 4 0 0,26-12-1 15,-26 12 0-15,0 0 1 0,0 0 1 16,0 0 0-16,0 0 2 0,0 0-1 16,0 0 3-16,0 0 4 0,0 0 14 15,0 0 7-15,0 0 2 0,0 0 0 0,0 0-11 16,0 0-2-16,0 0-3 15,0 0 0-15,0 0-2 0,0 0-4 0,0 0 1 16,0 0-3-16,0 0 6 0,0 0 1 16,0 0-1-16,-26-4-2 0,26 4-3 15,0 0-1-15,0 0 1 0,-9 27-1 16,9-27 0-16,0 0-3 0,4 28-2 16,-4-28-1-16,0 0-1 0,0 0 0 15,20 29 0-15,-20-29 1 0,0 0 4 16,40 7 2-16,-40-7 6 0,0 0 1 0,31-16 3 15,-31 16-1-15,0 0-2 0,11-28 2 16,-11 28 5-16,9-31 10 0,-9 31 3 16,0 0-2-16,-9-34-6 0,9 34-10 15,0 0-5-15,0 0-2 0,-31-28 0 16,31 28 0-16,0 0-2 0,0 0-3 16,0 0-5-16,-38-7-3 0,38 7-2 15,0 0-1-15,0 0 0 0,0 0 0 0,0 0-1 16,0 0-5-16,0 0-1 15,0 0 0-15,0 0-1 0,0 0 7 0,0 0 2 16,36 20 3-16,-36-20 2 0,0 0 4 16,27-13 5-16,-27 13 9 0,0 0 10 15,0 0 11-15,0 0 7 0,0 0 2 16,-5-27-1-16,5 27-6 0,0 0-7 16,0 0-8-16,0 0-8 0,-26-13-5 0,26 13-3 15,0 0-3-15,0 0-5 16,0 0-15-16,0 0-37 0,0 0-77 0,0 0-56 15,0 0-29-15,0 0-168 0</inkml:trace>
  <inkml:trace contextRef="#ctx0" brushRef="#br0" timeOffset="-209074.726">9986 15459 637 0,'-27'-7'191'0,"27"7"4"0,-35-11-70 16,35 11-76-16,0 0-4 16,0 0 0-16,0 0-8 0,0 0-11 0,0 0-16 15,0 0-7-15,0 0-1 0,0 0-1 16,0 0 2-16,0 0 5 0,8 42 8 15,10 14 4-15,9 17 1 0,-3 24-4 16,-2 14-5-16,0 22-4 0,-2 11-3 16,0 6-4-16,-4-8 2 0,-10-14-1 0,5-8 1 15,-6-14-2-15,-5-4-2 0,0-9 1 16,-5-11-2-16,1-7 1 0,-3 1-3 16,-2-1-5-16,3 2-4 0,-5-3-2 15,2-8-5-15,2-17-6 0,3-18-13 16,4-31-12-16,0 0-14 0,0 0-48 15,0 0-75-15,0 0-29 0,-91-138 24 16,71 74-145-16</inkml:trace>
  <inkml:trace contextRef="#ctx0" brushRef="#br0" timeOffset="-207065.839">10302 15071 394 0,'0'0'18'0,"31"18"29"0,-31-18 8 0,0 0 3 16,0 0-13-16,0 0-22 0,0 0-1 15,0 0 16-15,0 0 12 0,0 0 6 16,0 0 0-16,33 18-11 0,-33-18-8 15,0 0-7-15,38 20-4 0,-38-20-7 16,31 15-5-16,-31-15-4 0,42 16 1 0,-11-10 5 16,2 3 9-16,5-2 7 15,4 2 5-15,11 0-2 0,5 0-5 16,4 4-5-16,2-2-4 0,9-2-5 0,0 0-2 16,9-5 1-16,7 0 3 0,1-1 0 15,10-3 1-15,0-5-2 0,2 1-7 16,8-1-1-16,1-3-3 0,4 3-2 15,7-2-1-15,-5-1-1 0,-2-1-3 16,1-2 0-16,-10-3-1 0,0 3 1 16,-6 2 2-16,-5 1 1 0,-4 1 0 0,2 0 0 15,-2 5 1-15,-1-5 0 0,3 5 0 16,-6-2 0-16,-3 2 0 0,7 2 3 16,2 0-1-16,4-3 2 0,3-3-4 15,-1-1 0-15,-3-2 0 0,3 3-2 16,1 1-5-16,-3 1 0 0,-4 2 0 15,3 2 0-15,-6 2 5 0,-5 0-1 16,-6 0 0-16,10 0 1 0,-3-2-1 0,14 3 2 16,2-1-1-16,-7-2-2 15,-2 0 2-15,2 0-1 0,-4 0 0 0,4-2 1 16,0-5 0-16,-2 5 0 0,-2 0 0 16,-2 2 0-16,-7 4 0 0,0 0 1 15,-7 1-7-15,-11 4-2 0,5-3 2 16,-12 1-2-16,7 2 9 0,-2 0-1 15,3-3 1-15,3 1-1 0,-1 0-1 16,4-3 0-16,2-2 0 0,2-2-1 16,2 0 2-16,-1-2-1 0,1 2 1 0,-6 2 1 15,-2-2-1-15,-7-2 0 16,-5 4-1-16,1-2 0 0,-3 2 0 0,3 1 1 16,-1-1 1-16,-3 2 0 0,-1-1 0 15,4 1-1-15,-4-2-1 0,12 0 1 16,-10 1 0-16,0-1 1 0,-2 2 0 15,-6-2 1-15,2 1-1 0,-7-1-4 16,-2 2-1-16,2-1-2 0,2 3 2 0,-2-1 2 16,5-1 0-16,6 0 1 15,4-1 1-15,8-1 0 0,10 0-1 0,9-2 1 16,-7 2-2-16,10 3 3 0,-10-1-1 16,-8 3-1-16,-5-3 1 0,-13 3-2 15,-9-3 1-15,-4 5-4 0,-38-9 1 16,49 13 0-16,-49-13 0 0,42 12 5 15,-42-12-1-15,37 11 0 0,-37-11 2 16,27 11-2-16,-27-11 0 0,35 9-1 16,-35-9 1-16,38 8 0 0,-38-8-1 0,35 11-2 15,-35-11 0-15,0 0-1 16,27 14 0-16,-27-14 2 0,0 0-1 0,0 0 2 16,0 0 0-16,11 31 2 0,-11-31 0 15,11 35-2-15,-4-6 1 0,4 11 0 16,2 6-1-16,-6 14 0 0,8 9 1 15,1 6-2-15,4 7-1 0,-3 2 1 16,10 0 0-16,-5 3 1 0,7-3 0 16,-3-9 1-16,1 7 0 0,2-4-1 15,-9-3 1-15,0 0 0 0,-3-2-1 0,-6 2 1 16,9 10 0-16,-4-3 0 0,2-1 0 16,-3-7 0-16,-6-8-1 0,-2 5-3 15,1 0-1-15,-5 0 2 0,-1-7-2 16,-2-7 6-16,0-8-2 0,-2 0 0 15,-1 2 1-15,-1-9-1 0,0 0-1 16,4-9 0-16,0-33 0 0,-16 35-1 16,16-35 1-16,-7 31-3 0,7-31-3 0,-15 36 0 15,15-36 0-15,-27 33 1 0,27-33 0 16,-26 27 0-16,26-27 1 0,-42 20 1 16,42-20 2-16,-42 15 4 0,42-15-2 15,-47 9 0-15,18-5 0 0,-6-1-1 16,-7-1 0-16,-2-2-1 0,-3 0 1 15,-4-2 0-15,-4-1 0 0,2 3-1 16,-3 3 0-16,-8 1-1 0,0 3 1 0,-5-3 1 16,-8 1 0-16,1-3 1 15,-3 0-1-15,-1-2-1 0,-4 2-1 0,4 3-2 16,-8-3 1-16,3-2 2 0,1 0 1 16,-7-2 0-16,1 2 3 0,-6 0-3 15,1 2 0-15,2 0 1 0,2 0-1 16,3 0 1-16,8 1 1 0,0-1-2 15,7-2 1-15,-6 0-1 0,8-2 1 16,-2-3 0-16,4 3 0 0,3 0 5 16,-5-3 3-16,4 3 1 0,-8-4-1 0,6-6-5 15,-4 4 1-15,5-3-1 16,-3-3 1-16,-2 5-1 0,9 1 0 0,-3-1 0 16,3 2-1-16,-5-4 0 0,-4 2 5 15,-7 0 0-15,10 3 1 0,-1-3-1 16,-5 0-9-16,3-2 1 0,-2 0 0 15,-5 2 0-15,3-7 0 0,-3 5 2 16,0-2-1-16,7-2 2 0,5-1-3 0,-1-6 1 16,0 2 1-16,1-2 1 15,4 0 1-15,-5 4 0 0,5 0-2 0,-3-2-2 16,-4 3 1-16,9-3-1 0,-6 0 1 16,4 2 0-16,4-2-1 0,-7 5 1 15,3 1 1-15,0-1-1 0,-3 2 5 16,3-3-1-16,7 3 1 0,-8 2 1 15,8 0-5-15,-1-3-1 0,-1 3 0 16,1 0 0-16,5 0 0 0,2 2 1 16,2 0 1-16,0 3 0 0,-1-5 0 0,1 2-1 15,0 0 0-15,-2-2-2 16,-2 6 0-16,-7-1-1 0,-2 1-2 0,-6-1 2 16,-5-1 2-16,-3 3 1 0,-8-1 1 15,7-1-2-15,-3 1-1 0,0 1-1 16,7 2 1-16,-7 4 1 0,5 2 0 15,-2 3-1-15,1 2-2 0,-8 2-1 16,13 2 1-16,-6 5 2 0,4 2-2 0,4 0 3 16,0 4 1-16,1-2-2 15,-1-2 1-15,1 0 0 0,-1-2 0 0,-2-1-2 16,-2 1 1-16,0 0 0 0,2-3 0 16,0 3 3-16,0 0 1 0,-2-3-2 15,0 1 3-15,5-1-3 0,-1-4 2 16,5 5-3-16,6-1-1 0,5 1 2 15,0 4 1-15,0-3 0 0,4 3-3 16,-6 5 1-16,-5-3-4 0,9 0 3 16,-4-2 1-16,4-2 2 0,-3 2-2 15,6-7 3-15,-3 2 0 0,2-4-1 16,3-4 1-16,3 0-1 0,6-3 2 0,10-2-3 16,-6 3 0-16,2 1-1 0,31-6-2 15,-46 12 0-15,46-12 2 0,0 0-3 16,0 0-6-16,-27 4-3 0,27-4-8 15,0 0-11-15,0 0-20 0,0 0-70 16,0 0-116-16,0 0-11 0,0 0-177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17.337"/>
    </inkml:context>
    <inkml:brush xml:id="br0">
      <inkml:brushProperty name="width" value="0.05" units="cm"/>
      <inkml:brushProperty name="height" value="0.05" units="cm"/>
      <inkml:brushProperty name="color" value="#E71224"/>
    </inkml:brush>
  </inkml:definitions>
  <inkml:trace contextRef="#ctx0" brushRef="#br0">364 68 7059,'0'0'576,"0"0"59,-4-2-50,3 1-486,1 1 1,-1-1 0,0 1-1,1 0 1,-1-1 0,0 1-1,0 0 1,0 0 0,1-1-1,-1 1 1,0 0 0,0 0-1,0 0 1,0 0 0,1 0-1,-1 0 1,0 0 0,0 1-1,0-1 1,0 0 0,1 0-1,-1 1 1,0-1 0,0 0-1,1 1 1,-1-1 0,0 1-1,0-1 1,1 1 0,-1-1-100,-13 27 1364,-26 88 1735,-9 58-3099,-9 28 601,-6-21-344,22-67 238,-23 104-495,62-182-184,3-28-72,0-7-99,0 17-266,0-15-2786,5-96-2505,4 42 2155</inkml:trace>
  <inkml:trace contextRef="#ctx0" brushRef="#br0" timeOffset="338.549">378 0 6659,'0'0'259,"0"0"106,0 0 182,4 7 192,45 85 1693,-4 2-1,-4 2 1,15 60-2432,78 313 1146,-79-262-980,-50-180-249,-4-23-2,-1-4-41,0 0-44,0 0-84,-3 7-188,1 6-76,-4-5-3036,3-4 2957,2-2 395,0-1-1,0 1 1,0-1 0,0 0-1,-1 0 1,1 1 0,0-1-1,-1 0 1,1 0 0,0 0-1,-1 0 1,1-1 0,-1 1-1,0 0 1,1 0 0,-1-1-1,0 1 1,0-1 202,-25 7-4103</inkml:trace>
  <inkml:trace contextRef="#ctx0" brushRef="#br0" timeOffset="579.233">7 1069 8084,'0'0'1494,"0"0"-67,0 0-475,0 0-613,0 0-144,0 0 176,6 4 226,38 18 165,0-2 0,2-2-1,0-2 1,1-2-1,43 7-761,68 6-202,21-5 202,-108-14-361,-32-10-3612,-45-7 1895,-19-28-395,19 28-1881</inkml:trace>
  <inkml:trace contextRef="#ctx0" brushRef="#br0" timeOffset="1254.025">499 259 7075,'1'14'451,"-1"0"0,0 0 0,0 0 0,-2 0-1,0 0 1,0 0 0,-3 5-451,-30 100 1946,28-98-1531,-104 333-22,110-350-1228,1-4-329,0-3 975,0 1 0,1-1 0,0 0 0,-1 1 0,1-1-1,0 1 1,0-1 0,0 1 0,1-1 0,-1 1 0,0 0 0,1-1 189,5-8-423,23-61 72,3 1-1,4 2 1,2 2-1,13-13 352,-49 76 313,5-14 2098,-49 76-1719,-2-3-1,-3-1 1,-3-2-1,-1-3 1,-45 34-692,89-78 32,6-5-43,0 0-15,5 1 15,39 8 33,1-2 1,-1-2-1,10-2-22,121 14 42,-170-16-26,-5-1 40,0 0 62,0 0 23,0 0 1,0-3-59,-1 0 1,1 0 0,0 0-1,-1 1 1,1-1 0,-1 0-1,0 0 1,0 0 0,0 1-1,-1-1 1,1 0 0,0 1 0,-1-1-1,0 1 1,0 0 0,1-1-1,-1 1 1,-1 0 0,1 0-1,0 0-83,1 2-14,-11-6 513,0 5-445,0 1 0,0 1 0,0 0-1,0 1 1,0 0 0,0 0 0,1 1 0,-1 1 0,1 0 0,0 1 0,0 0-1,0 1 1,1 0 0,-1 0 0,1 1 0,1 0 0,-8 8-54,-7 6 41,1 1-1,1 1 1,1 1 0,1 1 0,1 1-1,-7 14-40,18-27-378,1 1 0,0 0 0,1 0 0,1 0 0,0 1-1,1 0 1,0 0 0,-1 14 378,5-27-230,0 0 0,0 0 0,0 0 0,0 0 0,1 0 0,-1 0 1,0 0-1,1 0 0,0-1 0,-1 1 0,1 0 0,0 0 0,0-1 0,0 1 0,0 0 0,0-1 0,0 1 230,2 3-939,0 1-3756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4.465"/>
    </inkml:context>
    <inkml:brush xml:id="br0">
      <inkml:brushProperty name="width" value="0.05" units="cm"/>
      <inkml:brushProperty name="height" value="0.05" units="cm"/>
      <inkml:brushProperty name="color" value="#E71224"/>
    </inkml:brush>
  </inkml:definitions>
  <inkml:trace contextRef="#ctx0" brushRef="#br0">145 50 6723,'0'0'-16,"0"0"5,-1 4 35,-1 2 238,-1 4-311,-1-1 9852,4-8-9754,0-1 0,-1 0 1,1 1-1,0-1 0,-1 0 1,1 0-1,-1 1 0,1-1 1,0 0-1,-1 0 0,1 1 1,-1-1-1,1 0 0,-1 0 1,1 0-1,-1 0 0,1 0 1,-1 0-1,1 0 0,-1 0 1,1 0-1,0 0 0,-1 0 1,1 0-1,-1 0 1,1 0-1,-1 0-49,-12 2-3008,-5-16-337,-73-57-1039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4.764"/>
    </inkml:context>
    <inkml:brush xml:id="br0">
      <inkml:brushProperty name="width" value="0.05" units="cm"/>
      <inkml:brushProperty name="height" value="0.05" units="cm"/>
      <inkml:brushProperty name="color" value="#E71224"/>
    </inkml:brush>
  </inkml:definitions>
  <inkml:trace contextRef="#ctx0" brushRef="#br0">1 1 7539,'0'0'1233,"0"0"240,0 0 63,0 0-591,0 0-481,0 0-112,0 0-96,0 0-32,0 0-144,0 0-368,0 0-496,0 0-657,0 0-336,0 0 225,0 0-2898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4.932"/>
    </inkml:context>
    <inkml:brush xml:id="br0">
      <inkml:brushProperty name="width" value="0.05" units="cm"/>
      <inkml:brushProperty name="height" value="0.05" units="cm"/>
      <inkml:brushProperty name="color" value="#E71224"/>
    </inkml:brush>
  </inkml:definitions>
  <inkml:trace contextRef="#ctx0" brushRef="#br0">111 0 6659,'0'0'1073,"-26"24"-497,26-24-128,-26 20-512,26-20-304,-27 37-192,27-37 63,-32 42-3264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094"/>
    </inkml:context>
    <inkml:brush xml:id="br0">
      <inkml:brushProperty name="width" value="0.05" units="cm"/>
      <inkml:brushProperty name="height" value="0.05" units="cm"/>
      <inkml:brushProperty name="color" value="#E71224"/>
    </inkml:brush>
  </inkml:definitions>
  <inkml:trace contextRef="#ctx0" brushRef="#br0">0 1 6643,'0'0'-3378</inkml:trace>
</inkml:ink>
</file>

<file path=ppt/ink/ink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21:48.951"/>
    </inkml:context>
    <inkml:brush xml:id="br0">
      <inkml:brushProperty name="width" value="0.05292" units="cm"/>
      <inkml:brushProperty name="height" value="0.05292" units="cm"/>
      <inkml:brushProperty name="color" value="#0070C0"/>
    </inkml:brush>
  </inkml:definitions>
  <inkml:trace contextRef="#ctx0" brushRef="#br0">1431 6677 380 0,'0'0'-17'0,"0"0"14"16,0 0 1-16,0 0 4 0,0 0 9 0,0 0 13 16,0 0 12-16,0 0 11 0,0 0 8 15,0 0-1-15,0 0 0 0,0 0 5 16,0 0-5-16,0 0 4 0,0 0 2 16,0 0-4-16,0 0 0 0,0 0-4 15,0 0-5-15,0 0-8 0,0 0-7 16,0 0-5-16,0 0-1 0,0 0-3 15,0 0 0-15,0 0-4 0,0 0-2 16,0 0-1-16,0 0-6 0,0 0 3 0,0 0-5 16,0 0 1-16,0 0-2 0,0 0-4 15,0 0-1-15,0 0-2 0,0 0 1 16,0 0-3-16,0 0 0 0,0 0-2 16,21 4 2-16,-21-4 1 0,27 6 9 15,-27-6-1-15,32 7 1 0,-15-6-2 16,0 4-8-16,-17-5 1 0,33 4-1 15,-33-4 0-15,31 1 1 0,-14-4 1 16,0 3-1-16,0 0 1 0,-17 0 2 0,24-5-3 16,-24 5 2-16,23-6 0 0,-23 6-2 15,0 0 3-15,20-1-1 0,-20 1 0 16,0 0 1-16,0 0-1 0,0 0 2 16,0 0 0-16,0 0 3 0,0 0-2 15,0 0-1-15,0 0 1 0,0 0-1 16,0 0 1-16,0 0-1 0,0 0-1 15,0 0-1-15,0 0-4 0,0 0-7 0,0 0-9 16,0 0-22-16,0 0-44 16,0 0-90-16,0 0-56 0,0 0-190 0</inkml:trace>
  <inkml:trace contextRef="#ctx0" brushRef="#br0" timeOffset="15116.831">3121 6684 378 0,'0'0'29'16,"0"0"20"-16,0 0 9 0,0 0-1 16,0 0-16-16,0 0-2 0,0 0 4 15,-13-17 9-15,13 17-2 0,0 0-7 16,0 0-11-16,-22-6-8 0,22 6-7 15,0 0-9-15,0 0-6 0,-20-1-5 16,20 1-3-16,0 0-2 0,-19 27 0 16,19-27-1-16,-13 25 3 0,13-25 3 0,-11 29 1 15,11-29 0-15,-6 34-6 0,6-14-2 16,3-2-5-16,-1 2-10 0,-2-20-1 16,8 24 0-16,-8-24 3 0,0 0 7 15,17 19 5-15,-17-19-1 0,0 0 2 16,19 3 4-16,-19-3 4 0,0 0 5 15,22-10 3-15,-22 10-1 0,17-20 0 16,-17 20 0-16,16-31-3 0,-9 12 0 0,0 1 2 16,-4 1 7-16,-3 17 11 15,4-19 13-15,-4 19 4 0,0 0-4 0,0 0-10 16,0 0-11-16,0 0-7 0,0 0-1 16,0 0-3-16,0 0-2 0,0 0 1 15,0 0-2-15,0 0-1 0,0 0 2 16,2 30-2-16,-2-30 2 0,13 35-7 15,-8-13-22-15,4-2-28 0,-1-3-29 16,-8-17-19-16,15 20-3 0,-15-20 26 16,21 1-175-16</inkml:trace>
  <inkml:trace contextRef="#ctx0" brushRef="#br0" timeOffset="15320.719">3060 6359 571 0,'0'0'159'0,"0"0"2"15,0 0-59-15,0 0-102 0,0 0-13 0,0 0-2 16,18 16 7-16,-18-16 9 0,30 16-12 16,-13-5-23-16,8 3-29 0,2-5-20 15,0 4-28-15,4 0 1 0,-62-43 16 16,58 42-175-16</inkml:trace>
  <inkml:trace contextRef="#ctx0" brushRef="#br0" timeOffset="16070.454">3756 6253 426 0,'0'0'58'0,"0"0"4"0,0 0-13 16,-6 30-32-16,10-6 12 0,2 10 14 16,1 7 10-16,0 5 7 0,-1 2-11 0,1 5-14 15,0-1-14-15,-1-6-12 0,1-3-5 16,0-8-2-16,-3-6 0 0,2-7-2 16,-2-5 1-16,-4-17 0 0,0 0-3 15,7 20-3-15,-7-20 0 0,0 0 1 16,0 0 4-16,0 0 3 0,0 0-4 15,-1-21-4-15,-1 4-13 0,-2-1-9 16,4-8-5-16,0 0 2 0,0 4 10 0,4 0 11 16,-4 22 10-16,10-27-1 15,-10 27-2-15,0 0-4 0,0 0-3 0,20-7 0 16,-20 7 2-16,15 20 3 0,-15-20 4 16,17 34 6-16,-9-10 7 0,1 5 1 15,-1-8 1-15,1 0-4 0,-9-21-4 16,20 29-1-16,-20-29-2 0,18 24 2 15,-18-24-1-15,22 13-1 0,-22-13-4 16,31 3-5-16,-31-3-1 0,34-15-4 16,-15 6-1-16,-1-4-2 0,-1-2-3 0,-17 15 4 15,24-31 4-15,-18 13 4 16,-2-1 4-16,-4-1 4 0,0 2 0 0,0 18 5 16,-4-29 4-16,4 29 10 0,-7-21 10 15,7 21 4-15,0 0 1 0,0 0-4 16,-20-6-6-16,20 6-4 0,0 0-6 15,0 0-8-15,0 0-5 0,0 0-4 16,-14 29-1-16,11-9 1 0,-1 8 1 16,4-1 0-16,1 2 0 0,5-4-1 15,-2-1-2-15,3 1 1 0,2-7-3 0,1 1-2 16,-10-19-5-16,21 25-9 0,-21-25-11 16,21 17-23-16,-21-17-8 0,24 2-23 15,-24-2-16-15,33-23-4 0,-64-41-71 16,45 34-86-16</inkml:trace>
  <inkml:trace contextRef="#ctx0" brushRef="#br0" timeOffset="16260.916">4015 6377 740 0,'0'0'153'16,"0"0"-75"-16,0 0-94 0,0 0-5 15,0 0 4-15,11-18 12 0,-11 18-2 16,27-5-18-16,-10 5-21 0,2 4-23 0,-2 5-9 16,1 3-10-16,1 7 0 15,-2 7 24-15,-3 8-191 0</inkml:trace>
  <inkml:trace contextRef="#ctx0" brushRef="#br0" timeOffset="16398.59">4171 7131 652 0,'0'0'165'0,"0"0"-13"0,0 0-132 16,0 0-92-16,0 0-31 0,0 0-5 15,0 0 4-15,0 0 9 0,0 0 24 16,20-20-178-16</inkml:trace>
  <inkml:trace contextRef="#ctx0" brushRef="#br0" timeOffset="17086.847">4686 6448 371 0,'0'0'13'15,"4"-17"31"-15,-4 17 37 0,0 0 18 16,0 0 6-16,0 0-16 0,-4-17-24 15,4 17-16-15,0 0-24 0,0 0-16 16,0 0-7-16,0 0-3 0,7 24 7 0,0-4 11 16,3 10 6-16,0 4 3 15,0 6-1-15,0 2-10 0,0 4-6 0,-1-1-2 16,-1 2-4-16,-2-1-5 0,-2-6-10 16,2 2-13-16,-3-5-20 0,2-3-22 15,-5-9-23-15,0-8-15 0,0-17 5 16,0 0 3-16,0 0 21 0,0 0 27 15,-17-30-187-15</inkml:trace>
  <inkml:trace contextRef="#ctx0" brushRef="#br0" timeOffset="17891.168">5402 6680 420 0,'0'0'65'0,"0"0"7"15,-20-10 6-15,20 10-26 0,-17-12 2 16,17 12 11-16,0 0 3 0,-20 0-9 15,20 0-25-15,0 0-17 0,0 0-10 16,-23 13-6-16,23-13 0 0,-4 38-1 16,0-9-4-16,5 2-2 0,3 2-7 15,5-2-11-15,-2-4-6 0,4-1 0 0,5-9 4 16,-16-17 13-16,27 20 4 0,-27-20 4 16,30-3 1-16,-30 3-3 0,31-24-5 15,-17 1 0-15,-1 0 1 0,-3-4 5 16,-7 0 8-16,-3 4 2 0,-3-2 7 15,-5 4 3-15,-2 1 3 0,1 3-1 16,9 17-10-16,-27-18-18 0,27 18-21 16,-31-7-23-16,14 7-18 0,1 3-8 0,-1 1-3 15,17-4 19-15,-27 25-181 16</inkml:trace>
  <inkml:trace contextRef="#ctx0" brushRef="#br0" timeOffset="18459.52">5636 6675 420 0,'0'0'42'0,"3"22"3"16,-3-22-5-16,7 31-27 0,-2-7 4 16,-1 3 10-16,2-4 7 0,-3 1 0 15,1-3-7-15,-1 1-9 0,-1-4-6 0,-2-18 1 16,5 23 1-16,-5-23 10 0,0 0 9 16,0 0 14-16,0 0 4 0,0 0-10 15,0 0-15-15,0 0-14 0,-14-33-7 16,8 15 1-16,3-2-2 0,2-6 0 15,1 4-3-15,1-4 1 0,5-1 3 16,-1 8-1-16,2-2 3 0,3 4-4 16,-10 17-4-16,22-27-1 0,-22 27-3 0,17-13-2 15,-17 13-1-15,17 7 0 16,-17-7 3-16,27 23 3 0,-14-3 0 0,1 0 1 16,-3 3 0-16,1 2-4 0,-1-1-18 15,-1 3-46-15,0-1-32 0,1 0-21 16,2-4-3-16,-13-22 39 0,30 26 33 15,-13-25-180-15</inkml:trace>
  <inkml:trace contextRef="#ctx0" brushRef="#br0" timeOffset="19076.58">6124 6729 461 0,'-12'-20'59'0,"12"20"28"0,-23-19 4 16,23 19 6-16,-21-19 4 0,21 19-2 15,-20-14-18-15,20 14-16 0,-17-6-21 16,17 6-19-16,0 0-12 0,-20 6-12 15,20-6-6-15,0 0-8 0,-12 20-3 16,9-3-1-16,3 3-2 0,0 5-1 16,2 1-7-16,-1 5-9 0,4-2-9 0,2-1-6 15,0-1-3-15,3-10 3 0,-10-17 3 16,22 22 8-16,-22-22 10 0,26 1 10 16,-26-1 11-16,29-10 4 0,-29 10 0 15,19-23-1-15,-19 23-1 0,16-34 1 16,-10 16 3-16,-5-2 2 0,-1-3 3 15,-1 6 3-15,-2-3 2 0,3 20 9 16,-10-27 14-16,10 27 9 0,0 0 1 0,0 0-10 16,-18-6-12-16,18 6-10 15,0 0-1-15,-19 30 5 0,15-6 1 0,1 10 3 16,1 8 0-16,7 8-4 0,5 8-1 16,0-3-2-16,7 5-1 0,3-3 2 15,1-3-4-15,2 2 0 0,-2-1-2 16,-1-2-3-16,-1-4 0 0,-1-6 1 15,-7-7-4-15,-2-6 1 0,-2-9-4 16,-6-4-3-16,-1-17-1 0,-7 19-3 16,7-19-3-16,-28 9-4 0,5-11-6 15,-5-4-4-15,-5-10 3 0,-1 1 5 16,-3-5 10-16,3 0 20 0,2 4 15 0,7 1 11 16,1 2 6-16,2-2-4 0,2 1-1 15,0-1 2-15,20 15 1 0,-24-26-3 16,24 26-9-16,-10-23-10 0,10 23-9 15,6-30-4-15,-6 30-2 0,21-32-2 16,-4 15 2-16,3-1-1 0,4 3 1 16,-2 1-1-16,3-3-2 0,2 2-1 15,5 1-3-15,-1-4-1 0,5 1 2 0,-5 1-3 16,-1-3-5-16,-2 5-8 0,-4 3-4 16,-1-3-4-16,-6 4-13 0,-17 10-23 15,23-18-33-15,-23 18-22 0,0 0-7 16,0 0 8-16,0 0-167 0</inkml:trace>
  <inkml:trace contextRef="#ctx0" brushRef="#br0" timeOffset="19717.387">5380 6516 546 0,'0'0'177'0,"0"0"15"16,0 0-31-16,0 0-93 0,0 0-42 15,0 0-17-15,0 0-6 0,9-17-1 16,-9 17-1-16,0 0 2 0,21-23 1 16,-21 23-4-16,26-23-3 0,-26 23 0 0,24-15-3 15,-24 15 1-15,0 0 1 16,17-12 0-16,-17 12 0 0,0 0 3 0,0 0-2 16,17 6 4-16,-17-6 1 0,0 0-3 15,0 0 5-15,14 23-13 0,-14-23-28 16,0 0-39-16,18 18-65 0,-18-18-37 15,19 16 15-15,-19-16-159 0</inkml:trace>
  <inkml:trace contextRef="#ctx0" brushRef="#br0" timeOffset="19897.668">5783 6199 617 0,'-17'-9'154'15,"17"9"-2"-15,-17-3-87 0,17 3-29 16,0 0-11-16,-20 10-3 0,20-10-20 16,-13 24-10-16,7-4-20 0,1 9-48 0,-2-1-51 15,1 4-41-15,-50-31 17 16,49 29-158-16</inkml:trace>
  <inkml:trace contextRef="#ctx0" brushRef="#br0" timeOffset="22916.76">6736 6209 469 0,'0'0'120'0,"0"0"12"0,0 0-5 15,0 0-84-15,0 0-33 0,0 0-12 0,0 0 1 16,0 0 5-16,0 0 7 0,-4 30 13 16,8-1 9-16,-2 3 1 0,3 3-4 15,0 2 2-15,0-4-8 0,-2 5 2 16,1 2-1-16,-1-3-8 0,2 0 1 15,-1-1-9-15,0-1-3 0,-3 1 1 16,4 0-3-16,-4-2-1 0,3-3-2 16,-1-4-2-16,0-1-7 0,1-8-10 0,-4-18-15 15,5 30-27-15,-5-30-27 16,5 23-35-16,-5-23-17 0,0 0-7 0,0 0 31 16,0 0-158-16</inkml:trace>
  <inkml:trace contextRef="#ctx0" brushRef="#br0" timeOffset="23140.483">6930 6640 478 0,'0'0'75'0,"0"0"2"15,0 0-30-15,0 0-20 0,0 25-2 16,0-25 3-16,3 27-1 0,1-10-4 15,-1 1-9-15,-3-18-5 0,7 25-4 16,-7-25-3-16,4 21-10 0,-4-21-18 16,6 25-26-16,-6-25-24 0,4 18-20 15,-4-18 6-15,0 0 24 0,0 0-176 16</inkml:trace>
  <inkml:trace contextRef="#ctx0" brushRef="#br0" timeOffset="23290.318">6964 6388 406 0,'0'0'47'16,"0"0"7"-16,0 0 1 0,0 0-34 15,0 0-16-15,0 0-12 0,0 0-6 0,0 0-10 16,0 0-18-16,0 0-7 0,-4 30 3 16,11-12-195-16</inkml:trace>
  <inkml:trace contextRef="#ctx0" brushRef="#br0" timeOffset="23957.194">7167 6722 388 0,'0'0'26'16,"0"0"0"-16,0 0 0 0,12-24-13 15,-11 7-13-15,5 0-4 0,-3-3 1 16,2 0 2-16,-5 20 4 0,3-31 10 15,-3 31 5-15,4-22 3 0,-4 22 4 16,0 0 0-16,0 0 4 0,0 0 2 16,0 0-4-16,0 0-5 0,0 0-10 15,-21-2-6-15,21 2 0 0,-11 27 3 16,11-27 4-16,-9 35 0 0,6-13-1 0,3-1-6 16,0 3-3-16,0-1-4 0,3-5 0 15,-3-18 1-15,9 27 0 0,-9-27 1 16,17 17 0-16,-17-17 0 0,18 6 1 15,-18-6 3-15,19 2 3 0,-19-2 1 16,23-6 4-16,-23 6 3 0,17-17-1 16,-17 17 1-16,17-29-3 0,-13 11-7 0,5-3-1 15,-5 1-1-15,-4 20 1 16,10-29 4-16,-10 29 0 0,7-24-2 0,-7 24-1 16,0 0-4-16,3-19 0 0,-3 19 0 15,0 0-3-15,0 0 2 0,0 0-1 16,0 0 0-16,14 25 2 0,-14-25 2 15,13 27 5-15,-10-10 0 0,-3-17 2 16,7 34 0-16,-7-34-3 0,3 27 1 16,-3-27-2-16,0 0-5 0,0 0 1 15,0 0-1-15,0 0 1 0,0 0 8 0,0 0 8 16,0 0 11-16,0 0 6 0,0 0-3 16,0 0-6-16,0 0-11 0,14-17-7 15,-14 17-3-15,7-34-1 0,-3 15-2 16,3 1 0-16,-7 18-2 0,12-22 0 15,-12 22-1-15,0 0-3 0,0 0-2 16,0 0-4-16,0 0-1 0,0 0 0 16,0 0 4-16,0 0 7 0,21 25 2 0,-14-7 4 15,0 5-2-15,0 1 0 0,-1-1 0 16,-2 0-4-16,-4-23 1 0,13 28 0 16,-13-28-4-16,11 17-5 0,-11-17-9 15,18 6-16-15,-18-6-23 0,28-6-42 16,-7-7-45-16,1-7-29 0,-2-24-177 15</inkml:trace>
  <inkml:trace contextRef="#ctx0" brushRef="#br0" timeOffset="24320.984">7163 6345 534 0,'0'0'94'16,"-8"-23"-11"-16,8 23-61 0,7-22-15 15,-7 22 4-15,17-19 8 0,-17 19 6 0,22-17-1 16,-22 17-8-16,25-11-4 0,-25 11-12 16,27 0-21-16,-27 0-13 0,24 8-23 15,-24-8-11-15,23 16-9 0,-23-16-9 16,20 26-182-16</inkml:trace>
  <inkml:trace contextRef="#ctx0" brushRef="#br0" timeOffset="24959.705">8081 6230 455 0,'0'0'135'0,"0"0"42"0,0 0 6 15,0 0-75-15,0 0-63 0,0 0-28 16,0 0-8-16,0 0-2 0,0 0 2 16,12 21 14-16,-4 4 8 0,2 12-1 0,-3 2-4 15,-3 5-7-15,2 3-6 16,-4-4-4-16,3 1-3 0,0-1-4 0,3 1-4 16,-1 0 2-16,0-1-5 0,-3-8-6 15,-1-5-17-15,1-8-27 0,-4-22-57 16,3 28-61-16,-3-28-28 0,6 17 24 15,-6-17-143-15</inkml:trace>
  <inkml:trace contextRef="#ctx0" brushRef="#br0" timeOffset="25376.906">8387 6607 391 0,'0'0'62'0,"0"0"19"0,0 0 10 15,0 0 6-15,0 0-25 0,0 0-2 16,0 0 7-16,0 0-8 0,0 0-19 16,0 0-16-16,0 0-17 0,-18-10-10 0,18 10-5 15,0 0-4-15,0 0-1 0,0 0-1 16,-11 27 0-16,4-8 3 0,1 2-1 16,1 5-4-16,-1-1-2 0,3-1-9 15,3-1-5-15,1-2-4 0,-1-21 0 16,8 27 2-16,-8-27 4 0,8 19 5 15,-8-19 0-15,0 0 3 0,19 9 5 16,-19-9 6-16,0 0 8 0,20-15 4 0,-20 15 6 16,15-22 1-16,-8 4 0 15,-7 18 3-15,7-32 8 0,-4 15 4 0,-3 17 10 16,3-25 3-16,-3 25-1 0,0 0-2 16,-3-18-9-16,3 18-6 0,0 0-9 15,0 0-9-15,0 0-6 0,0 0-11 16,0 0-10-16,0 0-16 0,0 0-7 15,0 0-5-15,-3 28-14 0,3-28-19 16,3 36-34-16,0-16-30 0,3 1-9 16,2-1 22-16,1-1 44 0,-9-19-163 0</inkml:trace>
  <inkml:trace contextRef="#ctx0" brushRef="#br0" timeOffset="25592.82">8640 6678 427 0,'-6'-20'44'15,"6"20"15"-15,-7-20 17 0,7 20 18 16,0 0 10-16,0 0-3 0,0 0-14 0,0 0-26 16,-20-4-23-16,20 4-14 15,0 0-13-15,-20 13-5 0,20-13-1 0,-14 30-2 16,10-7-1-16,1 1-2 0,3 3 1 16,3-3-5-16,1-1-6 0,4 1-16 15,4-4-20-15,-12-20-26 0,27 31-28 16,-27-31-17-16,30 20 4 0,-30-20-3 15,31 13 35-15,-31-13-172 0</inkml:trace>
  <inkml:trace contextRef="#ctx0" brushRef="#br0" timeOffset="25756.952">8434 7156 828 0,'-20'-10'213'0,"20"10"-50"0,0 0-199 16,0 0-46-16,0 0-29 0,0 0-12 16,0 0 4-16,0 0-9 0,-42-78-40 15,42 78-110-15</inkml:trace>
  <inkml:trace contextRef="#ctx0" brushRef="#br0" timeOffset="26446.252">9398 6674 574 0,'0'0'144'16,"-4"-20"16"-16,4 20-48 0,0 0-50 15,0 0-19-15,0 0-15 0,0 0-21 16,0 0-11-16,0 0 0 0,11 20 2 0,-11-20 5 16,22 40 4-16,-11-12 4 15,-1-2-3-15,0 2-2 0,-2-5-2 0,4-4-2 16,-4-1 1-16,-8-18-1 0,13 26 0 16,-13-26-2-16,0 0 0 0,0 0 2 15,0 0-1-15,0 0 0 0,0 0 1 16,0 0 3-16,17-5 1 0,-7-15 1 15,3-7-1-15,1-4-2 0,-4-9 0 16,-3 3 0-16,-1 3-1 0,0 1 1 16,-4 8-1-16,4 3 1 0,-6 22 0 0,4-25 0 15,-4 25 2-15,0 0 0 0,0 0-3 16,0 0-6-16,0 0-11 0,0 0-21 16,0 0-36-16,0 0-28 0,0 0-21 15,0 0-15-15,-2 20 2 0,3 0 20 16,-1 1-175-16</inkml:trace>
  <inkml:trace contextRef="#ctx0" brushRef="#br0" timeOffset="26867.381">9825 6660 456 0,'0'0'91'15,"0"0"10"-15,0 0 12 0,-17-16-33 16,17 16 8-16,0 0 4 0,0 0-11 15,-17-10-26-15,17 10-30 0,0 0-17 16,0 0-10-16,0 0-7 0,0 0-1 16,-16 31 1-16,15-5-4 0,1 2-5 0,0 1-14 15,4-2-10-15,2-6-6 16,-6-21 4-16,18 33 14 0,-18-33 12 0,26 21 10 16,-26-21 5-16,24 2 0 0,-24-2-1 15,27-7 2-15,-27 7-2 0,20-20-14 16,-13 3-16-16,-3-6-21 0,-1-3-19 15,-6-1 7-15,-4 2 3 0,-3-1-1 16,-4 8 12-16,-7-1 10 0,-1-1 14 0,0 6 22 16,2-2 16-16,0 8 15 15,0 2 11-15,3 2 19 0,0-1 24 0,17 5 30 16,-17-11 20-16,17 11-3 0,0 0-25 16,-8-20-41-16,8 20-32 0,0 0-15 15,8-23-6-15,-8 23-3 0,19-25-4 16,-19 25-6-16,35-23-5 0,-35 23-19 15,27-11-19-15,-27 11-17 0,20 1-26 16,-20-1-14-16,24 19-9 0,-24-19-3 16,30 34-175-16</inkml:trace>
  <inkml:trace contextRef="#ctx0" brushRef="#br0" timeOffset="27408.405">10445 6229 503 0,'0'0'109'0,"0"0"0"15,0 0-36-15,0 0-60 0,14 17-9 16,-11 3 25-16,-1 9 15 0,1 6 10 15,-1 2 0-15,3 4-17 0,0 2-9 16,-2-1-9-16,4 4-8 0,0-2-7 16,-5-1-4-16,4-2-21 0,-2 0-28 0,-3-3-43 15,4-3-39-15,-5-10-8 0,-3-6 10 16,3-19 42-16,0 0-163 0</inkml:trace>
  <inkml:trace contextRef="#ctx0" brushRef="#br0" timeOffset="27557.463">10391 6621 566 0,'0'0'148'16,"0"0"1"-16,0 0-62 15,0 0-64-15,0 0-21 0,0 0-1 0,0 0 0 16,21-24-4-16,2 14-16 0,-3 0-23 16,4 3-31-16,3 0-38 0,2 3-19 15,4-1-181-15</inkml:trace>
  <inkml:trace contextRef="#ctx0" brushRef="#br0" timeOffset="28706.451">10797 6604 567 0,'0'0'108'0,"0"0"-5"0,0 0-73 16,0 0-30-16,0 0-3 0,0 0 2 15,0 0 7-15,-5 17 9 0,5-17 9 16,13 33 5-16,-4-9-3 0,-4 0-8 15,2-1-8-15,1-3-3 0,0-3-5 16,-1 0 2-16,-7-17-2 0,12 23-1 16,-12-23-1-16,0 0-4 0,24 8-1 15,-24-8-4-15,0 0-1 0,25-15 0 0,-25 15-8 16,19-29-13-16,-11 9-2 0,1-1 3 16,0-4 7-16,-5 0 18 0,2 5 6 15,-6-1 3-15,1 4 8 0,-1 0 6 16,0 17 5-16,-1-23 6 0,1 23 1 15,0 0 3-15,0-17 4 0,0 17-2 16,0 0-8-16,0 0-11 0,0 0-12 16,0 0-3-16,0 0 0 0,-9 17 2 0,9-17 1 15,6 33-3-15,-6-12 0 16,4 2-2-16,-1 0 1 0,0-5-3 0,4 1-3 16,-4-1-3-16,-3-18-7 0,14 29-8 15,-14-29-4-15,15 11-2 0,-15-11 7 16,23 0 9-16,-23 0 4 0,26-10 6 15,-26 10 0-15,21-21 1 0,-8 2-1 16,-13 19 1-16,13-34 4 0,-9 17 4 0,-4 17 5 16,7-33 5-16,-7 33 9 15,4-28 12-15,-4 28 13 0,0-19 5 0,0 19-5 16,0 0-11-16,0 0-16 0,0 0-11 16,0 0-8-16,0 0-3 0,0 0-3 15,0 0-6-15,0 0 5 0,0 0-2 16,-8 19 4-16,8-19 5 0,1 33-2 15,5-12-3-15,1 0-2 0,-1 3-5 16,1-2-8-16,-7-22-9 0,17 28-9 16,-17-28-10-16,20 19 0 0,-20-19 5 0,24 17 10 15,-24-17 12-15,24 0 6 16,-24 0 4-16,20-16 3 0,-20 16-3 0,30-35-4 16,-16 12-6-16,1-4-5 0,-11 3 6 15,3 1 7-15,-6 2 7 0,1-1 7 16,1 2 4-16,-3-1 18 0,0 21 17 15,-5-29 20-15,5 29 7 0,0 0-11 16,0 0-17-16,0 0-20 0,0 0-13 0,-17 3-6 16,17-3-1-16,-3 37 0 15,-1-5 2-15,6 7-1 0,3 3 1 0,2 8 1 16,0 1-1-16,3 6 3 0,0 2 0 16,5 0-1-16,-5 0 1 0,0-3-1 15,-3-5-1-15,-2-5 4 0,4-5-3 16,-3-7-2-16,-6-3 0 0,0-6-5 15,-8-8 0-15,8-17-2 0,-9 21-5 16,9-21-6-16,-18 13 3 0,18-13 2 16,-27 4 2-16,7-5 7 0,1-4 7 0,-3-3 6 15,2-1 9-15,20 9 8 16,-27-21-1-16,27 21-2 0,-20-23-9 0,20 23-8 16,-12-33-8-16,10 14-8 0,2-7-7 15,10 3-15-15,0-2-29 0,9-5-58 16,-1-4-49-16,6-2-38 0,3-1-176 15</inkml:trace>
  <inkml:trace contextRef="#ctx0" brushRef="#br0" timeOffset="29507.197">11518 6700 490 0,'0'0'75'0,"0"0"-16"15,0 0-44-15,0 0-37 0,0 0-4 16,0 0 18-16,21 4 7 0,-21-4 1 15,17-16-1-15,-17 16-8 0,26-27-9 16,-26 27-5-16,24-33 2 0,-24 33 7 0,10-25 13 16,-10 25 10-16,0-17 7 15,0 17 4-15,0 0 3 0,-8-24 1 0,8 24 5 16,0 0 9-16,-19-15 6 0,19 15-1 16,0 0-6-16,-26 3-13 0,26-3-8 15,-15 17-4-15,6 0 0 0,9-17-1 16,-14 34 0-16,10-9-5 0,2-3 1 15,8 3-1-15,-3 0-3 0,4-5 2 16,-4-1-2-16,-3-19-1 0,17 29 0 16,-17-29 0-16,17 23-1 0,-17-23 4 0,17 12 4 15,-17-12 8-15,24-5 7 16,-24 5 4-16,29-14 0 0,-11 1-9 0,-1-4-6 16,0-6-6-16,-4 1-8 0,-1-2-1 15,-5-1 0-15,-3 5-2 0,2-1-1 16,-2 4-3-16,-4 17-1 0,8-26 4 15,-8 26 1-15,0 0 2 0,0 0 0 16,0 0-2-16,0 0-3 0,0 0-1 16,0 0 3-16,0 0 4 0,17 9 5 15,-17-9 5-15,10 30 2 0,-2-9 4 0,-8 0 2 16,0 1-2-16,1-2 2 0,0-3-1 16,-1-17-2-16,5 23-1 0,-5-23-4 15,0 0-2-15,0 0 1 0,0 0 5 16,0 0 6-16,0 0 8 0,20 2 4 15,-20-2-2-15,18-22-5 0,-18 22-8 16,26-33-8-16,-16 14-3 0,-10 19 0 16,14-29 1-16,-14 29 2 0,10-25-1 0,-10 25-2 15,3-17-2-15,-3 17 1 0,0 0 1 16,0 0 2-16,0 0 0 0,0 0-2 16,0 0-2-16,0 0-4 0,0 0-3 15,0 0 0-15,0 0 2 0,0 0 1 16,1 26 3-16,2-9 0 0,0 0-5 15,-3-17-9-15,7 27-9 0,-7-27-11 16,0 0-12-16,23 19-22 0,-5-19-35 16,4-10-44-16,3 0-29 0,6-7 7 15,-4-6-161-15</inkml:trace>
  <inkml:trace contextRef="#ctx0" brushRef="#br0" timeOffset="29812.597">11498 6330 676 0,'0'-19'135'16,"0"19"-33"-16,21-28-106 0,-5 11-6 16,3 0 15-16,0 1 10 0,-19 16 7 15,30-24 0-15,-30 24-3 0,22-10-9 0,-22 10-7 16,22-3-14-16,-22 3-22 0,20 6-25 16,-20-6-20-16,20 17-16 0,-20-17-6 15,17 27 4-15,-68-29-186 0</inkml:trace>
  <inkml:trace contextRef="#ctx0" brushRef="#br0" timeOffset="29991.484">11946 5914 746 0,'0'0'219'0,"0"0"-3"0,0 0-151 16,0 0-62-16,0 0-1 0,0 0-4 15,3 20 4-15,-10-1-11 0,-2 8-28 16,1 4-58-16,-1 2-70 0,1 2-38 16,-2 1-180-16</inkml:trace>
  <inkml:trace contextRef="#ctx0" brushRef="#br0" timeOffset="33920.219">12618 6650 429 0,'0'0'17'0,"0"0"17"16,0 0 10-16,3-20 10 0,-3 20-1 15,0 0 1-15,-9-22 14 0,9 22 14 16,0 0 16-16,0 0-3 0,0 0-23 0,-11-18-24 16,11 18-27-16,0 0-13 0,0 0-3 15,0 0-3-15,0 0-1 0,0 0-1 16,0 0-1-16,0 0 2 0,17 23 2 15,-10-6-1-15,6 6 2 0,-6-4-3 16,0 6 0-16,3-1 0 0,-3-6 0 16,3 1 1-16,-10-19 0 0,11 18-1 15,-11-18 0-15,0 0-1 0,16 17-1 0,-16-17-1 16,0 0-3-16,0 0 0 0,17 2 0 16,-17-2 7-16,0 0 6 0,0 0 2 15,4-29 3-15,5 11-2 0,1-8-3 16,1-2 0-16,-5 1-1 0,1 0 0 15,-4 5 4-15,1 5-2 0,-4 17-1 16,1-25-3-16,-1 25-5 0,0 0-4 16,6-19-7-16,-6 19-7 0,0 0-14 0,0 0-27 15,0 0-34-15,0 0-28 0,0 0-13 16,0 0 10-16,0 0 13 0,17 22 27 16,-17-22 28-16,10 32-186 0</inkml:trace>
  <inkml:trace contextRef="#ctx0" brushRef="#br0" timeOffset="34490.259">12989 6640 414 0,'0'0'1'0,"0"0"13"0,0 0 15 15,0 0 15-15,0 0 10 0,0 0 2 16,0 0 4-16,0 0 10 0,0 0 7 16,-7-17 4-16,7 17-3 0,0 0-18 0,0 0-19 15,0 0-20-15,0 0-18 16,0 0-2-16,0 0 0 0,-16 20 0 0,16-20 0 16,-5 28-1-16,0-8 0 0,5 1-2 15,-1-4-3-15,2 3-5 0,4-3-7 16,-5-17-3-16,11 32-3 0,-11-32 3 15,20 15 4-15,-20-15 5 0,23 2 3 16,-23-2 5-16,21-10 3 0,-21 10 5 16,20-27 1-16,-7 8-1 0,-3-3-6 15,4-3-6-15,-7-2-4 0,-4 5-1 0,1 3 4 16,-4 19 6-16,-3-23 4 0,3 23-2 16,0 0-2-16,-14-20-1 0,14 20 0 15,0 0 6-15,0 0 2 0,0 0 0 16,0 0-5-16,0 0-11 0,0 0-3 15,0 0-1-15,0 0 4 0,0 0 9 16,23-15 3-16,-23 15-1 0,0 0-2 16,0 0 1-16,21 11 0 0,-21-11 2 0,16 19 4 15,-16-19 5-15,14 29 3 0,-7-10 7 16,0-1 0-16,-4 7-3 0,1-5-4 16,-1-1-7-16,-3-19-6 0,10 25-6 15,-10-25-14-15,0 0-7 0,24 17-10 16,-24-17-4-16,27-7 0 0,-10-2-7 15,3-5-13-15,2-7-10 0,-7-4-13 16,-3-6 9-16,-7 0 23 0,-7 1 21 16,-3 1-183-16</inkml:trace>
  <inkml:trace contextRef="#ctx0" brushRef="#br0" timeOffset="34679.983">13148 6398 394 0,'-18'-6'4'15,"18"6"3"-15,-17-10 9 0,17 10 10 16,-10-18 3-16,10 18 2 0,0-19-1 15,0 19-11-15,10-17-6 0,-10 17-2 16,17-13-6-16,-17 13-1 0,0 0-1 16,0 0-3-16,18 2 1 0,-18-2-2 0,16 18 3 15,-16-18-4-15,7 26 2 16,-7-26-2-16,0 35-4 0,-6-10-9 0,1 0-15 16,-4 4-14-16,5-5 0 0,0-4 15 15,4-20-194-15</inkml:trace>
  <inkml:trace contextRef="#ctx0" brushRef="#br0" timeOffset="34850.919">13198 6122 411 0,'0'0'20'0,"0"0"31"16,0 0 14-16,0 0 5 0,0 0-17 16,0 0-21-16,0 0-13 0,0 0-11 15,0 0-2-15,-14 27-1 0,14-4-10 16,0 4-7-16,3 0-13 0,-3 3-27 15,0-2-12-15,1 5-9 0,-2 1 10 16,-4-4-183-16</inkml:trace>
  <inkml:trace contextRef="#ctx0" brushRef="#br0" timeOffset="36695.973">13827 6513 430 0,'0'0'26'15,"0"0"5"-15,0 0-2 0,0 0-10 16,0 0-11-16,0 0-6 0,11 33 6 15,-6-9 4-15,-4 7 3 0,2 2 1 16,3-2 0-16,-6-2 5 0,1 2 2 16,0-7-2-16,-1-1-5 0,5-6-7 15,-5-17-6-15,4 19-1 0,-4-19 2 0,0 0 8 16,0 0 12-16,0 0 1 16,0 0-9-16,-3-32-14 0,6 5-15 0,0-5-7 15,1-7 4-15,3-2 5 0,-3 4 4 16,2 4 7-16,3 6 1 0,-5 10-2 15,-4 17 2-15,14-26 2 0,-14 26-1 16,0 0 0-16,17-12 0 0,-17 12-5 16,0 0 1-16,0 0 4 0,20 28 3 0,-14-8 10 15,2 1 9-15,1 5 5 16,-2 1-4-16,3-3-5 0,-3 0-11 0,-3-2-6 16,-4-22 0-16,16 28-2 0,-16-28 1 15,21 16 1-15,-21-16 1 0,23 3-2 16,-23-3 0-16,29-10-1 0,-11 0 0 15,-18 10-8-15,31-40-6 0,-14 9-5 16,-2-6-5-16,-2-2 2 0,-4-1 5 0,-4-7-3 16,0-1-7-16,-3-10-2 15,-2-3 3-15,-2 2-2 0,-5 1 10 0,2 4 8 16,-2 5-3-16,-1 8 14 0,6 10 3 16,-6 5 6-16,8 26 11 0,-14-22 7 15,14 22 5-15,0 0 10 0,0 0-4 16,-17-6-9-16,17 6-10 0,0 0-17 15,-11 30 0-15,9-3 3 0,-2 10 9 16,4 7 6-16,4 7 6 0,-4 0 1 16,5-1-4-16,0-2-2 0,2 1-6 0,3-4-3 15,2-2 2-15,-4-3-5 16,2-6-4-16,-3-8 1 0,0-4-7 0,-7-22-1 16,13 22-2-16,-13-22-3 0,0 0 3 15,0 0 2-15,0 0 3 0,0 0 5 16,22 3 7-16,-22-3 4 0,0 0 2 15,7-19-2-15,-7 19-7 0,7-31-5 16,1 9-2-16,-2 3-5 0,3-3-3 16,-2 5 0-16,0 0-1 0,-7 17 5 15,7-20 1-15,-7 20-4 0,0 0 4 0,0 0-5 16,0 0-2-16,0 0-5 0,0 0-2 16,0 0 2-16,0 0 3 0,10 21 6 15,-4-3 4-15,-2 0 0 0,2 1 3 16,-2-1 2-16,3 2-7 0,-1 0 1 15,1-2-1-15,-7-18-4 0,17 30-4 16,-17-30-7-16,14 22-3 0,-14-22-2 16,21 8 1-16,-21-8 7 0,23-4 1 0,-23 4 3 15,17-6 6-15,-17 6 3 16,13-20 2-16,-13 20 1 0,10-27 1 0,-6 10 2 16,-4 17 4-16,6-28 7 0,-6 28 1 15,1-23-2-15,-1 23-4 0,0-20-4 16,0 20-3-16,-1-17-1 0,1 17 1 15,0 0 5-15,0 0-2 0,0 0-4 16,0 0-1-16,0 0-9 0,0 0-2 0,0 0 4 16,0 0-4-16,0 0 3 15,-3 20 4-15,3-20-2 0,4 33 3 0,-4-14 0 16,3 4-2-16,1-1-3 0,4-1-6 16,-1-4-11-16,-7-17-6 0,18 21-3 15,-18-21 4-15,24 10 7 0,-4-7 7 16,-20-3-1-16,29-1 1 0,-11-6 2 15,-18 7 0-15,29-20 3 0,-29 20 2 16,30-32 0-16,-20 15 0 0,-6 0 3 16,-4 17 1-16,10-27 2 0,-10 27 6 0,3-27 3 15,-3 27 6-15,-3-25 8 16,3 25-4-16,-6-19 1 0,6 19-5 0,0 0-2 16,0 0 5-16,-17-14-6 0,17 14 1 15,0 0-11-15,0 0 4 0,0 0-11 16,0 0-1-16,0 0-8 0,0 0-7 15,0 0 17-15,-9 21-1 0,9-1 8 16,5 0-1-16,-2 3-5 0,-2 2 0 0,5-5-3 16,-5-1-9-16,9-2-2 15,-10-17-4-15,16 30 1 0,-16-30 6 0,18 14 2 16,-18-14 0-16,23 0-2 0,-23 0-2 16,27-3 1-16,-27 3 2 0,20-16 5 15,-20 16 5-15,20-29 0 0,-20 29 3 16,15-29-1-16,-9 11 1 0,-3-1 0 15,-2-2 1-15,1 4 4 0,-2 17 2 16,1-32 0-16,-1 32 3 0,-10-25 6 16,10 25 2-16,-7-17 3 0,7 17-1 0,0 0-2 15,0 0-8-15,0 0-3 16,0 0-8-16,0 0-11 0,0 0 0 0,0 0 0 16,0 0 0-16,0 0 5 0,-7 28 7 15,10-6-1-15,-2 3 1 0,1 2-1 16,2-5-5-16,3-5 1 0,-1 1-2 15,-6-18-6-15,16 31-5 0,-16-31 0 16,17 26-3-16,-17-26 3 0,21 9 6 16,-21-9 2-16,21 1 5 0,-21-1 6 15,24-6 3-15,-24 6 3 0,22-27 0 0,-11 10-1 16,1-6 0-16,-2 2 3 0,-5-2 5 16,-1 1 2-16,-2 0 1 0,-2-1-3 15,0 6 4-15,0 17 8 0,-7-25 3 16,7 25 2-16,0 0-4 0,0 0-10 15,0 0-6-15,0 0-5 0,0 0-7 16,0 0-5-16,0 0-3 0,0 0-1 16,0 0 0-16,0 0 5 0,-7 18 4 0,10 1 3 15,2 8-1-15,-1-3-8 16,4-1-12-16,-3 1-13 0,2-7-14 0,8 0-14 16,-15-17-18-16,27 26-25 0,-10-21-22 15,-17-5 20-15,30-5 1 0,-30 5 2 16,27-29-172-16</inkml:trace>
  <inkml:trace contextRef="#ctx0" brushRef="#br0" timeOffset="36967.978">14759 6176 452 0,'0'0'65'0,"-16"-21"14"15,16 21 14-15,3-20-18 0,-3 20-22 16,13-23-18-16,-13 23-26 0,18-21-5 0,-18 21-9 16,17-17-3-16,-17 17-6 0,0 0-13 15,22 1-12-15,-22-1-8 0,28 16-7 16,-28-16 1-16,23 22-1 0,-23-22-5 15,14 29 9-15,-14-29-204 0</inkml:trace>
  <inkml:trace contextRef="#ctx0" brushRef="#br0" timeOffset="37140.772">15015 5854 486 0,'0'0'121'0,"0"0"35"15,0 0-13-15,0 0-45 0,0 0-56 16,-11 22-36-16,11-22-9 0,10 32-14 16,-3-9-27-16,0 0-30 0,3 1-29 15,-7-1-13-15,-6 3-8 0,3-2-170 16</inkml:trace>
  <inkml:trace contextRef="#ctx0" brushRef="#br0" timeOffset="37327.089">14430 6190 508 0,'0'0'203'16,"0"0"-3"-16,0 0-27 16,0 0-85-16,0 0-103 0,0 0-75 0,0 0-46 15,0 0-5-15,0 0 10 0,16-10 35 16,-16 10 24-16,18 2-188 0</inkml:trace>
  <inkml:trace contextRef="#ctx0" brushRef="#br0" timeOffset="43407.32">16093 6379 344 0,'0'0'59'0,"-21"0"-13"15,21 0 8-15,-24-12-5 0,24 12-30 16,-20-5-10-16,20 5-4 0,-20 5-2 15,20-5 3-15,-24 5 5 0,24-5-1 16,-24 24-4-16,24-24-1 0,-20 39 3 16,10-16-1-16,1-1 1 0,4 5 4 0,2 2-4 15,0-3-2-15,6 3 1 16,-6-3-4-16,3-8-2 0,0 0-1 0,0-18-3 16,11 18 1-16,-11-18-2 0,0 0 5 15,29 0 1-15,-29 0 3 0,35-27 1 16,-11 4-3-16,2-14-3 0,1-3-14 15,-3-2-5-15,-4-7-3 0,-1 4 1 16,-8-1 10-16,-4 4 7 0,0-1 4 16,-7 2 2-16,-3-1 2 0,-4 0 7 15,0 1 6-15,-3 2 27 0,-3 9 16 0,1 3 15 16,3 10 9-16,9 17-6 0,-17-20-12 16,17 20-8-16,0 0-17 0,0 0-18 15,0 0-8-15,0 0-12 0,0 0 0 16,-10 17-1-16,10 9 3 0,0 9-1 15,0 8 1-15,1 6-1 0,2 2-1 16,3 3-1-16,-2-2-1 0,3 0 0 16,-1 0-3-16,4-2-12 0,1-2-32 0,-1-1-61 15,0-4-47-15,-7-10-17 0,1-9 4 16,-50-65 56-16,46 41-150 0</inkml:trace>
  <inkml:trace contextRef="#ctx0" brushRef="#br0" timeOffset="43569.484">16032 6287 712 0,'0'0'204'15,"0"0"-14"-15,-3-17-139 0,3 17-60 0,0 0-10 16,0 0 1-16,0 0 3 0,26 3 9 16,-26-3-18-16,37 3-38 0,-11-1-47 15,6 1-38-15,-5 3-11 0,-3-3-162 16</inkml:trace>
  <inkml:trace contextRef="#ctx0" brushRef="#br0" timeOffset="43880.481">16402 6396 425 0,'0'0'69'0,"0"0"7"0,0 0-17 16,0 0-30-16,0 19-16 16,0-19 11-16,3 17 23 0,-3-17 17 0,3 37 0 15,-2-9-13-15,2 0-22 0,-3 3-18 16,3-1-5-16,1-3-4 0,-1 3-2 15,-3-6-2-15,1-6-12 0,-1-18-27 16,3 26-30-16,-3-26-25 0,0 0-6 16,0 0 4-16,0 0 20 0,0 0 26 0,6-24-188 15</inkml:trace>
  <inkml:trace contextRef="#ctx0" brushRef="#br0" timeOffset="44011.303">16429 6264 395 0,'0'0'51'15,"0"0"2"-15,-23-18-1 0,23 18-25 16,0 0-24-16,0 0-9 0,0 0-16 16,0 0-12-16,0 0-11 0,9 30-8 15,-12-60 20-15,7 50-192 0</inkml:trace>
  <inkml:trace contextRef="#ctx0" brushRef="#br0" timeOffset="44820.809">16537 6664 378 0,'0'0'14'16,"0"0"7"-16,0 0 9 0,0 0 0 0,0 0 0 15,20-13-5-15,-20 13-8 16,16-24-3-16,-8 5-7 0,-1 2-2 0,-1-1 1 16,-6 18 1-16,12-29 5 0,-12 29 5 15,2-25 10-15,-2 25 8 0,-5-19 11 16,5 19 6-16,0 0 0 0,0 0-6 15,0 0-13-15,0 0-12 0,-20-12-10 16,20 12-6-16,0 0-2 0,-12 25-1 16,7-5-1-16,3 0-3 0,-1 3 2 15,3 1-1-15,0 2-1 0,3-1 1 0,0-4-1 16,6 4 0-16,-2-5 0 0,-7-20 0 16,17 29-1-16,-17-29 0 0,0 0-2 15,20 19 1-15,-20-19 0 0,0 0 3 16,23-3 3-16,-23 3 0 0,17-14 3 15,-17 14 0-15,17-27 1 0,-10 8 1 16,0-3-3-16,0-3-1 0,-1 1-1 16,-2 3-2-16,-1 4 2 0,-3 17 2 0,3-22 2 15,-3 22 2-15,0 0 1 16,0 0-3-16,0 0-1 0,0 0-5 0,0 0-4 16,0 0-2-16,0 0 1 0,0 0 1 15,0 0 4-15,0 0 4 0,17 20 3 16,-17-20 3-16,10 22 0 0,-10-22-1 15,1 22-1-15,-1-22-2 0,2 19 0 16,-2-19-3-16,0 0 0 0,0 0 0 16,0 0-3-16,0 0 5 0,0 0 9 15,0 0 5-15,0 0 3 0,0 0 0 0,15-17-8 16,-15 17-3-16,16-33-5 16,-16 33-1-16,17-31-1 0,-17 31-2 0,0 0 0 15,17-21 0-15,-17 21-2 0,0 0-1 16,0 0-3-16,0 0-1 0,0 0-3 15,0 0 3-15,20 8 2 0,-20-8 1 16,11 17 4-16,-11-17 1 0,14 27 0 16,-14-27 2-16,10 24-1 0,-10-24-1 0,0 0-1 15,9 17 0-15,-9-17 0 16,0 0 0-16,0 0-2 0,0 0 1 0,0 0 4 16,0 0 2-16,0 0 5 0,20-11 3 15,-20 11-2-15,24-27-1 0,-10 9-3 16,-14 18-2-16,23-33-1 0,-23 33 1 15,17-24-4-15,-17 24 0 0,0 0-2 16,16-19-2-16,-16 19-1 0,0 0-1 0,0 0 0 16,0 0 1-16,15 21 0 15,-15-21 0-15,18 29 2 0,-9-9 0 0,-1 1-1 16,-3 1-3-16,4-1-8 0,-1 2-20 16,1-5-20-16,-3-1-43 0,1 0-47 15,-7-17-12-15,7 17-14 0,-7-17 45 16,0 0-150-16</inkml:trace>
  <inkml:trace contextRef="#ctx0" brushRef="#br0" timeOffset="44990.748">16731 6253 402 0,'0'0'94'15,"0"-23"20"-15,0 23-2 0,0-20-40 16,0 20-55-16,0 0-34 0,17-18-12 15,-17 18-15-15,27-9-18 0,-10 8-6 16,0 2-11-16,-17-1 10 0,30 13 25 0,-30-13-185 16</inkml:trace>
  <inkml:trace contextRef="#ctx0" brushRef="#br0" timeOffset="45550.409">17589 6120 383 0,'-20'3'20'16,"20"-3"24"-16,-23 6 33 0,23-6 7 15,-24 9-7-15,24-9-20 0,-24 21-25 16,14-4-2-16,-5 9 12 0,3 6 10 15,2 7-5-15,-3 2-5 0,3 3-15 16,1 2-8-16,1 1-7 0,6 1-6 0,0-3-2 16,2 0-4-16,2-6-9 15,3 1-16-15,0-4-18 0,5-6-28 0,2-9-13 16,-12-21-5-16,30 21 0 0,-13-19 8 16,3-2 3-16,1-12 19 0,2-2-183 15</inkml:trace>
  <inkml:trace contextRef="#ctx0" brushRef="#br0" timeOffset="45991.465">17991 6103 421 0,'0'0'105'16,"0"0"55"-16,0 0-2 0,0 0-38 0,0 0-73 15,0 0-53-15,-7 27 2 16,9-4 18-16,-1 7 13 0,2 4-2 0,-2 3-3 16,5 0-6-16,-2 0-9 0,2-1-1 15,1-2-2-15,-1 1 0 0,1 0-5 16,0 2-16-16,-7-3-38 0,1-2-52 15,-2-3-34-15,-3-5-14 0,4-24 25 16,-6 19 46-16,6-19 42 0,-58-64 24 0,58 64-189 16</inkml:trace>
  <inkml:trace contextRef="#ctx0" brushRef="#br0" timeOffset="46140.255">17953 6382 384 0,'0'0'28'0,"0"0"55"0,0 0 92 15,-14-17 21-15,14 17-21 0,0 0-50 16,0 0-90-16,0 0-22 0,0 0-8 15,0 0-4-15,8-20-2 0,-8 20-6 16,36-13-33-16,-18 5-38 0,2-1-53 16,3 8-27-16,-3-5-6 0,1 8 27 0,0 2 57 15,-1-3-169-15</inkml:trace>
  <inkml:trace contextRef="#ctx0" brushRef="#br0" timeOffset="46521.63">18350 6284 422 0,'0'0'72'0,"0"0"28"0,0 0 2 16,0 0-33-16,0 0-39 0,3 20-19 15,-3-20-8-15,2 24 8 0,3-5 8 16,-2 1-4-16,-2-2-4 0,2 5 0 15,0-2-9-15,-3-2 0 0,0-19 2 16,4 24-2-16,-4-24 1 0,0 0-2 16,0 0 10-16,0 0 25 0,0 0 15 0,0 0 3 15,0 0-12-15,0 0-20 16,-20-26-10-16,20 26 6 0,-14-32 5 0,11 13-3 16,3 2-6-16,3-3-9 0,4 0-4 15,0 0-1-15,0 0 1 0,2 3-2 16,-9 17 1-16,18-28 1 0,-18 28-3 15,23-19 0-15,-23 19-6 0,20-13-11 16,-20 13-9-16,21 2 0 0,-21-2-8 0,20 14-10 16,-20-14-19-16,16 29-43 15,-8-9-21-15,-1-1-9 0,-1 3 23 0,-2-1-160 16</inkml:trace>
  <inkml:trace contextRef="#ctx0" brushRef="#br0" timeOffset="46950.856">18734 6286 376 0,'0'0'20'0,"0"0"20"0,-24-12 12 0,24 12 27 16,0 0-1-16,-17-11-12 0,17 11-10 15,0 0-28-15,0 0-12 0,0 0-9 16,0 0-4-16,-22 14 2 0,22-14-4 15,-15 30 0-15,8-10 1 0,-1 1-2 16,3 2-1-16,3 0-3 0,-3 1 2 0,3-1-4 16,2 1-4-16,0-4-1 15,0-20-7-15,9 30-1 0,-9-30 3 0,0 0 4 16,20 10 7-16,-20-10 5 0,20 1 2 16,-20-1 5-16,22-4 0 0,-22 4 3 15,25-22 2-15,-25 22-1 0,17-32-5 16,-9 12-2-16,1-2 14 0,-5 4 7 15,-1 1 7-15,-3 17 9 0,3-26 2 16,-3 26 10-16,-3-17 14 0,3 17-1 16,0 0-12-16,0 0-17 0,0 0-20 0,0 0-12 15,0 0-3-15,0 0-3 16,0 0 1-16,-10 17 2 0,10-17-3 0,-3 31-8 16,6-6-12-16,-3-3-15 0,3 7-44 15,-1-5-48-15,3-4-27 0,2-2-22 16,-7-18 39-16,16 26-147 0</inkml:trace>
  <inkml:trace contextRef="#ctx0" brushRef="#br0" timeOffset="47450.941">18950 6374 374 0,'0'0'18'0,"0"0"17"0,0 0 5 15,0 0 3-15,0 0-19 0,0 0-11 16,0 0-4-16,0 0 1 0,10 25 7 15,-10-25-1-15,7 32-4 0,-7-32-1 16,7 32-1-16,-7-32-3 0,0 27 0 16,0-27-2-16,0 20-3 0,0-20 1 0,0 0 3 15,0 0 9-15,0 0 19 0,0 0 21 16,0 0 3-16,0 0-9 0,0 0-16 16,3-20-17-16,-3 20-4 0,3-24 10 15,-3 24 5-15,9-27-2 0,-9 27-6 16,12-27-7-16,-12 27-8 0,17-27-3 15,-17 27 0-15,22-23-4 0,-22 23 0 16,18-7-3-16,-18 7-5 0,17 4-1 16,-17-4 1-16,19 15 3 0,-19-15 6 15,17 22 1-15,-17-22 0 0,10 28 2 0,-10-28 1 16,6 25 7-16,-6-25 3 0,0 19 1 16,0-19-2-16,0 0-2 0,0 0 0 15,0 0 9-15,0 0 10 0,0 0 4 16,0 0 1-16,0 0-5 0,0 0-8 15,0 0-7-15,0 0-6 0,17-22-2 16,-6 5-1-16,5 0-1 0,2 0 1 16,-1 3 2-16,-17 14-9 0,26-16 3 0,-26 16-2 15,0 0-5-15,17-3 7 16,-17 3-2-16,0 0 3 0,24 17-1 0,-24-17-1 16,13 22-1-16,-13-22-9 0,11 27-17 15,-11-27-34-15,6 32-61 0,-5-12-46 16,-5-1-17-16,-3 1-171 0</inkml:trace>
  <inkml:trace contextRef="#ctx0" brushRef="#br0" timeOffset="47631.776">18732 6735 764 0,'0'0'228'0,"0"0"-34"0,0 0-154 16,0 0-112-16,0 0-43 0,0 0-26 16,0 0 6-16,18-11 4 0,-18 11 16 0,18-20-163 15</inkml:trace>
  <inkml:trace contextRef="#ctx0" brushRef="#br0" timeOffset="47921.726">19565 5957 816 0,'0'0'198'15,"0"0"-50"-15,0 0-148 0,0 0-18 16,20 31 5-16,-9-5 15 0,5 6-1 16,1 8 1-16,0 7 0 0,-3 6-5 0,0 7-3 15,-1 1-26-15,-3 1-3 16,-7 5-55-16,-6 3-13 0,-10 4-10 0,-7-3-33 16,-4-1 48-16,-10-2-186 0</inkml:trace>
  <inkml:trace contextRef="#ctx0" brushRef="#br0" timeOffset="53371.863">20282 5988 539 0,'0'0'158'16,"0"0"11"-16,0 0-50 0,0 0-75 16,0 0-21-16,0 0 5 0,0 0 6 15,0 0-3-15,0 0-7 0,0 0-10 16,0 0-10-16,0 0 1 0,-2 24 0 0,4-2-1 16,3 5 8-16,-2 7-4 0,4 1-6 15,-2 0 1-15,0-4-4 0,-2 0 0 16,2 2 3-16,-3-2-6 0,5 5-13 15,-4-6-17-15,2 0-24 0,-4-2-34 16,-1-4-37-16,0-1-19 0,-1-5-7 16,1-18 36-16,-3 27-154 0</inkml:trace>
  <inkml:trace contextRef="#ctx0" brushRef="#br0" timeOffset="53533.378">20199 6318 516 0,'0'0'204'16,"0"0"-34"-16,0 0-51 0,0 0-90 16,0 0-30-16,17 3 0 0,-17-3 6 15,27-11-6-15,0 2-27 0,3-5-51 16,7-3-59-16,2 3-33 0,-2-1-174 0</inkml:trace>
  <inkml:trace contextRef="#ctx0" brushRef="#br0" timeOffset="53916.362">20559 6260 436 0,'0'0'52'0,"0"0"-6"0,0 20-15 16,0-20-6-16,4 37 10 0,-2-14 7 15,2-5-7-15,-4 1-7 0,3-1-12 16,-3-18-10-16,1 31-2 0,-1-31-2 0,2 19-1 16,-2-19 2-16,0 0 8 0,0 0 21 15,0 0 11-15,0 0-3 0,0 0-12 16,-10-19-15-16,4 1-1 0,1 1 4 15,0-5 15-15,2 1-4 0,3 1-4 16,2 0-7-16,4 0-5 0,-1 2-4 16,5 1-8-16,-10 17 8 0,17-29-15 15,-17 29-14-15,22-7-14 0,-22 7-24 0,25 2-25 16,-25-2-19-16,29 8-25 16,-29-8 8-16,30 33-172 0</inkml:trace>
  <inkml:trace contextRef="#ctx0" brushRef="#br0" timeOffset="56113.284">21872 6175 632 0,'0'0'103'16,"0"0"-44"-16,0 0-63 0,5 39-3 16,0-7 19-16,2 5 0 0,-1-2 2 15,3-5-1-15,-1 0-7 0,1-9-3 0,-2-2 1 16,-7-19-2-16,8 21 4 0,-8-21 2 15,0 0-1-15,0 0 0 0,0 0 14 16,0 0 11-16,0 0-6 0,0 0-16 16,-8-25-22-16,-2 3-14 0,1-3 4 15,1-4 16-15,2 4 11 0,3 3 3 16,3 4 3-16,0 18-7 0,3-22-9 16,-3 22-3-16,12-17-5 0,-12 17 0 0,0 0-1 15,19-8-3-15,-19 8 3 0,0 0 7 16,27 20 6-16,-27-20 10 0,22 30 4 15,-9-11 2-15,1 1 2 0,1 2-5 16,0-2 1-16,-4-3-2 0,-11-17-8 16,23 22-1-16,-23-22-5 0,20 9-3 15,-20-9 1-15,20-4-2 0,-20 4 2 16,28-19 1-16,-14 2-7 0,2-6 2 0,-5-5-13 16,2-9-14-16,-6-3-4 15,-1-4-4-15,-2 1 15 0,-4-1 8 0,-3-1 8 16,-4 1 1-16,-4 0-2 0,2 4 15 15,-1 4 16-15,2 9 8 0,1 9 10 16,7 18 4-16,-13-17 6 0,13 17 1 16,0 0-8-16,0 0-21 0,0 0-16 15,0 0-4-15,-7 24 0 0,8-2 10 0,1 13 3 16,3 6 1-16,1 4 2 16,1 4 0-16,3 2 1 0,0 0 7 0,0-4 0 15,0 0-1-15,-1-8-4 0,-1-4-10 16,-1-8-6-16,-1-4 2 0,-6-23-3 15,8 23 0-15,-8-23 3 0,0 0-9 16,0 0 7-16,0 0 3 0,0 0 3 16,0 0 7-16,15-19 1 0,-15 19 2 15,15-35-4-15,-5 8-3 0,0 0-2 16,-1 2-2-16,-1 8 4 0,-8 17 2 0,0 0-4 16,0 0 0-16,0 0-5 0,0 0-4 15,0 0-1-15,17-5 2 0,-17 5-2 16,0 0-1-16,22 27-5 0,-22-27-17 15,23 25-28-15,-23-25-44 0,24 31-36 16,-24-31-32-16,20 29 22 0,-20-29-163 16</inkml:trace>
  <inkml:trace contextRef="#ctx0" brushRef="#br0" timeOffset="56912.028">22605 6240 387 0,'0'0'38'0,"0"0"21"16,0 0 20-16,-10-23 8 0,10 23-14 15,0 0-7-15,-20-11 17 0,20 11 6 16,0 0-11-16,0 0-24 0,-17-9-22 16,17 9-24-16,0 0-9 0,0 0-8 15,0 0-8-15,0 0 2 0,-23 20-7 16,16-3 3-16,3 2 2 0,4-19-4 0,-7 35 10 16,7-16-3-16,1-2 5 0,5 1 3 15,-6-18-6-15,10 25 0 0,-10-25-11 16,0 0-5-16,18 15 4 0,-18-15 6 15,17 0 8-15,-17 0 11 0,22-4 6 16,-22 4 3-16,21-9 7 0,-21 9-6 16,17-19 3-16,-17 19-2 0,10-30-5 15,-3 11 4-15,-4 1 3 0,-3 18 9 16,2-30 7-16,-2 30 7 0,0 0-3 16,-5-19-4-16,5 19 2 0,0 0-11 0,0 0-2 15,0 0-9-15,0 0-9 0,0 0 1 16,0 0-7-16,0 0 1 0,0 0 0 15,-14 22 0-15,14-22 3 0,0 31-1 16,2-8-10-16,0-1-19 0,3-3-17 16,0-2-12-16,-5-17-20 0,16 20-6 0,-16-20-7 15,24 14-1-15,-7-10 19 16,0-6 10-16,3-8 14 0,2 0 12 0,-3-7 7 16,-1-6 14-16,-1 1 13 0,0-5 1 15,-7-1 5-15,0 0-1 0,-3-2-1 16,-3 1 4-16,-1 1 0 0,-3 1 8 15,-6 1 8-15,2-1 18 0,-2 4 20 16,0 5 22-16,6 18 22 0,-12-23 8 16,12 23 12-16,0 0-6 0,0 0-27 15,0 0-30-15,0 0-31 0,0 0-25 0,0 0-10 16,0 0-2-16,0 0 2 16,0 0 1-16,-10 30 6 0,13-3 3 0,-1 3-4 15,4 1 3-15,-3-4-1 0,0-1 0 16,0-5-3-16,-1-2 2 0,3-2-3 15,-4 0 2-15,-1-17 3 0,4 35-5 16,1-12 4-16,-2 0 1 0,4 5-4 16,-4 1 5-16,2-1-2 0,1 5-4 15,0-3 5-15,1 5-5 0,0-2 1 16,0-3-6-16,-1 1-3 0,-1-8-1 0,1-3-9 16,-3-2-3-16,-3-18-14 0,0 18-7 15,0-18 1-15,0 0 6 0,0 0 10 16,0 0 6-16,0 0 3 0,0 0 5 15,0 0 5-15,0 0 7 0,0 0 4 16,0 0 3-16,0 0 3 0,0 0 2 16,0 0 1-16,0 0-2 0,0 0-3 15,-20 11-7-15,20-11-18 0,0 0-14 0,-17-3-24 16,17 3-44-16,-17-11 1 16,17 11-189-16</inkml:trace>
  <inkml:trace contextRef="#ctx0" brushRef="#br0" timeOffset="57187.089">22826 6056 416 0,'0'0'53'0,"0"0"6"16,21-5 4-16,-21 5-40 0,23-14-18 15,-23 14 3-15,31-13 7 0,-14 10 0 16,-17 3-2-16,30-2-2 0,-30 2-1 15,27 10-4-15,-27-10 4 0,20 23-2 16,-12-6 2-16,-2 2 7 0,-3 1 12 16,-4 1 10-16,-1-4 9 0,-5 0 10 15,0 0-8-15,7-17-6 0,-20 30-10 0,20-30-16 16,-31 24-29-16,15-14-24 16,-5-1-39-16,-2 1-30 0,0-2-12 0,-4-1-12 15,2-4 30-15,-1-4-176 0</inkml:trace>
  <inkml:trace contextRef="#ctx0" brushRef="#br0" timeOffset="57419.537">22430 5880 466 0,'0'0'69'0,"0"0"2"0,6-23-24 16,-6 23-38-16,21-10-1 0,-21 10-1 15,33-11-3-15,-33 11-14 0,34 0-11 16,-17 11-9-16,3 5-9 0,-3 5-15 16,2 6 1-16,-2 6-196 0</inkml:trace>
  <inkml:trace contextRef="#ctx0" brushRef="#br0" timeOffset="57557.828">22612 6670 853 0,'0'0'236'16,"0"0"-46"-16,0 0-191 0,-7-17-43 0,7 17-39 16,0 0-53-16,-3-25-38 15,3 25-19-15,0-35-165 0</inkml:trace>
  <inkml:trace contextRef="#ctx0" brushRef="#br0" timeOffset="69600.828">23501 5810 480 0,'0'0'57'16,"0"0"2"-16,0 0-37 0,-10 22-13 15,10-22 10-15,0 30 5 0,0-12 10 16,0 1 8-16,3 0 2 0,-3 0-6 16,0-1-1-16,2 1-9 0,-2-1-6 0,1 2-3 15,1 3-6-15,0-2-8 0,-2 2-8 16,0 4-10-16,3-1-25 0,-3 4-30 15,-3 1-32-15,3 5-21 0,-2-1 16 16,-1-2-177-16</inkml:trace>
  <inkml:trace contextRef="#ctx0" brushRef="#br0" timeOffset="69788.405">23345 6156 643 0,'0'0'158'16,"0"0"-16"-16,0 0-117 0,-3-20-45 16,3 20-8-16,0 0 15 0,31-18 16 15,-11 9-10-15,4-2-31 0,6-1-35 0,0 5-32 16,-3 4-16-16,-1 3 28 16,-6 9-169-16</inkml:trace>
  <inkml:trace contextRef="#ctx0" brushRef="#br0" timeOffset="69957.925">23369 6298 586 0,'0'0'96'0,"0"0"-42"16,14-18-45-16,-14 18 1 15,37-12-6-15,-13 5 5 0,6 0-6 0,0-1-23 16,6-2-37-16,4 0-37 0,4 1-208 15</inkml:trace>
  <inkml:trace contextRef="#ctx0" brushRef="#br0" timeOffset="78246.268">954 17331 280 0,'0'0'-7'16,"0"0"-1"-16,0 0-1 0,0 0 1 0,3 22 0 16,-3-22 7-16,0 0 8 15,0 0 7-15,0 0 3 0,-3 18 2 0,3-18 2 16,0 0 4-16,0 0 11 0,0 0 7 15,0 0 7-15,0 0-2 0,0 0-9 16,0 0-5-16,0 0-7 0,0 0 1 16,0 0 6-16,0 0 6 0,0 0 5 15,0 0 1-15,0 0-3 0,0 0-4 16,0 0-3-16,0 0-1 0,0 0-1 16,0 0-2-16,-10 19-2 0,10-19-5 0,0 0-4 15,0 0-6-15,0 0-5 0,0 0-5 16,0 0-4-16,0 0-6 0,0 0-11 15,0 0-15-15,0 0-26 0,0 0-50 16,0 0-57-16,0 0-23 0,6-17 8 16,-50-29-106-16</inkml:trace>
  <inkml:trace contextRef="#ctx0" brushRef="#br0" timeOffset="79574.443">2814 17651 179 0,'0'0'-4'16,"10"-22"0"-16,-10 22 1 0,15-22 0 16,-15 22 1-16,0 0 2 0,0 0 1 0,18 13 0 15,-18-13-2-15,0 0 0 16,0 0-2-16,0 0 1 0,0 0 0 0,0 0 1 15,0 0 1-15,0 0-1 0,0 0 2 16,0 0-2-16,0 0 0 0,0 0 1 16,0 0 0-16,0 0 0 0,0 0-1 15,0 0 2-15,0 0-1 0,0 0 0 16,0 0 0-16,0 0 1 0,0 0 4 0,0 0 3 16,0 0 5-16,0 0 5 15,0 0 4-15,0 0 3 0,0 0 2 0,0 0-3 16,0 0 0-16,0 0-4 0,0 0 0 15,0 0 2-15,0 0-4 0,0 0 1 16,0 0-2-16,0 0-2 0,0 0-1 16,0 0 2-16,0 0 1 0,0 0 4 15,0 0 3-15,0 0 1 0,0 0-4 16,0 0-4-16,0 0-5 0,0 0-3 16,0 0 0-16,0 0 1 0,0 0 1 0,0 0-1 15,0 0-2-15,0 0-3 0,0 0-4 16,0 0-1-16,0 0 1 0,0 0 0 15,0 0 1-15,0 0-1 0,0 0-1 16,0 0 0-16,0 0 0 0,0 0 0 16,0 0 1-16,0 0-3 0,0 0 0 15,0 0-1-15,0 0-3 0,0 0 1 16,0 0-3-16,0 0-1 0,0 0-9 0,0 0-16 16,0 0-16-16,0 0-22 0,0 0-11 15,0 0-9-15,0 0 19 0,0 0 25 16,0 0-133-16</inkml:trace>
  <inkml:trace contextRef="#ctx0" brushRef="#br0" timeOffset="101864.853">2256 6233 394 0,'0'0'-3'0,"7"-19"1"0,-7 19 0 15,0 0 4-15,0-21 5 0,0 21 10 16,0 0 10-16,0 0 5 0,0 0 7 15,0 0 2-15,0 0 12 0,0 0 24 16,0 0 11-16,0 0 1 0,0 0-6 0,0 0-23 16,0 0-12-16,0 0-12 0,0 0-11 15,0 0-7-15,0 0-10 0,0 0-2 16,0 0-2-16,0 0-1 0,0 0 5 16,7 19 2-16,0-2 0 0,1 1 0 15,-1 6-2-15,-2 2 2 0,0 1 1 16,-2 3-1-16,-1-2 2 0,0 4-5 15,-2 2-3-15,1-3 3 0,-1 2-1 16,-1-3-1-16,1-2-1 0,-2 2-2 16,2-2-2-16,-2 1 1 0,2-1-1 0,0 2 1 15,0-6 0-15,0-4-3 0,0-20 1 16,2 29 0-16,-2-29-1 0,3 21 1 16,-3-21-1-16,0 0-2 0,0 0 1 15,0 0 2-15,0 0 1 0,0 0 0 16,0 0 1-16,0 0-2 0,0 0 0 15,0 0 2-15,0 0-2 0,0 0 2 16,0 0-1-16,0 0 0 0,0 0 0 0,0 0-2 16,0 0-1-16,0 0-1 15,0 0 1-15,0 0 0 0,0 0 2 0,0 0 1 16,0 0 1-16,22 7-2 0,-22-7 2 16,0 0-1-16,17 6 1 0,-17-6 4 15,20 0 1-15,-20 0 3 0,27 4-1 16,-10 0-1-16,3 1-4 0,-2 3-3 15,2-5 1-15,0 3-1 0,-20-6 2 16,31 1 0-16,-31-1-1 0,27 3-1 16,-27-3 0-16,27 6-1 0,-27-6 2 0,26 3 0 15,-26-3 0-15,23-2 0 16,-23 2 3-16,0 0 0 0,22 2 0 0,-22-2 0 16,0 0-3-16,0 0 1 0,0 0 0 15,0 0 0-15,0 0-1 0,0 0-1 16,0 0-8-16,0 0-11 0,0 0-18 15,0 0-28-15,0 0-43 0,0 0-52 16,0 0-14-16,0 0 3 0,-41-47 2 0,41 47-95 16</inkml:trace>
  <inkml:trace contextRef="#ctx0" brushRef="#br0" timeOffset="105801.383">4921 6341 366 0,'0'0'1'0,"0"0"5"16,0 0 15-16,0 0 15 0,0 0 26 16,0 0 4-16,0 0-7 0,0 0-13 15,0 0-17-15,0 0-6 0,0 0 3 16,0 0 3-16,0 0-4 0,0 0-3 15,0 0 3-15,0 0 11 0,17 34 10 16,-6-1 0-16,2 4-8 0,0 6-15 16,-2 2-10-16,-1 1-2 0,0-2 0 0,-1 0-2 15,-2-3-1-15,0-7 0 0,-4-5 0 16,1-7 2-16,-1-3-1 0,-3-19-2 16,4 24-2-16,-4-24-3 0,0 0 0 15,0 0 0-15,0 0 2 0,0 0-1 16,0 0 2-16,0 0-2 0,0 0 0 15,0 0 0-15,0 0-3 0,0 0 1 16,0 0-4-16,0 0-5 0,0 0-12 0,-7-30-13 16,7 12-6-16,0-8-5 0,3-4 7 15,4-1 7-15,0-2 5 0,3 0 8 16,-3 11 1-16,-7 22 2 0,17-26 0 16,-17 26-1-16,0 0 3 0,0 0 1 15,0 0 4-15,0 0 1 0,20 0 4 16,-20 0 6-16,0 0 6 0,22 26 7 15,-22-26 9-15,17 28 3 0,-10-9 5 16,-2 2 2-16,1 5 0 0,-2-2-5 16,1-4-8-16,-2-2-8 0,1-1-8 0,-4-17-2 15,10 30-1-15,-5-11-4 0,3-2-13 16,-4 0-28-16,-4-17-40 0,15 25-43 16,-15-25-25-16,19 15 12 0,-19-15-164 15</inkml:trace>
  <inkml:trace contextRef="#ctx0" brushRef="#br0" timeOffset="106754.582">4656 6608 405 0,'0'0'73'0,"0"0"52"0,0 0 12 15,0 0-15-15,0 0-44 0,0 0-38 0,0 0-2 16,0 0 6-16,0 0 1 0,0 0-6 16,0 0-11-16,0 0-9 0,0 0-8 15,0 0-4-15,0 0-5 0,0 0 1 16,0 0-1-16,0 0-1 0,17-1 0 15,-17 1-3-15,22-1-2 0,-22 1-10 16,27 0-14-16,-27 0-29 0,30 4-34 16,-30-4-39-16,34-6-27 0,-14-1 3 0,4-4-164 15</inkml:trace>
  <inkml:trace contextRef="#ctx0" brushRef="#br0" timeOffset="114210.529">16775 5733 382 0,'0'0'1'16,"0"0"-3"-16,0 0 7 0,0 0 26 16,0 0 28-16,10-17 17 0,-10 17 10 0,0 0-5 15,0 0-3-15,0 0 12 0,0 0-2 16,0 0-3-16,0 0-16 0,0 0-19 16,0 0-13-16,0 0-11 0,0 0-4 15,0 0-10-15,0 0-3 0,-7-17-8 16,7 17-5-16,0 0-5 0,0 0-3 15,0 0 2-15,21-10-2 0,-21 10-1 16,20-2-7-16,-20 2 0 0,17 1 3 0,-17-1-1 16,0 0 4-16,20-1-7 15,-20 1 5-15,0 0 2 0,0 0 4 0,0 0 7 16,17 21-8-16,-17-21 6 0,7 24 0 16,-7-24 1-16,3 30 4 0,-3-30 3 15,-10 36 0-15,3-18 2 0,-2 2 5 16,9-20-8-16,-11 27 4 0,11-27-3 15,-16 20-2-15,16-20 2 0,-11 20-1 16,11-20 3-16,-14 17-6 0,14-17 4 16,-13 20-2-16,13-20-5 0,0 0 7 0,-17 20-4 15,17-20 0-15,0 0 7 16,0 0-1-16,0 0 3 0,0 0 2 0,0 0-1 16,-10 17 2-16,10-17 1 0,0 0-3 15,0 0-6-15,0 0-13 0,0 0-34 16,0 0-67-16,0 0-63 0,0 0-16 15,0 0-170-15</inkml:trace>
  <inkml:trace contextRef="#ctx0" brushRef="#br0" timeOffset="118708.373">20895 6287 375 0,'0'0'7'0,"0"0"-10"0,0 0 6 0,0 0 10 16,0 0 3-16,0 0 11 0,0 0 3 15,0 0-2-15,0 0-2 0,0 0 3 16,0 0-2-16,0 0 0 0,0 0-8 15,0 0-5-15,0 0 2 0,4 23 0 16,-4-23 8-16,2 25 2 0,-1-8-2 0,2 3 3 16,-2 2-2-16,2-1 0 15,0 0-2-15,0-2-1 0,0-2-2 0,-3-17-6 16,7 28-4-16,-7-28-7 0,8 19-1 16,-8-19-2-16,0 0 2 0,0 0-4 15,0 0 0-15,0 0 2 0,19 11-5 16,-19-11 0-16,0 0-4 0,0 0-2 15,21-7 1-15,-21 7 0 0,0 0 2 16,13-26-8-16,-13 26-2 0,14-35-7 16,-9 14 4-16,0-1 9 0,-5 2 10 0,2 3 8 15,-2 17-1-15,-2-21 3 0,2 21-4 16,0-19-6-16,0 19 7 0,0 0-3 16,-3-20 7-16,3 20 15 0,0 0-3 15,0 0-3-15,0 0-7 0,0 0-12 16,0 0-5-16,0 0 2 0,0 0-7 15,0 0 3-15,0 0 8 0,-1 22 3 16,2-4 10-16,2-1-3 0,-1 2-4 0,0-2-1 16,-2-17-6-16,6 27 2 15,-6-27 2-15,4 20-1 0,-4-20 0 0,10 17 1 16,-10-17-4-16,0 0 0 0,16 11 1 16,-16-11-5-16,0 0-2 0,21-4-3 15,-21 4-7-15,0 0 3 0,23-21-4 16,-23 21-4-16,21-29-4 0,-11 11 0 15,-2-5 1-15,-4 2 0 0,2 2 10 16,-5-1 6-16,-1 20 2 0,6-31 11 16,-6 31 1-16,0-23-5 0,0 23 6 0,0 0-1 15,-5-18 9-15,5 18 11 0,0 0 5 16,0 0-2-16,0 0-8 0,0 0-7 16,0 0-10-16,0 0-3 0,0 0-4 15,0 0-2-15,0 0 6 0,-1 17 1 16,4 0 8-16,-3-17 3 0,5 34-7 15,-3-14-1-15,-2-20-3 0,7 33 0 16,-7-33 2-16,10 24-2 0,-10-24-1 0,11 17-1 16,-11-17-3-16,0 0 6 15,22 14-3-15,-22-14-1 0,0 0 2 0,24-3-1 16,-24 3 1-16,21-8 2 0,-21 8 3 16,22-19-2-16,-22 19 0 0,21-21 1 15,-21 21-7-15,17-17 0 0,-17 17-4 16,11-24-3-16,-11 24-1 0,6-27-3 15,-6 27 7-15,4-25-1 0,-4 25 5 16,3-17 3-16,-3 17-1 0,0 0-5 16,0-17-3-16,0 17 3 0,0 0-3 0,0 0 4 15,3-17 4-15,-3 17-1 0,0 0 4 16,0 0 1-16,0 0-2 0,0 0 0 16,0 0-4-16,0 0-2 0,0 0 2 15,0 0-4-15,0 0-1 0,0 0 3 16,0 0-1-16,0 0 1 0,0 0 0 15,0 0 0-15,0 0-4 0,0 0 5 16,0 0 2-16,0 0 3 0,0 0 0 0,0 0 2 16,0 0 3-16,0 0-1 15,0 0-1-15,0 0 6 0,0 0 3 0,0 0 0 16,0 0 4-16,0 0-8 0,0 0 1 16,0 0-5-16,0 0 4 0,0 0 3 15,0 0-2-15,0 0 3 0,0 0-1 16,0 0-1-16,0 0-1 0,0 0 0 15,0 0 2-15,0 0 4 0,0 0-4 16,0 0 0-16,0 0 4 0,0 0-10 16,0 0 12-16,0 0-1 0,0 0-11 0,0 0 6 15,0 0-10-15,0 0-3 16,0 0 1-16,0 0-6 0,0 0 1 0,0 0 1 16,0 0 3-16,0 19 0 0,0-19 5 15,10 34 3-15,-3-9 2 0,-1 7 0 16,1 2 0-16,0 2 5 0,0 5-2 15,3 0 1-15,-3 3-4 0,3 0-7 16,-3 0-2-16,0 3 1 0,-1-7 0 0,1 1 1 16,-4-5-1-16,1-3 0 15,-2-1-1-15,-1-6-2 0,1 0 1 0,-2-4 1 16,-2-3 1-16,-1 1-1 0,-2-3 1 16,5-17-1-16,-12 23 1 0,12-23 1 15,-20 10 4-15,20-10 1 0,-34 11-1 16,10-8 2-16,1-2 2 0,2-2 7 15,1-1 11-15,20 2 2 0,-24 0-3 0,24 0-7 16,-17-7-10-16,17 7-3 16,-19-14 2-16,19 14 0 0,0 0-1 0,-11-18 0 15,11 18-4-15,0 0 0 0,3-27 0 16,-3 27-2-16,14-35-3 0,2 5-6 16,5 3-7-16,2-5-8 0,2 5-17 15,2 5-38-15,3-3-38 0,-3 3-32 16,2-3-32-16,1-1 34 0,-1 3-164 15</inkml:trace>
  <inkml:trace contextRef="#ctx0" brushRef="#br0" timeOffset="120425.739">24018 6075 425 0,'0'0'45'0,"0"0"2"16,0 0-8-16,0 0-34 0,0 0-17 15,0 0 6-15,13 17 16 0,-13-17 7 16,4 31 11-16,-1-11-7 0,0 0-6 0,-1-1 4 16,0-1-7-16,-2-18 4 0,3 29 8 15,-3-29-6-15,0 0-3 0,0 18-1 16,0-18-4-16,0 0 4 0,0 0-3 16,0 0 2-16,0 0 7 0,0 0-2 15,0 0 3-15,0 0-3 0,0 0-8 16,0 0-1-16,0 0-3 0,-16-20-4 15,16 20-4-15,-9-18-1 0,9 18-1 0,-2-26 4 16,2 26 1-16,0-33-2 16,2 16-6-16,3-1 1 0,-2 1-1 0,-3 17-1 15,12-23 2-15,-12 23-2 0,0 0-3 16,15-17-1-16,-15 17 3 0,0 0 0 16,0 0 2-16,18 1 6 0,-18-1-5 15,17 17 8-15,-17-17 6 0,19 32 1 16,-12-14 5-16,-3 4 1 0,3-1 0 15,-1 2 2-15,-2 2-2 0,-1-2-7 16,1 0-1-16,2-5 0 0,1 1-2 0,-7-19 0 16,16 27-3-16,-16-27-7 15,0 0 2-15,22 20 0 0,-22-20 0 0,0 0 2 16,20-2 2-16,-20 2 4 0,23-18 0 16,-10-2 0-16,4-9-10 0,2-6-18 15,-2-5-9-15,-2-4-17 0,-3-6-11 16,-2 0 2-16,-2-2-7 0,-2-1 12 15,0 5 17-15,-4 4 15 0,1 5 11 0,-1 5 8 16,0 6-2-16,-4 3 4 16,0 8 4-16,2 17 8 0,0 0 9 0,-8-17 5 15,8 17 6-15,0 0-5 0,0 0-6 16,0 0-8-16,0 0-5 0,-15 26 11 16,10 4 7-16,-1 8 13 0,0 9 0 15,4 3-1-15,0 2-4 0,4 4-12 16,0-2-6-16,3-3-7 0,0-5-2 15,0-6-6-15,2-6 3 0,0-4-3 16,1-6-2-16,-1-4 4 0,-7-20-2 0,10 24-4 16,-10-24 3-16,0 0 0 15,0 0-2-15,0 0 9 0,0 0 6 0,0 0 2 16,18-17-1-16,-18 17-2 0,14-37-9 16,-4 11-2-16,0 1 4 0,0 3-6 15,-10 22 1-15,17-25 1 0,-17 25-6 16,21-17 4-16,-21 17-7 0,26-15-6 15,-26 15 9-15,24-5-3 0,-24 5 8 16,24 7 0-16,-24-7-1 0,30 23 2 16,-30-23 5-16,24 28 6 0,-24-28-5 0,14 30-2 15,-14-30-5-15,13 23-1 0,-13-23-10 16,10 24-23-16,-10-24-39 0,7 24-47 16,-7-24-15-16,10 26 20 0,-10-26-167 15</inkml:trace>
  <inkml:trace contextRef="#ctx0" brushRef="#br0" timeOffset="121377.682">24824 6054 391 0,'0'0'8'0,"0"0"10"0,0 0 6 15,-19-5-1-15,19 5-1 0,0 0-4 16,-23 12 7-16,23-12 5 0,-17 20 1 16,17-20 1-16,-19 30-6 0,11-12-3 0,3 5-8 15,1 0-6-15,1-2-6 0,5-1 0 16,-2-20 0-16,5 30-2 0,-5-30 4 16,12 24-5-16,-12-24 5 0,0 0-3 15,25 17-3-15,-25-17 6 0,17 1 1 16,-17-1 7-16,20-10 2 0,-20 10-1 15,20-22-6-15,-20 22-2 0,22-35-4 0,-15 16-1 16,0 1 1-16,0-1-1 16,-1-3 5-16,-3 5 0 0,-3 17 7 0,4-27 5 15,-4 27 11-15,0 0 8 0,0 0-4 16,0 0-4-16,0 0-8 0,0 0-11 16,0 0-6-16,0 0-3 0,0 0-5 15,0 0-5-15,0 0 2 0,0 0 2 16,-6 26 1-16,5-6 7 0,1 2 2 15,1 1-8-15,2 0-5 0,3-5 1 16,1 1-8-16,-7-19 2 0,17 27-6 16,-17-27-7-16,17 17-2 0,-17-17-3 15,20 9 5-15,-20-9 4 0,24-8 9 0,-24 8 2 16,30-28 1-16,-16 10-9 0,-4-5-5 16,1 0 4-16,-2 0 3 0,0 0 13 15,-4 2 10-15,-1 1 4 0,-4 20 5 16,8-27 6-16,-8 27 6 0,0 0 11 15,0 0 2-15,0 0-2 0,0 0-9 0,0 0-11 16,0 0-9-16,0 0-3 16,0 0-4-16,0 0-3 0,0 0 2 0,0 0 1 15,0 0 3-15,-9 29 4 0,9-7-2 16,1 1 1-16,5 0-4 0,-3 1-3 16,4-1 4-16,0-2-8 0,-1-4 2 15,-6-17-3-15,17 22-1 0,-17-22 3 16,21 8-3-16,-21-8 2 0,27-1-2 0,-27 1 3 15,22-13 2-15,-22 13 8 16,24-31 8-16,-8 12-9 0,-5-4 5 0,-3 1-7 16,0 0-3-16,-6 2 16 15,-2 20-10-15,0-28 10 0,0 28 2 0,-2-21 2 16,2 21 14-16,0 0-6 0,0 0-2 16,0 0-9-16,0 0-10 0,0 0-4 15,0 0-7-15,0 0 0 0,0 0-3 16,0 0-1-16,0 0 6 0,-5 25-3 15,5-25-1-15,12 39 6 0,-2-20-4 16,-3 4-29-16,6 0-44 0,-2-3-56 16,3 4-59-16,-32-58-56 0,18 34-81 0</inkml:trace>
  <inkml:trace contextRef="#ctx0" brushRef="#br0" timeOffset="127016.474">2427 7607 372 0,'0'0'12'0,"0"0"35"0,0 0 45 16,0 0 41-16,0 0 4 0,0 0-21 15,0 0-36-15,0 0-26 0,0 0-5 16,0 0-1-16,-17-8-4 0,17 8-11 16,0 0-11-16,0 0-7 0,0 0-7 15,0 0-5-15,0 0-5 0,0 0-2 16,-17 15-2-16,7 2 2 0,-2 10 0 16,0 12 3-16,-4 9 2 0,0 3-1 0,3-1 1 15,-1-1 2-15,4-7-1 16,2-2 1-16,3-3 0 0,4-4-1 0,2-2 0 15,2-4-3-15,2-3-5 0,0-1-9 16,2-4-7-16,6-2-14 0,3 0-21 16,4-3-24-16,3-6-37 0,5 0-28 15,2-6-8-15,3-3 21 0,-32-69-152 16</inkml:trace>
  <inkml:trace contextRef="#ctx0" brushRef="#br0" timeOffset="127642.77">2959 7902 391 0,'0'0'27'0,"0"0"19"16,0 0 16-16,0 0-3 0,-20 0-19 15,20 0-15-15,0 0-7 0,-20-6 4 16,20 6 4-16,0 0-1 0,-17 1-7 16,17-1-10-16,0 0-7 0,-18 13-4 15,18-13-1-15,-16 32 0 0,10-13 4 16,-1 3 4-16,6 1-1 0,-2-4 2 16,3 3-1-16,3-2 0 0,-2 0-1 0,5-2-1 15,-6-18-3-15,13 29-1 16,-13-29-3-16,15 18-3 0,-15-18 2 0,19 9-3 15,-19-9 0-15,17-2 2 0,-17 2-2 16,18-11 0-16,-18 11 2 0,26-23 0 16,-26 23 6-16,17-34 1 0,-13 14 2 15,-1-1 3-15,-3-1-3 0,0 4 6 16,0 18 8-16,0-24 18 0,0 24 16 16,0 0 9-16,0 0 1 0,0 0-12 15,0 0-11-15,0 0-11 0,0 0-11 0,0 0-5 16,0 0-8-16,0 0-1 0,0 0-1 15,0 18-1-15,0-18 3 0,7 30 0 16,-3-11-9-16,2-2-24 0,-6-17-31 16,14 28-40-16,-14-28-25 0,16 23-2 15,-16-23 13-15,20 13 38 0,-20-13-168 16</inkml:trace>
  <inkml:trace contextRef="#ctx0" brushRef="#br0" timeOffset="128337.608">3320 7860 375 0,'0'0'9'0,"0"0"23"0,0 0 47 15,0 0 33-15,0 0 5 0,0 0-15 16,0 0-37-16,0 0-17 0,0 0-4 16,0 0-3-16,0 0-6 0,0 0-13 0,0 0-14 15,0 0-6-15,0 0-5 0,0 0-5 16,0 0-4-16,0 0-1 0,0 0-1 15,0 0 4-15,0 0 2 0,0 0 3 16,0 0 2-16,0 0 4 0,0 0 4 16,0 0 3-16,0 0 4 0,0 0 3 15,0 0-2-15,0 0-3 0,0 0-2 16,0 0-4-16,0 0 0 0,0 0-1 0,0 0 0 16,0 0-1-16,0 0 0 15,0 0-1-15,0 0-1 0,0 0 0 0,0 0 0 16,0 0 2-16,0 0 1 15,0 0 2-15,0 0 1 0,0 0 1 0,0 0 2 16,0 0 1-16,0 0 2 0,0 0 0 16,0 0-1-16,0 0 0 0,0 0-3 15,0 0-4-15,0 0-3 0,0 0-5 16,0 0-1-16,0 0-7 0,0 0-7 16,0 0-9-16,0 0-9 0,-22 8-4 0,22-8 1 15,0 0 9-15,-22 7 9 0,22-7 9 16,-17 7 6-16,17-7 4 0,0 0 3 15,-21 17 3-15,21-17 2 0,0 0 0 16,-14 24-1-16,14-24 0 0,-3 30-2 16,3-30 2-16,3 35 2 0,-1-13-1 15,4 2-2-15,0-1-1 0,4 1-3 16,-3-7 0-16,3 0 1 0,-10-17-1 0,20 27 1 16,-20-27-2-16,18 19-10 15,-18-19-14-15,20 8-30 0,-20-8-28 0,23-1-21 16,-23 1-8-16,20-6 16 0,-20 6 29 15,21-16-175-15</inkml:trace>
  <inkml:trace contextRef="#ctx0" brushRef="#br0" timeOffset="128977.753">3591 7905 377 0,'0'0'25'15,"0"0"31"-15,0 0 16 0,0 0 0 0,0 0-17 16,0 0-23-16,0 0-5 0,-17-10 4 16,17 10 0-16,0 0-4 0,0 0-11 15,0 0-11-15,0 0-7 0,-16 22-2 16,16-22 1-16,-7 34 5 0,5-8 2 16,0 0 2-16,4 1-1 0,0-6-4 0,3-2 0 15,0-2-4-15,-5-17-6 0,18 28-8 16,-18-28-16-16,24 21-17 0,-24-21-20 15,26 10-19-15,-26-10 5 0,30-1 18 16,-30 1-178-16</inkml:trace>
  <inkml:trace contextRef="#ctx0" brushRef="#br0" timeOffset="129374.484">3821 7990 367 0,'0'0'-3'16,"0"0"1"-16,17 10 3 0,-17-10 0 16,0 0 1-16,20-10 0 0,-20 10-2 0,17-17 2 15,-17 17-2-15,9-22 0 16,-9 22 1-16,1-21-1 0,-1 21 1 0,-3-21 1 15,3 21 1-15,-7-17 4 0,7 17 10 16,0 0 9-16,0 0 9 0,-23-5 0 16,23 5-4-16,0 0-7 0,0 0-5 15,-20 10-2-15,20-10 1 0,-8 20 2 16,2-1 9-16,3 5 8 0,2 3 5 0,2-1 2 16,2-1-8-16,3-3-9 15,1-4-11-15,0-1-7 0,-7-17-4 0,17 23-3 16,-17-23-1-16,20 20-7 0,-20-20-20 15,27 13-24-15,-27-13-35 0,32 3-11 16,-17-3 1-16,6-6 22 0,-1-3 34 16,5-5 17-16,-3 0-186 0</inkml:trace>
  <inkml:trace contextRef="#ctx0" brushRef="#br0" timeOffset="129734.345">4319 7802 425 0,'0'0'121'0,"0"0"36"16,0 0 13-16,0 0-29 0,0 0-72 15,0 0-23-15,0 0-5 0,0 0-1 0,0 0-6 16,0 0-12-16,-16-1-9 0,16 1-9 15,0 0-7-15,0 0-6 0,-17 17-6 16,17-17 1-16,-10 24-1 0,6-6 3 16,4 4 3-16,-3 3 0 0,3-5 2 15,5-1-1-15,0-1 0 0,-5-18 3 16,12 30 1-16,-12-30-4 0,12 27 0 16,-12-27-7-16,10 20-12 0,-10-20-9 0,0 0-15 15,0 19-8-15,0-19-29 16,0 0-12-16,-14 27-4 0,14-27-3 0,-17 25 31 15,17-25 20-15,-16 17 24 0,16-17 16 16,0 0 12-16,0 0-201 0</inkml:trace>
  <inkml:trace contextRef="#ctx0" brushRef="#br0" timeOffset="130067.822">4622 7734 383 0,'0'0'8'0,"0"0"46"16,0 0 27-16,0 0 12 0,0 0-1 16,0 0-33-16,-20 3-10 0,20-3 7 15,0 0 7-15,-17 1-6 0,17-1-15 16,0 0-18-16,-17 9-14 0,17-9-13 16,0 0-11-16,0 0-9 0,-7 21-4 0,7-21 1 15,1 28 2-15,5-8 5 16,0 0 3-16,5 0 1 0,-1 3 3 0,1-5 3 15,2 1 0-15,0-2 3 0,-13-17 3 16,20 27 1-16,-20-27-2 0,16 26 1 16,-16-26-2-16,10 20-3 0,-10-20 2 15,0 0 1-15,0 0 6 0,-2 18 6 16,2-18 2-16,0 0-17 0,-27 20-33 0,27-20-19 16,-31 16-14-16,31-16-3 15,-30 5 9-15,30-5 8 0,-23-5 13 0,23 5-186 16</inkml:trace>
  <inkml:trace contextRef="#ctx0" brushRef="#br0" timeOffset="130827.48">5346 7872 416 0,'0'0'99'15,"0"0"32"-15,0 0 5 0,0 0-30 16,0 0-76-16,0 0-31 0,0 0-5 0,6 25 20 16,-2-5 19-16,3 13 14 15,3 7 13-15,-3 10-12 0,5 2-12 0,-4 1-16 16,1 0-10-16,-1-4-6 0,-2-7-4 15,-2-8 1-15,2-9-1 0,-5-6-3 16,-1-19-4-16,6 21-9 0,-6-21-6 16,0 0-5-16,0 0-1 0,0 0-14 15,0 0-7-15,0 0-25 0,-20-35-17 16,9 2 12-16,-2-10 5 0,3-11 27 16,3-3 25-16,0 3 12 0,1 2 10 0,2 5 5 15,0 7 1-15,2 6 2 16,2 5 4-16,2 9 2 0,-2 20-2 0,4-28-1 15,-4 28-5-15,0 0-5 0,0 0 0 16,17-12-1-16,-17 12 1 0,20 5 6 16,-20-5 4-16,24 20 9 0,-24-20 12 15,23 34 1-15,-16-17 2 0,-3 0-4 16,-1 3-6-16,-3-2 2 0,-6 2-8 0,2 3-3 16,-3-3-15-16,-6 3-43 15,0-2-36-15,-1-4-32 0,14-17-15 0,-21 21 30 16,-43-75 30-16,64 54-168 0</inkml:trace>
  <inkml:trace contextRef="#ctx0" brushRef="#br0" timeOffset="131173.932">5668 7897 388 0,'0'0'0'15,"0"0"10"-15,0 0 29 0,0 0 17 16,0 0 7-16,0 0 0 0,0 0-22 15,0 0-13-15,0 0-3 0,0 0-5 16,0 0-2-16,-17 5-4 0,17-5-3 16,-13 25-5-16,9-3 0 0,-1 2-1 15,3 1-3-15,3 0 0 0,2-3-3 16,2-3-2-16,-5-19 1 0,12 23-1 16,-12-23 0-16,17 14 1 0,-17-14 0 15,17 7-1-15,-17-7 0 0,23-4 2 0,-23 4 4 16,23-17 5-16,-23 17 1 0,25-33 1 15,-12 14-1-15,-3 1 0 0,-6-1 1 16,-4 19 1-16,-3-31 7 0,3 31 6 16,-11-23-2-16,11 23-4 0,0 0-17 15,-23-12-27-15,23 12-24 0,-18-3-15 16,18 3-15-16,-20 3-2 0,20-3 0 16,0 0 12-16,-22 21 21 0,22-21-184 0</inkml:trace>
  <inkml:trace contextRef="#ctx0" brushRef="#br0" timeOffset="131355.573">5915 7967 391 0,'0'0'14'0,"17"19"7"16,-17-19 3-16,0 0-2 15,8 27-5-15,-8-27-2 0,7 28 0 0,-7-28-2 16,7 26-4-16,-7-26-7 0,5 24-10 15,-5-24-15-15,5 23-15 0,-5-23-1 16,-2 20-195-16</inkml:trace>
  <inkml:trace contextRef="#ctx0" brushRef="#br0" timeOffset="131517.318">5932 7737 480 0,'0'0'101'15,"0"0"3"-15,0 0-12 16,-17 0-77-16,17 0-27 0,0 0-9 0,0 0-8 16,0 0-10-16,3 21-9 0,-3-21-15 15,4 33-11-15,-4-16 16 0,6 7-188 16</inkml:trace>
  <inkml:trace contextRef="#ctx0" brushRef="#br0" timeOffset="131877.09">6159 8081 383 0,'10'17'-1'0,"-10"-17"4"0,0 0 1 16,11 19 4-16,-11-19 4 0,0 0 7 0,0 0 7 15,0 0 8-15,0 0 9 16,0 0 4-16,0 0-5 0,0 0-8 0,0 0-13 15,0 0-4-15,-17-6 7 0,17 6 7 16,-14-20 0-16,14 20-4 0,-10-23-11 16,10 23-9-16,-3-27-4 0,6 10-3 15,1 0-5-15,3-2-5 0,-7 19 0 16,17-29-3-16,-17 29 1 0,19-19 2 16,-19 19-2-16,18-7 0 0,-18 7 0 15,20 3 6-15,-20-3 0 0,20 10 3 0,-20-10 4 16,21 20 0-16,-21-20 3 0,23 32 0 15,-13-13-1-15,0 1-1 0,0-2-8 16,1 2-17-16,-1-1-22 0,0-2-18 16,-10-17-15-16,27 23 16 0,-27-23-182 15</inkml:trace>
  <inkml:trace contextRef="#ctx0" brushRef="#br0" timeOffset="132123.706">6628 7602 441 0,'0'0'122'0,"0"0"19"0,0 0 20 15,0 0-61-15,0 0-51 0,0 0-18 16,0 0-17-16,0 0-4 0,0 0 5 0,-7 39 15 16,11-7 5-16,3 13 1 15,3 2-7-15,3 4-15 0,-3 1-7 0,0-6-5 16,1 4-2-16,-1-3-4 0,0 0-10 15,0-1-20-15,-4-2-54 0,-2-1-29 16,-1-5-30-16,-1-8-14 0,-2-9 35 16,0-21 34-16,0 0-166 0</inkml:trace>
  <inkml:trace contextRef="#ctx0" brushRef="#br0" timeOffset="132276.462">6560 7953 784 0,'0'0'211'15,"0"0"-20"-15,0 0-155 0,0 0-30 16,10-19 1-16,-10 19 3 0,37-12 0 16,-12 3-5-16,8 1-10 0,1-4-28 15,3-2-80-15,2 0-70 0,0-3-29 16,-4 1-181-16</inkml:trace>
  <inkml:trace contextRef="#ctx0" brushRef="#br0" timeOffset="134034.617">7238 8075 579 0,'0'0'148'16,"0"0"6"-16,-19-10-47 0,19 10-46 16,0 0-4-16,0 0 5 0,0 0-5 15,0 0-16-15,0 0-11 0,0 0-11 16,0 0-9-16,0 0-3 0,0 0-5 0,0 0-2 15,0 0-1-15,0 0-1 0,0 0 0 16,2 26 1-16,-2-26-1 0,7 27-2 16,-7-27-3-16,-2 27-10 0,2-27-14 15,-7 28-23-15,7-28-51 0,-13 29-50 16,13-29-30-16,-12 17 8 0,12-17-151 0</inkml:trace>
  <inkml:trace contextRef="#ctx0" brushRef="#br0" timeOffset="134697.452">7785 7462 477 0,'0'0'89'0,"0"0"0"0,0 0-20 15,4 27-60-15,2-3 2 0,-2 13 20 16,0 7 10-16,-1 0 14 0,0 2-1 16,1-3-14-16,3-3-5 0,-1-1-9 15,0 0-8-15,1-2-3 0,0-3-7 16,-3 0-3-16,-1-5-2 0,0-8-1 0,-2-4 2 15,-1-17-2-15,0 0 1 0,0 0 0 16,0 0 1-16,0 17 5 0,0-17-1 16,0 0-3-16,0 0-5 0,-17-26-3 15,17 26 0-15,-11-28 1 0,8 11-1 16,3-3-3-16,3-3 0 0,4 2-4 0,3 0-2 16,0 2 1-16,-10 19-4 15,26-27-2-15,-8 23 3 0,-1 1 0 0,0 6 5 16,7 2 6-16,-2 5 5 0,0 6 1 15,-2 0 3-15,-3 1 0 0,-5 0-1 16,-5 1 6-16,1-1 10 0,-6 2 9 16,-4-2 8-16,-3 0-2 0,-5 2-8 15,-4 0-9-15,-3 0-6 0,-3-1-1 16,-2-5-2-16,2-4-2 0,0-2-6 16,2-6-9-16,1 1-13 0,17-2-19 0,-23-3-36 15,23 3-63-15,0 0-41 16,0 0 2-16,-7-20-166 0</inkml:trace>
  <inkml:trace contextRef="#ctx0" brushRef="#br0" timeOffset="135132.797">8350 7794 415 0,'0'0'51'0,"0"0"16"15,0 0 18-15,-29 1-6 0,29-1 2 16,-20 4-1-16,20-4-10 0,-17 7-19 16,17-7-16-16,-27 10-9 0,27-10-8 15,-21 22-7-15,21-22-5 0,-16 30-4 16,12-9-2-16,4 2-2 0,0-2-4 16,0 3-4-16,3-4-1 0,4-1-4 0,0-1-1 15,-7-18-6-15,20 24-4 16,-20-24-2-16,24 12 4 0,-24-12 7 0,24 1 11 15,-24-1 6-15,16-10 4 0,-16 10 6 16,15-21-5-16,-6 4-2 0,-5-2 3 16,2-4 0-16,-6 1 8 0,0 2 10 15,0 0 6-15,0 20 5 0,-1-27 6 16,1 27 7-16,0 0 3 0,-5-17 0 0,5 17-7 16,0 0-10-16,0 0-10 15,0 0-10-15,0 0-9 0,0 0-3 0,0 0-1 16,-5 18-1-16,5-18 1 0,8 34-3 15,-4-11-8-15,2 0-18 0,-2-2-21 16,6-1-37-16,-3-3-46 0,-7-17-37 16,20 22-17-16,-20-22 33 0,-22-43 35 15,22 43-132-15</inkml:trace>
  <inkml:trace contextRef="#ctx0" brushRef="#br0" timeOffset="135403.37">8586 7846 418 0,'17'-17'49'0,"-17"17"16"0,0-18 23 0,0 18 1 15,0 0 11-15,-17-20 14 0,17 20-3 16,0 0-17-16,-17-13-17 0,17 13-22 16,0 0-16-16,0 0-15 0,0 0-13 15,0 0-14-15,0 0-10 0,0 0-5 16,-17 18-4-16,17-18 4 0,0 32 5 0,7-8 1 16,0 0 2-16,3 0-2 15,0-1-1-15,0-4 4 0,-10-19 1 0,20 31 2 16,-20-31-1-16,17 25 1 0,-17-25-1 15,10 18 1-15,-10-18 4 0,0 0 0 16,0 0 2-16,0 0-2 0,0 0-15 16,-16 15-38-16,16-15-43 0,-27 4-29 15,27-4-8-15,-27-7 11 0,27 7 30 0,-30-24 31 16,30 24-179-16</inkml:trace>
  <inkml:trace contextRef="#ctx0" brushRef="#br0" timeOffset="135693.914">8823 7924 411 0,'25'8'25'0,"-25"-8"2"0,0 0 5 15,17 5-9-15,-17-5-1 0,0 0 8 16,0 0-1-16,0 0-4 0,0 0-8 16,14-28-9-16,-14 28-8 0,8-33-3 15,-6 13-1-15,-2 0 0 0,0 3 5 0,0 17 11 16,0 0 11-16,-14-17 9 0,14 17 7 15,0 0 3-15,-18 2 3 0,18-2-2 16,0 0-8-16,-22 15-6 0,22-15-7 16,-12 29 1-16,7-7 3 0,3 10 6 15,4-1 2-15,0 0-2 0,6 1-3 16,4-7-10-16,0-2-7 0,8-3-8 16,2-3-9-16,6-3-14 0,-3-5-42 0,2-6-38 15,2-5-52-15,-1-6-27 16,3-4-163-16</inkml:trace>
  <inkml:trace contextRef="#ctx0" brushRef="#br0" timeOffset="136284.445">9526 7788 454 0,'0'0'74'0,"-17"-14"13"15,17 14 10-15,-31-6-31 0,31 6-3 16,-27 3 1-16,27-3-6 0,-23 3-12 16,23-3-7-16,-20 11-11 0,20-11-9 15,0 0-9-15,-17 19-6 0,17-19-7 16,3 19-1-16,-3-19-2 0,17 32 0 16,-4-12 1-16,5 1-1 0,2-3 0 0,4 0 3 15,-1-3 1-15,-3-3 2 16,1 2 2-16,-21-14-1 0,27 21-1 0,-27-21-1 15,0 0 2-15,13 19 8 0,-13-19 8 16,0 0 4-16,-17 10-3 0,17-10-10 16,-35 18-14-16,7-8-12 0,3-1-14 15,5-5-19-15,0-4-51 0,20 0-35 16,-18-13-19-16,18 13 17 0,0-33-145 16</inkml:trace>
  <inkml:trace contextRef="#ctx0" brushRef="#br0" timeOffset="137038.264">9741 7592 383 0,'23'-25'22'16,"-23"25"19"-16,7-21 25 0,-7 21 29 15,0 0 9-15,0 0 11 0,0 0 1 16,-14-17-17-16,14 17-24 0,0 0-28 16,0 0-25-16,0 0-13 0,0 0-5 0,-6 24-2 15,9-1 1-15,0 10-2 0,1 4 3 16,2 4 0-16,-4-1 0 0,7-2-5 15,-3-1-4-15,1-1-9 0,-4-2-19 16,-1 0-19-16,3 2-20 0,-8-2-23 16,1-9 5-16,2-25 19 0,-1 22 25 15,1-22 12-15,0 0-5 0,0 0-6 16,-24-20-3-16,11 3 16 0,2-5 18 0,1-3 9 16,-3-4 5-16,3-1 8 15,4 5 6-15,1-1 9 0,2 8 6 0,3 18 4 16,3-27 0-16,-3 27-9 15,4-17-9-15,-4 17-7 0,15-18-4 0,-15 18-2 16,25-15-5-16,-25 15-3 0,34-10-7 16,-13 7-6-16,5 3-6 0,1 4-3 15,0 2 1-15,1 3 2 0,-1-2 7 16,-4 0 3-16,1 0 6 0,-4-1 6 16,0-1 4-16,-1 1 1 0,-19-6-1 0,22 8 1 15,-22-8 2-15,0 0 2 16,0 0 15-16,0 0 22 0,0 0 30 0,0 0 26 15,0 0-4-15,0 0-17 0,0 0-28 16,0 0-21-16,-25-1 4 0,25 1 0 16,-27 0 0-16,27 0-8 0,-24-1-10 15,24 1-6-15,-19 0-7 0,19 0-3 16,-17 7-6-16,17-7-5 0,0 0-1 0,-17 21 2 16,17-21 4-16,-6 27 3 15,6-27 2-15,3 31-6 0,1-11-5 0,2-1-5 16,1-2-5-16,-7-17-1 0,21 30 1 15,-21-30 4-15,23 17 4 0,-23-17 6 16,27 1 6-16,-27-1 2 0,22-5 2 16,-22 5 1-16,0 0 1 0,22-23 5 15,-22 23 3-15,12-24 2 0,-12 24 3 16,5-32 2-16,-5 32 2 0,-4-31 1 16,4 31 2-16,-4-26 4 0,4 26 1 0,0 0 2 15,0 0-2-15,0 0-11 16,0 0-6-16,0 0-5 0,0 0-5 0,0 0-3 15,0 0-1-15,0 0 3 0,0 0-1 16,-11 27 1-16,11-2-4 0,2 4-13 16,-2 0-12-16,7-1-17 0,3-1-22 15,0-4-24-15,5-4-26 0,-1-2-8 16,3-3 5-16,3-4 20 0,0-6 34 16,0-5-182-16</inkml:trace>
  <inkml:trace contextRef="#ctx0" brushRef="#br0" timeOffset="137263.909">10415 7653 452 0,'0'0'105'16,"-3"-24"26"-16,3 24 20 0,-19-16-39 15,19 16-17-15,0 0-12 0,0 0-13 16,-17-6-20-16,17 6-20 0,0 0-16 16,0 0-8-16,0 0-5 0,-5 20-1 0,5-3 1 15,3 6-2-15,-1 8-4 0,0 5-8 16,1 1-11-16,1 1-7 0,-1-2-18 15,0-1-30-15,-3 1-34 0,0-2-28 16,0-3-2-16,0-6 29 0,0-25 36 16,-6 25 29-16,6-25 15 0,0 0 9 15,-21-11 7-15,21 11-193 0</inkml:trace>
  <inkml:trace contextRef="#ctx0" brushRef="#br0" timeOffset="137554.455">10293 7896 404 0,'-7'-17'52'15,"7"17"36"-15,0 0 33 0,0 0-6 0,0 0-16 16,0 0-28-16,0 0-24 0,0-20-11 15,0 20-5-15,27-9-9 0,-10 2-12 16,4 3-12-16,2-2-12 0,-2 4-13 16,2-1-8-16,-3 0 1 0,1 1 4 15,-1 2 4-15,-20 0 3 0,30-1-1 16,-30 1 5-16,22 3 7 0,-22-3 8 16,0 0 6-16,19 1 5 0,-19-1 10 0,0 0 6 15,0 0 8-15,0 0 1 16,0 0-2-16,0 0 2 0,0 0-2 0,0 0 1 15,8 20-3-15,-8-20-4 0,7 27-8 16,0-10-7-16,-7-17-4 0,13 30-4 16,-6-13-3-16,-7-17-5 0,3 32-28 15,-3-32-11-15,4 29-30 0,-4-29-30 16,6 23-4-16,-6-23-11 0,0 0 9 16,0 0 29-16,0 0 32 0,0 0 22 15,11-20-182-15</inkml:trace>
  <inkml:trace contextRef="#ctx0" brushRef="#br0" timeOffset="137673.265">10603 7759 453 0,'-4'-17'59'0,"4"17"5"0,0 0-26 16,-13-17-18-16,13 17-15 0,0 0-20 15,0 0-23-15,0 0-22 0,0 0-3 16,0 0 13-16,0 0-183 0</inkml:trace>
  <inkml:trace contextRef="#ctx0" brushRef="#br0" timeOffset="151204.49">10984 7833 387 0,'0'0'-2'0,"0"0"3"0,0 0 9 15,0 0 15-15,0 0 13 0,0 0 8 0,-12-20 3 16,12 20-5-16,0 0 0 0,0 0 2 16,0 0 4-16,0 0 6 0,0 0-4 15,0 0-5-15,-22-18-9 0,22 18-11 16,-15-4-6-16,15 4-3 0,-20-3-2 15,20 3-1-15,-22-2-3 0,22 2 1 0,-25 5 0 16,25-5 0-16,-22 7 1 16,22-7-3-16,-20 8-4 0,20-8-2 0,0 0-4 15,-17 25-1-15,17-25 1 0,-11 28-2 16,8-11 2-16,3 4-1 0,4-2-2 16,-1 2 0-16,7 1-1 0,0-4 0 15,-10-18 0-15,27 30-2 0,-27-30-2 16,24 18-2-16,-24-18-4 0,25 12-3 15,-25-12 1-15,25-3 1 0,-25 3 4 16,29-14 4-16,-29 14 0 0,27-30 2 0,-17 9-1 16,-3-5-2-16,-2 2 2 15,-3 0 2-15,1 5 3 0,-3 19 5 0,-6-26 2 16,6 26 0-16,0 0-9 0,-17-18-12 16,17 18-17-16,-24-9-18 0,24 9-12 15,-22-7-17-15,22 7-10 0,-19 2-12 16,19-2 13-16,0 0 26 0,-20 24-178 15</inkml:trace>
  <inkml:trace contextRef="#ctx0" brushRef="#br0" timeOffset="151627.243">11149 7890 431 0,'12'22'51'0,"-12"-22"6"0,0 0 4 0,0 0-25 16,4 20-7-16,-4-20 3 15,0 0-1-15,7 24 1 0,-7-24-1 0,0 17-5 16,0-17-6-16,0 0-6 0,0 0-3 16,0 0-5-16,0 0 0 0,0 0-2 15,0 0 1-15,0 0 2 0,0 0 4 16,0 0 2-16,0 0-2 0,0 0-4 15,0 0-9-15,0 0-2 0,-3-26 2 0,3 26 0 16,-2-28 1-16,7 9-6 16,-1-1-7-16,6 0 0 0,3 3-3 0,-13 17 0 15,20-28 2-15,-20 28 0 0,17-13 2 16,-17 13 5-16,22-3 3 0,-22 3 8 16,22 9 8-16,-22-9 11 0,27 17 8 15,-27-17 3-15,29 28 5 0,-14-9-1 16,0 4-4-16,-2-4-3 0,-2 6-10 15,-3-4-8-15,1-1-5 0,-3 0-8 16,-4 0-21-16,3-3-47 0,-5-17-52 0,10 28-41 16,-10-28 15-16,7 19-159 15</inkml:trace>
  <inkml:trace contextRef="#ctx0" brushRef="#br0" timeOffset="154671.473">11790 7472 414 0,'22'13'0'0,"-22"-13"8"16,0 0 5-16,19 17 6 0,-19-17 4 15,17 30 2-15,-4-6 0 0,4 2-1 16,3 5-2-16,0 2 5 0,5-1 11 15,-2 4 3-15,4-3 0 0,-3 1-3 16,-2-3-11-16,-4-2-4 0,-6-1-2 0,-4-2-8 16,-7-1-1-16,-2 4-4 0,-9 1-9 15,-3 1-16-15,-4 2-15 0,-10-2-27 16,3-1-11-16,-3-5-6 0,-3-5-5 16,6-6 19-16,1-6-184 0</inkml:trace>
  <inkml:trace contextRef="#ctx0" brushRef="#br0" timeOffset="155155.274">12676 7498 424 0,'0'0'21'0,"0"0"21"16,0 0 10-16,0 0 5 0,0 0-15 0,0 0 4 16,0 0 2-16,0 0 2 0,0 0 4 15,3 21-12-15,1 0-5 0,5 9-1 16,2 0-6-16,-8 3-7 0,8 1-3 15,-1 0-5-15,-1 0-4 0,1-1-4 16,-3-3-4-16,1-5-7 0,1 0-15 0,-1-5-16 16,-8-20-33-16,10 28-22 0,-10-28-9 15,6 17-3-15,-6-17 11 0,0 0 23 16,0 0 22-16,-21 0-190 0</inkml:trace>
  <inkml:trace contextRef="#ctx0" brushRef="#br0" timeOffset="155321.013">12593 7687 439 0,'0'0'43'0,"0"0"15"15,0 0 4-15,0 0-17 0,0 0-13 16,20 4-8-16,-20-4-7 0,26-13-7 16,-2 5-6-16,2-4-18 0,11-2-16 15,1 1-16-15,-1-1-28 0,3 3 4 16,-6 2-189-16</inkml:trace>
  <inkml:trace contextRef="#ctx0" brushRef="#br0" timeOffset="155800.86">13025 7701 413 0,'4'21'15'16,"-4"-21"7"-16,6 30 3 0,-2-11-1 15,1 2-6-15,4 6-1 0,-2 2-2 16,-1 1 2-16,-2-1-1 0,-1 0-1 0,4-2-2 16,-4-3-4-16,0-4-3 15,-3-20-1-15,4 26-1 0,-4-26-1 0,0 0 5 16,0 0 12-16,0 0 25 0,0 0 10 16,0 0-3-16,0 0-12 0,-7-27-19 15,-4 2-6-15,2-3-1 0,5-8 4 16,-2 1-2-16,7 1 1 0,1-1-1 15,1 6 1-15,4 2-1 0,0 4-3 0,0 4-1 16,-7 19-5-16,17-22-6 16,-17 22-3-16,0 0-3 0,24-8 0 0,-24 8-1 15,19 6-9-15,-19-6-18 0,21 17-28 16,-21-17-27-16,23 22-9 0,-23-22 1 16,20 24 6-16,-13-6 24 0,-7-18-188 15</inkml:trace>
  <inkml:trace contextRef="#ctx0" brushRef="#br0" timeOffset="156488.62">13399 7961 402 0,'0'0'8'0,"10"19"9"15,-10-19 7-15,0 0 3 0,0 0-2 16,0 0-4-16,14-19-3 0,-14 19-2 15,17-19-4-15,-17 19-1 0,16-32-1 16,-9 14-6-16,-4-2 0 0,-3-2-3 16,0 4 0-16,-2 1-1 0,2 17-1 0,-1-27 2 15,1 27 2-15,0 0 8 0,0 0 7 16,-17-16 7-16,17 16 3 0,0 0-4 16,-23 0-6-16,23 0-7 0,0 0-4 15,-17 14-4-15,17-14 1 0,-10 29-2 16,8-9 1-16,0 3-1 0,2 2-1 15,0-2 0-15,0 1-3 0,7-5 1 16,-3-2 0-16,-4-17 0 0,19 27 0 0,-19-27 2 16,18 17 0-16,-18-17-2 15,0 0 1-15,0 0-2 0,0 0 4 0,23 3 6 16,-23-3 3-16,0 0 6 0,23-20 2 16,-23 20-1-16,11-26-2 0,-11 26-1 15,10-31-4-15,-10 31-2 0,13-33-2 16,-3 16-5-16,-10 17-2 0,14-27-2 15,-14 27-1-15,0 0-2 0,17-13 2 0,-17 13-1 16,20 2 0-16,-20-2 2 16,18 7 1-16,-18-7 0 0,0 0 4 0,16 18 5 15,-16-18 4-15,7 19 6 0,-7-19 3 16,10 17 5-16,-10-17 2 0,0 0-2 16,1 21-3-16,-1-21-7 0,0 0-4 15,0 0-5-15,0 0-3 0,0 0 0 16,0 0 2-16,0 0 3 0,0 0 4 15,16-20 4-15,-16 20-2 0,13-20-3 16,-13 20-4-16,16-24-3 0,-16 24-2 0,12-20 0 16,-12 20-1-16,0 0-1 15,0 0 1-15,0 0-1 0,0 0-1 0,0 0-2 16,0 0 0-16,0 0 1 0,0 0 0 16,16 17 1-16,-16-17 1 0,14 19 1 15,-14-19-2-15,15 23-7 0,-15-23-24 16,19 19-41-16,-19-19-55 0,29 10-18 15,-29-10 11-15,35-11 22 0,-17-5 47 16,6-6 26-16,-39-57 12 0,37 49-195 16</inkml:trace>
  <inkml:trace contextRef="#ctx0" brushRef="#br0" timeOffset="156735.868">13397 7509 432 0,'0'0'36'0,"0"0"9"0,7-24 3 16,-7 24-2-16,0 0 2 0,15-24-3 16,-15 24-1-16,27-20-15 0,-27 20-19 15,31-12-6-15,-31 12-9 0,27-2-8 16,-27 2-13-16,27 7-12 0,-27-7-8 15,30 21-5-15,-30-21 0 0,27 36 1 0,-20-18 5 16,3 3 13-16,-9 6-197 16</inkml:trace>
  <inkml:trace contextRef="#ctx0" brushRef="#br0" timeOffset="161905.795">14274 7946 432 0,'10'17'40'0,"-10"-17"27"0,0 0 6 16,0 0-23-16,0 0-33 0,7-21-25 15,3 1-17-15,-3-12-9 0,10-6 3 16,3-5 1-16,-9-1 5 0,5 1 3 16,-5 5 10-16,2 4 3 0,-3 7 4 15,-3 7 7-15,-7 20 1 0,6-29 8 16,-6 29 8-16,0 0 7 0,0 0 11 0,0 0 7 16,0 0 15-16,0 0 7 15,0 0-1-15,0 0-8 0,0 0-13 0,0 0 0 16,-6 37 0-16,3-7 3 0,2 4-2 15,5 2-11-15,-1 1-12 0,1-1-6 16,2-1-6-16,-2-2-6 0,2 0-1 16,-2-5-4-16,2 1-13 0,0-2-34 15,-5-5-51-15,6-2-44 0,-7-20-17 0,7 26 15 16,-7-26 45-16,0 0-162 16</inkml:trace>
  <inkml:trace contextRef="#ctx0" brushRef="#br0" timeOffset="162303.693">14839 7806 421 0,'0'0'69'0,"9"22"21"0,-9-22 5 15,0 0-30-15,0 21-23 0,0-21-8 16,6 27 1-16,-6-27-2 0,12 27-8 16,-12-27-13-16,12 21-7 0,-12-21-1 15,13 22-2-15,-13-22 1 0,12 17-1 16,-12-17-1-16,0 0-2 0,22 13-1 16,-22-13 3-16,0 0 3 0,20-7 5 0,-20 7 4 15,0 0 6-15,22-23 6 0,-22 23 4 16,12-29 1-16,-3 9-2 0,-6-2-3 15,5-3-2-15,-3 3-3 0,-3 0 0 16,0 5-2-16,-2 17-1 0,0-28-5 16,0 28-5-16,1-20-6 0,-1 20-5 0,0 0-9 15,0 0-15-15,0 0-31 16,0 0-42-16,0 0-48 0,0 0-8 0,0 0 10 16,0 0 38-16,0 0 53 0,16 23-181 15</inkml:trace>
  <inkml:trace contextRef="#ctx0" brushRef="#br0" timeOffset="163716.876">15264 7300 855 0,'0'0'222'0,"0"0"-70"16,0 0-143-16,0 0-12 0,27-10 1 0,-27 10 7 15,41 20 3-15,-5-6-7 0,8 2-16 16,7-3-44-16,2 2-72 0,-2-2-63 15,-4-2-15-15,-9 2-162 0</inkml:trace>
  <inkml:trace contextRef="#ctx0" brushRef="#br0" timeOffset="178153.057">15295 7769 301 0,'0'0'65'0,"0"0"-45"16,0 0 12-16,0 0 12 0,19 0 7 15,-19 0-4-15,0 0 6 0,0 0 14 16,0 0 11-16,0 0 4 0,0 0-4 15,0 0-13-15,0 0-12 0,0 0-10 16,0 0-10-16,0 0-8 0,0 0-6 16,0 0-7-16,0 0-5 0,0 0-2 0,0 0 0 15,-6 17 6-15,6-17 2 0,14 40-1 16,-7-14-2-16,3 2-4 0,-3 1-1 16,-2-2 0-16,0 0-1 0,3-4 0 15,-4-5-2-15,-4-18-1 0,11 24-1 16,-11-24-3-16,0 0-4 0,21 16-3 15,-21-16-4-15,0 0 0 0,18-1 3 16,-18 1 2-16,0 0 5 0,11-18 3 0,-11 18 2 16,11-25 1-16,-6 4-2 0,-4-4 1 15,5 0 0-15,-6-2 0 0,3 7 0 16,-3 1 0-16,0 19 0 0,0-30 0 16,0 30-1-16,-3-22 1 0,3 22-1 15,0 0 0-15,3-17 2 0,-3 17-2 16,0 0-1-16,0 0 0 0,0 0-3 15,0 0 0-15,0 0 0 0,0 0 0 0,0 0 1 16,0 0 2-16,2 17 6 16,-2-17 0-16,12 32 2 0,-5-13 0 0,-1-2-2 15,1 1 2-15,0-1 0 0,3 2-3 16,0 1 1-16,-10-20-4 0,27 31-1 16,-27-31-1-16,17 22-3 0,-17-22-3 15,0 0-4-15,21 14-1 0,-21-14-1 16,0 0-1-16,20 1-1 0,-20-1-2 15,0 0 2-15,0 0 5 0,13-18 3 16,-13 18 3-16,14-36-2 0,-10 8-2 0,2-4 1 16,-4 4 1-16,-1 7 7 15,-1 21 4-15,0-27 9 0,0 27 5 0,0 0 5 16,0 0 1-16,0 0-8 0,0 0-8 16,0 0-8-16,0 0-7 0,0 0 2 15,0 0 1-15,0 0 1 0,4 27 6 16,2-10 1-16,-6-17 4 0,16 34 2 15,-8-14-2-15,2-3 0 0,-3 0-5 16,-7-17-3-16,7 21-3 0,-7-21-6 16,0 0-14-16,13 19-36 0,-13-19-55 0,0 0-49 15,17 10-18-15,-17-10 19 0,0 0 56 16,24-6-147-16</inkml:trace>
  <inkml:trace contextRef="#ctx0" brushRef="#br0" timeOffset="178506.501">15755 7920 348 0,'0'0'4'0,"0"0"7"16,0 0 9-16,0 0 6 15,-19 10 1-15,19-10-2 0,0 0-3 0,0 0 0 16,0 0-1-16,0 0-2 0,0 0-3 16,0 0-2-16,0 0-2 0,0 0-1 15,0 0-1-15,0 0-3 0,0 0-1 16,-13-18 3-16,13 18 1 0,0 0 3 15,-7-22 0-15,7 22 5 0,-4-18 11 16,4 18 11-16,0 0 6 0,-1-17-6 16,1 17-14-16,0 0-13 0,0 0-9 0,0 0-7 15,8-24-6-15,-8 24-8 0,17-16-9 16,-17 16-6-16,32-17 0 0,-15 10 4 16,-17 7 6-16,27-6 9 0,-27 6 6 15,17 11 4-15,-17-11 8 0,24 27 2 16,-11-9 1-16,-6 1 0 0,1 1-4 15,-3 0-5-15,-1 0-16 0,2 0-15 16,-5-1-18-16,5-2-12 0,-6-17-9 16,4 21 9-16,-4-21 16 0,17 6 17 15,-17-6-180-15</inkml:trace>
  <inkml:trace contextRef="#ctx0" brushRef="#br0" timeOffset="179042.657">16021 7879 347 0,'0'0'0'16,"4"-24"0"-16,-4 24 2 0,-4-17 12 15,4 17 14-15,0 0 12 0,0 0 10 0,-13-17 9 16,13 17 1-16,0 0 1 16,0 0-4-16,0 0-15 0,-17 0-12 0,17 0-14 15,0 0-12-15,0 0-9 0,-17 17-2 16,17-17 0-16,-4 31 1 0,2-10 0 16,1 2-2-16,2 0 0 0,1 1-4 15,2-4-3-15,6-3 3 0,-10-17-2 16,20 24 7-16,-20-24 3 0,25 13 3 15,-25-13 2-15,30 0 0 0,-30 0 2 16,24-10-1-16,-24 10 1 0,20-17 1 0,-20 17 1 16,13-33 0-16,-13 12 1 15,0 1 2-15,0 1 5 0,0 19 8 0,-6-24 10 16,6 24 5-16,0 0-4 0,0 0-11 16,0 0-14-16,0 0-12 0,0 0 0 15,-10 17 3-15,13 9 10 0,0 8 7 16,1 12 5-16,6 9 3 0,0 3 3 15,5 5 2-15,2 3-6 0,0 0-5 16,1-3-6-16,1-3-7 0,1-8 0 16,-9-5 0-16,-1-5 1 0,-4-10 3 0,-6-2 1 15,-3-4 1-15,-4-5-1 0,-6 0-2 16,-6-1-4-16,-3-4-1 0,-3-3-2 16,-2-6-2-16,-4-7-2 0,1-6-5 15,-1-9 1-15,1-4 4 0,-1-2 9 16,2-2 12-16,7 2 9 0,3-1 3 15,5 4-5-15,7-3-10 0,0-5-10 16,7-1-7-16,2-3 1 0,10 0-3 16,5 2 1-16,4-1-1 0,2 4-9 15,4 0-18-15,3 0-27 0,1-1-24 0,3-2-32 16,0-2-18-16,-1 1 5 0,1 4 1 16,-2 2-158-16</inkml:trace>
  <inkml:trace contextRef="#ctx0" brushRef="#br0" timeOffset="180303.21">17074 7838 362 0,'0'0'-1'15,"0"0"-1"-15,0 0-1 0,0 0 5 0,0 0 8 16,0 0 13-16,0 0 13 0,0 0 8 16,-20-16 2-16,20 16-6 0,-17-6-3 15,17 6-1-15,-17-4-2 0,17 4 1 16,0 0-2-16,-20 1-7 0,20-1-5 15,0 0-7-15,-25 26-3 0,13-9 1 0,5 2 0 16,-1-1-1-16,7 1-4 16,1-2-3-16,1 0-2 0,4 0-2 0,-5-17 0 15,11 28-2-15,-11-28-2 0,17 17 1 16,-17-17 0-16,21 9 1 0,-21-9 4 16,22-4 0-16,-22 4 3 0,28-17 0 15,-28 17 1-15,26-37 2 0,-16 8-4 16,0-5 2-16,-3-3-3 0,1-3-1 15,-6-3 1-15,1-3-3 0,-3-6-5 16,-3-2-6-16,-1-3 0 0,-2 3 11 0,-1 6 5 16,0 10 18-16,0 6 23 15,-1 11 14-15,8 21 9 0,0 0-4 0,0 0-25 16,0 0-23-16,0 0-13 0,0 0-4 16,0 0 3-16,-5 25 7 0,8 8 3 15,4 6 1-15,3 6-1 0,-5 5-6 16,2 4-2-16,1 3-6 0,-1 0-13 15,3 0-20-15,-3-6-17 0,3-7-11 16,-6-10 0-16,2-8 3 0,1-6-12 16,-7-20-12-16,3 17 2 0,-3-17-6 0,0 0 7 15,-10-20 8-15,0-1 4 0,-5-8 21 16,0-6 22-16,-2-4 20 0,0-1 4 16,0 5 2-16,0 3 6 0,1 11 14 15,16 21 23-15,-14-24 21 0,14 24 0 16,0 0-14-16,0 0-21 0,3-17-19 15,-3 17 2-15,31-7 0 0,-8 2 0 16,1 1-5-16,3-2-14 0,0 2-10 0,1 0-10 16,2 2-4-16,0 1 4 0,-2 1 7 15,5 0 10-15,-1 4 6 0,-3-1 4 16,-2 1 1-16,-5 1 2 0,-4-1 6 16,-18-4 3-16,26 14 8 0,-26-14 10 15,0 0 14-15,16 23 13 0,-16-23 3 16,0 0-7-16,0 23-6 0,0-23-10 15,0 0-4-15,-8 24-6 0,8-24-6 16,-7 20-9-16,7-20-4 0,-3 25-5 16,3-25-3-16,-2 22-6 0,2-22-10 0,0 18-14 15,0-18-25-15,0 0-36 16,10 20-22-16,-10-20-1 0,0 0 7 0,0 0 31 16,0 0 23-16,19-20 19 0,-14 3 16 15,-1-8 11-15,-3-5 7 0,1-3-1 16,-4-1 1-16,0 3 0 0,-3-1-1 15,0 5-1-15,-1 3 0 0,0 4 1 16,6 20 2-16,-10-25 25 0,10 25 29 0,0 0 18 16,0 0 9-16,0 0-22 15,0 0-33-15,0 0-29 0,0 0-13 0,0 0-12 16,0 0-17-16,-8 27-9 0,13-5-16 16,0 1 6-16,3-2 21 0,1-4-182 15</inkml:trace>
  <inkml:trace contextRef="#ctx0" brushRef="#br0" timeOffset="180656.657">17566 7691 350 0,'61'13'-1'15,"-37"-9"0"-15,-4 0 1 0,-20-4-2 16,27 10 1-16,-27-10 0 0,0 0-1 16,0 0 2-16,0 0 5 0,0 0 17 0,0 0 22 15,0 0 13-15,0 0 10 0,0 0 2 16,-20 6 10-16,20-6 5 0,0 0 6 16,-17-8-5-16,17 8-21 0,0 0-17 15,0 0-20-15,0 0-15 0,0 0-8 16,0 0-7-16,0 0-5 0,-18 7-2 15,18-7 2-15,-6 31 4 0,0-10 3 16,5 5 0-16,-2-5-3 0,6 1-1 0,-3-22-1 16,7 25 0-16,-7-25 1 15,0 0 2-15,23 17 1 0,-23-17 5 0,18 5 0 16,-18-5 4-16,0 0 5 0,24-15 1 16,-24 15 5-16,16-18 3 0,-16 18-1 15,17-27-1-15,-17 27-2 0,13-23 5 16,-13 23 5-16,0 0 5 0,0 0 0 15,0 0-9-15,0 0-8 0,0 0-8 16,0 0-7-16,0 0-3 0,0 0-2 16,0 0 0-16,0 0-8 0,8 29-10 0,-2-12-30 15,1 0-62-15,0 1-67 0,-2 1-33 16,3-1 30-16,-1 1-142 0</inkml:trace>
  <inkml:trace contextRef="#ctx0" brushRef="#br0" timeOffset="180810.413">17583 8272 854 0,'0'0'257'0,"-23"-16"-23"16,23 16-216-16,0 0-39 0,0 0-24 16,0 0-52-16,0 0-98 0,0 0-34 15,0 0 14-15,13-17-145 0</inkml:trace>
  <inkml:trace contextRef="#ctx0" brushRef="#br0" timeOffset="181287.565">18526 7384 428 0,'0'0'158'0,"0"0"21"15,0 0-1-15,0 0-51 0,0 0-83 16,-6 28-4-16,5-9 7 0,1 5 0 15,-3 7-8-15,6 5-17 0,-2-1-11 16,5 7-8-16,1-7-2 0,-1-1-4 0,1 1-5 16,-3-4-8-16,3 2-21 15,2-2-36-15,0-4-73 0,-1-2-46 0,1-6-11 16,-9-19 35-16,5 18 79 0,-5-18-151 16</inkml:trace>
  <inkml:trace contextRef="#ctx0" brushRef="#br0" timeOffset="181745.843">18678 7802 314 0,'0'0'59'15,"0"0"-11"-15,0 0 16 0,0 0 1 16,0 0-12-16,0 0-19 0,8 20-7 16,-8-20 2-16,4 19 0 0,-4-19-11 15,10 24-8-15,-10-24-4 0,20 28-3 16,-20-28-3-16,21 26-2 0,-21-26 1 15,26 14 0-15,-26-14 2 0,24 4 1 16,-24-4 4-16,20-3 1 0,-20 3 7 0,0 0 11 16,17-15 18-16,-17 15 17 15,0 0 8-15,4-20 1 0,-4 20-13 0,-4-19-16 16,4 19-10-16,-6-17-5 0,6 17-2 16,0 0-2-16,0 0-7 0,0 0-9 15,0 0-10-15,0 0-7 0,0 0 2 16,0 0 1-16,-4 32 5 0,8-3 5 15,2 8 3-15,1 8-1 0,0 4 2 16,3 1-2-16,1 3-1 0,-2 2 0 16,1-2-2-16,-2-5 1 0,2-5 1 0,0-6-1 15,-1-6-1-15,-5-8-2 0,-2-4 1 16,-2-19 8-16,-5 17 10 0,5-17 4 16,0 0 0-16,-28 5-8 0,8-5-12 15,-6-5-2-15,-2-5-4 0,-3-3 2 16,3-7 4-16,9 1 0 0,-1-1-5 15,5-1-13-15,5-2-14 0,3-1-38 16,5-6-63-16,3-4-52 0,5-6-28 0,4-4 38 16,4-1-132-16</inkml:trace>
  <inkml:trace contextRef="#ctx0" brushRef="#br0" timeOffset="181927.555">19031 7328 492 0,'0'0'139'0,"0"0"7"0,-25 13-25 15,25-13-76-15,-20 17-49 16,5 0-24-16,1 7-26 0,0 8-36 0,-2 1-27 16,5 6-4-16,-53-50-44 0,54 55-99 15</inkml:trace>
  <inkml:trace contextRef="#ctx0" brushRef="#br0" timeOffset="182527.965">19879 7412 491 0,'-6'20'132'0,"6"-20"8"15,-19 23-16-15,7-5-62 0,4 8-16 16,-1 11 8-16,-1 4 4 0,2 2-4 15,0 0-10-15,4-1-15 0,1 2-10 16,6-4-8-16,-1-3-8 0,3-4-4 0,1-3-12 16,1-3-26-16,2-3-44 15,6-3-63-15,-15-21-37 0,34 29-3 0,-11-21 44 16,-1-9-141-16</inkml:trace>
  <inkml:trace contextRef="#ctx0" brushRef="#br0" timeOffset="183100.123">20219 7774 379 0,'0'0'-1'0,"17"-5"9"15,-17 5 19-15,0 0 15 0,0 0 15 16,0 0-2-16,0 0-12 0,0 0-7 0,0 0-7 16,0 0 6-16,-7-21 11 0,7 21 16 15,0 0 8-15,0 0 0 0,0 0-12 16,0 0-23-16,-17-11-13 0,17 11-10 16,0 0-4-16,0 0-3 0,0 0-1 15,-20 20 1-15,20-20-1 0,-6 22 0 16,5-5-2-16,1 2 0 0,1 1-1 15,2-2-1-15,0-1-1 0,-3-17-2 0,13 29 0 16,-13-29-2-16,24 23-5 16,-24-23-3-16,34 14-7 0,-17-10-5 0,5-4 0 15,0-4-1-15,3-5 6 0,-5-2 4 16,1-6-8-16,-1 1-5 0,-6-2-7 16,-1-1 1-16,-3 2 12 0,-3-1 10 15,-1-1 11-15,-6 19 7 0,4-28 13 16,-4 28 11-16,-7-19 5 0,7 19 7 15,0 0 2-15,-20-11 0 0,20 11 4 16,0 0-7-16,-24-3-11 0,24 3-5 16,0 0-6-16,-20 9-6 0,20-9-2 15,-10 18-3-15,10-18-4 0,-10 28-1 0,8-8 0 16,2 2 0-16,2-1 0 0,1-2-2 16,-3-19-1-16,11 27-6 0,-11-27-8 15,19 18-11-15,-19-18-21 0,31 13-21 16,-14-10-22-16,3-6-29 0,4-7-8 15,3-6-5-15,2-6 31 0,0-6-164 0</inkml:trace>
  <inkml:trace contextRef="#ctx0" brushRef="#br0" timeOffset="183356.724">20660 7341 415 0,'0'0'70'16,"0"0"16"-16,0 0 24 0,0 20-11 0,0-20-1 16,-3 31 5-16,3-8-8 15,0 4-17-15,3 6-20 0,-1 2-17 0,0 1-11 16,1 1-9-16,-1-4-7 0,-1-1-2 16,3 1-2-16,1-2-2 0,-4-2-2 15,1 1-4-15,0 0-5 0,0-3-10 16,1 0-15-16,0-2-20 0,-1-5-49 15,-2-20-58-15,0 29-29 0,0-29-10 16,-51-36 46-16,51 36-134 0</inkml:trace>
  <inkml:trace contextRef="#ctx0" brushRef="#br0" timeOffset="183580.373">20916 7441 550 0,'0'0'139'0,"0"0"15"16,0 0-33-16,-8 25-37 15,8-25-7-15,-3 37-5 0,4-10-17 0,1 2-18 16,2-1-12-16,-4 2-15 0,3 0-3 16,0 0-8-16,1 1-11 0,-1-1-9 15,1-1-27-15,-4-4-48 0,0 1-73 16,-3-1-41-16,0-2 19 0,2 1-154 15</inkml:trace>
  <inkml:trace contextRef="#ctx0" brushRef="#br0" timeOffset="183848.948">21194 7320 581 0,'0'0'128'0,"0"0"14"0,0 0-53 16,4 18-23-16,-4-18 12 15,19 39-2-15,-5-8-21 0,-1 9-13 0,4 5-15 16,-3 5-12-16,-1 1-4 0,1 1-3 16,-7 0-3-16,-1-3-1 0,-2-1 0 15,-8-2-7-15,-2-4 1 0,-10 2-3 16,-5 0-14-16,-7-1-17 0,-5-3-41 15,-8-3-94-15,-4-2-42 0,-2-3 11 16,-2 1-161-16</inkml:trace>
  <inkml:trace contextRef="#ctx0" brushRef="#br0" timeOffset="191402.534">1560 9380 363 0,'0'0'-1'15,"0"0"5"-15,0 0 17 0,0 0 23 16,0 0 20-16,0 0 12 0,0 0 1 16,0 0-1-16,0 0-1 0,0 0 9 0,0 0-1 15,0 0-8-15,0 0-11 16,0 0-17-16,0 0-8 0,0 0-5 0,0 0-3 15,0 0-1-15,0 0-2 16,0 0-2-16,0 0 0 0,0 0 0 0,0 0-2 16,0 0 0-16,0 0-2 0,0 0-3 15,0 0-1-15,0 0-3 0,0 0-3 16,0 0-2-16,0 0-3 0,0 0-4 16,0 0-1-16,0 0-1 0,0 0-5 15,0 0-1-15,0 0-1 0,0 0 0 0,22-10 3 16,-22 10 2-16,40 0-1 0,-15 1 1 15,4 1 0-15,-1-1-1 0,-5-1 2 16,1-1-2-16,-3-1 1 0,2 1 1 16,0 2-1-16,-2-1 1 0,2 2-1 15,-2-2 0-15,-1-2 1 0,-3 4 0 16,-17-2 1-16,17-2-1 0,-17 2 1 16,0 0-2-16,0 0 1 0,0 0 3 0,0 0 2 15,0 0 0-15,0 0 5 16,0 0 0-16,0 0 1 0,0 0 0 0,0 0-2 15,0 0-2-15,0 0-1 16,0 0-4-16,0 0-1 0,0 0-5 0,0 0-8 16,0 0-11-16,0 0-16 0,0 0-18 15,0 0-27-15,0 0-73 0,0 0-86 16,0 0-9-16,0 0-167 0</inkml:trace>
  <inkml:trace contextRef="#ctx0" brushRef="#br0" timeOffset="195528.161">2592 9121 360 0,'0'0'27'0,"0"0"41"15,0 0 62-15,0 0 27 0,0 0-6 16,0 0-14-16,0 0-50 0,0 0-17 15,0 0-11-15,0 0-8 0,0 0-7 0,0 0-15 16,0 0-12-16,0 0-10 0,0 0-8 16,0 0-4-16,0 0 0 0,-9 17 1 15,15 0 2-15,1 4 3 0,3 11-1 16,-3 0 0-16,3 0 1 0,-3 2-1 16,0-1 1-16,1-2 1 0,-3-3-2 15,-1-6-2-15,-4-22-3 0,3 20-6 16,-3-20-1-16,0 0-5 0,0 0 0 0,0 0 2 15,0 0 4-15,0 0 1 16,0 0 2-16,0 0-4 0,-3-17-1 0,3 17 1 16,-17-29-1-16,6 5 4 0,-2-7-2 15,3-9 0-15,3-6-1 0,0 2 2 16,0 3 4-16,4 8 5 0,3 10 2 16,0 23 0-16,-3-20 3 0,3 20-1 15,0 0-3-15,0 0-8 0,0 0-3 16,14 18-1-16,-14-18 7 0,36 31 6 15,-12-6 2-15,0 8 0 0,-1 3 4 0,1 2 12 16,-5 1 3-16,1-4 1 16,-2-2-8-16,-1-6-10 0,-2-6-4 0,-15-21-1 15,24 24-1-15,-24-24-1 0,0 0-7 16,17 10-2-16,-17-10 1 0,0 0 2 16,14-18 10-16,-14 18 4 0,10-36 5 15,-7 2 1-15,0-7 0 0,1-10-5 16,0-3-4-16,2 5-1 0,-3 8 1 0,-3 10 2 15,0 9 2-15,0 4 0 0,-3 1-3 16,3 17-1-16,0-29-2 0,0 29-9 16,-3-18-9-16,3 18-17 0,0 0-43 15,0 0-50-15,0 0-41 0,0 0-24 16,0 0 45-16,0 0-147 0</inkml:trace>
  <inkml:trace contextRef="#ctx0" brushRef="#br0" timeOffset="196709.217">3231 9266 373 0,'0'0'11'0,"0"0"10"16,0 0 3-16,-25-20 0 0,25 20-5 0,-19-4-5 16,19 4-3-16,0 0 2 0,-23 8-1 15,23-8-2-15,-16 19 3 0,16-19 4 16,-20 27 5-16,12-7-1 0,3 4-4 16,-2 5-5-16,7 0-5 0,0-3-4 15,3-6-4-15,-3-20-4 0,12 26-6 16,-12-26-2-16,21 18-2 0,-21-18-3 0,23 9 2 15,-23-9 5-15,20-9 5 16,-20 9 2-16,17-20 4 0,-7 3-1 0,-3 0 1 16,-3-6 3-16,-1 2-1 0,0 1 5 15,-3 3 12-15,0 17 12 0,0 0 10 16,0 0 9-16,0 0-4 0,0 0-8 16,0 0-11-16,0 0-14 0,0 0-12 15,0 0-1-15,0 0 4 0,3 25 6 0,4 5 8 16,0 10 3-16,3 6 0 15,4-1 8-15,-1 2 7 0,-2-3 6 0,-1-4 5 16,-3-3-10-16,-1-4-7 0,-2-5-10 16,-1 2-7-16,0 0-3 0,-6-2-5 15,-1-2 1-15,-2-9-1 0,6-17 0 16,-7 20 0-16,7-20-3 0,0 0-3 16,-20 11 0-16,20-11-3 0,-17 0-3 15,17 0 0-15,-19-5-4 0,19 5-1 16,-15-13-9-16,15 13-7 0,-14-28-3 0,8 3 0 15,4-2 10-15,7-4 1 16,-2-3-5-16,4-3-1 0,4-3-8 0,0-3-8 16,5-4-7-16,0 0 1 0,-6 1 8 15,1 0 16-15,-1 5 16 0,0 8 4 16,0 6 2-16,-6 6 2 0,-4 21 2 16,9-23 3-16,-9 23 2 0,0 0-2 15,0 0-1-15,0 0-3 0,0 0 1 0,0 0 4 16,0 0 5-16,21 11 10 15,-21-11 6-15,11 20 4 0,-11-20 2 0,16 31 1 16,-9-11 0-16,3-1-4 0,-4-1-8 16,1-1-7-16,-7-17-9 0,10 26-3 15,-10-26-7-15,0 0-6 0,16 20-7 16,-16-20-5-16,0 0 2 0,22-3 4 16,-22 3 5-16,20-11 6 0,-20 11 3 15,17-24 2-15,-11 6 4 0,1-1 1 16,0-3 2-16,-2 2 7 0,-3 2 7 0,-2 18 11 15,0-23 10-15,0 23 4 16,0 0-2-16,0 0-7 0,0 0-6 0,0 0-6 16,0 0-5-16,0 0-6 0,0 0-9 15,0 0-4-15,0 0-5 0,0 0-3 16,0 0 0-16,0 0 0 0,0 0 2 16,0 0 3-16,8 21 2 0,-8-21 2 15,9 33-1-15,-1-16-2 0,-8-17 0 16,14 29-6-16,-14-29-5 0,17 20-4 15,-17-20-6-15,17 10-3 0,-17-10-2 0,0 0 4 16,26 0 4-16,-26 0 7 0,17-9 4 16,-17 9 3-16,0 0 5 0,17-27 2 15,-17 27 2-15,7-31-1 0,-4 14 1 16,-3 17 2-16,1-23 1 0,-1 23 2 16,0 0-4-16,0 0-6 0,0 0-16 15,0 0-23-15,0 0-37 0,0 0-34 16,0 0-13-16,0 0-8 0,0 0 34 0,0 0-164 15</inkml:trace>
  <inkml:trace contextRef="#ctx0" brushRef="#br0" timeOffset="196949.841">3547 9097 371 0,'0'0'17'15,"0"0"13"-15,14-17 3 0,-14 17-2 0,0 0-13 16,0 0-12-16,0 0-4 0,0 0 0 16,23-13-1-16,-23 13-2 0,0 0 1 15,19 8-2-15,-19-8 0 0,0 0 0 16,18 26 1-16,-18-26 2 0,2 27 1 16,-3-10 0-16,-3 4-4 0,-3 1-8 15,-2-1-11-15,0 2-8 0,1-5-3 16,8-18 7-16,-11 29-193 0</inkml:trace>
  <inkml:trace contextRef="#ctx0" brushRef="#br0" timeOffset="197495.978">3841 9198 365 0,'0'0'2'0,"0"0"36"0,10 17 29 16,-10-17 27-16,0 0 10 0,0 0-24 15,0 0-27-15,0 0-20 0,-10 17-10 0,10-17-8 16,-10 28-1-16,3-9 2 0,1-1-2 16,3-1 0-16,2 2-2 0,1-1-7 15,3 0-2-15,-3-18-3 0,7 29 0 16,-7-29 1-16,14 22-1 0,-14-22 0 16,17 13-2-16,-17-13-3 0,24 5-2 15,-24-5 1-15,23-3 0 0,-23 3 3 16,24-14-2-16,-24 14 1 0,27-25 2 0,-17 7-3 15,-3 1 1-15,-7 17 0 0,5-28 5 16,-5 28 7-16,-5-17 7 0,5 17 4 16,0 0-1-16,-17-12 2 0,17 12 6 15,0 0 2-15,-19-5 3 0,19 5-4 16,0 0-12-16,0 0-12 0,0 0-25 16,0 0-15-16,0 0-22 0,0 0-3 15,0 0 15-15,0 0 11 0,0 0 23 0,24-12 12 16,-24 12 12-16,32-5 8 15,-15 2 0-15,2 3-3 0,-2 0-11 0,-17 0-5 16,29 4 0-16,-29-4 2 0,21 10 7 16,-21-10 3-16,0 0 1 0,20 26 2 15,-20-26-3-15,8 18 4 0,-8-18 6 16,3 23 1-16,-3-23 1 0,6 30-6 16,-6-13-9-16,0-17-4 0,1 27-5 15,-1-27-8-15,6 17-9 0,-6-17-13 16,0 0-9-16,0 0-11 0,27 13-12 15,-27-13-7-15,20-7-5 0,-20 7-4 16,24-22 1-16,-14 2 0 0,0-2 15 0,-1-5 20 16,-4-2-178-16</inkml:trace>
  <inkml:trace contextRef="#ctx0" brushRef="#br0" timeOffset="197678.692">3980 9030 469 0,'0'0'119'16,"0"0"5"-16,0 0-7 15,0 0-72-15,0 0-44 0,0 0-3 0,0 0 13 16,0 0 12-16,19-14 10 0,-19 14 1 16,20 5-7-16,-20-5-8 0,23 12-6 15,-23-12-5-15,24 21-5 0,-24-21-5 16,17 30-9-16,-14-12-21 0,-3 5-58 16,-6 7-41-16,-2 7-23 0,-2 4 18 0,-6-7-143 15</inkml:trace>
  <inkml:trace contextRef="#ctx0" brushRef="#br0" timeOffset="197850.419">4059 8777 724 0,'0'0'216'0,"0"0"-6"16,0 0-139-16,0 0-53 0,0 0-13 15,0 0 0-15,0 17 3 0,13 1-2 16,5 6-8-16,2 3-26 0,0 3-44 15,-2 0-75-15,2 4-58 0,0 6 12 0,-3 3-163 16</inkml:trace>
  <inkml:trace contextRef="#ctx0" brushRef="#br0" timeOffset="198408.341">4908 9322 424 0,'0'0'107'0,"0"0"25"0,0 0 18 16,0 0-27-16,0 0-48 0,0 0-22 0,-21-15-16 15,21 15-18-15,-20-3-12 16,20 3-4-16,-23 2 0 0,23-2-2 0,-23 7 3 16,23-7-2-16,0 0-1 0,-20 11-4 15,20-11-15-15,0 0-16 0,0 0-2 16,0 0 2-16,9 22 14 0,-9-22 13 16,28 25 5-16,-9-10 2 0,4-1 0 15,-2 0 0-15,2 0 0 0,-5 0-1 16,-1 1 1-16,-17-15 1 0,23 22 10 15,-23-22 13-15,0 0 13 0,3 20 10 0,-3-20-3 16,0 0-13-16,-10 17-12 0,10-17-13 16,-24 22-8-16,24-22-8 0,-30 23-11 15,13-19-31-15,17-4-48 0,-27-6-46 16,27 6-35-16,-17-20 23 0,17 20-151 16</inkml:trace>
  <inkml:trace contextRef="#ctx0" brushRef="#br0" timeOffset="198698.879">5205 8974 518 0,'0'0'137'15,"0"0"27"-15,0 0-23 0,0 0-42 0,0 0-20 16,0 0-12-16,3 26-7 15,2-3-7-15,-1 4-11 0,6 8-8 0,0 4-6 16,3 1-5-16,-2 1-6 0,-1-1-7 16,0-5-5-16,0-1-3 0,0-2-1 15,-3-2 0-15,0-1-1 0,3 1-1 16,-6-4-3-16,2-2-9 0,-3-2-12 16,-3-22-14-16,1 28-17 0,-1-28-34 15,0 18-65-15,0-18-39 0,0 0-16 16,0 0 38-16,-17 19-125 0</inkml:trace>
  <inkml:trace contextRef="#ctx0" brushRef="#br0" timeOffset="199339.043">5769 9322 392 0,'0'0'31'15,"0"0"13"-15,0 0 4 16,-3-23 2-16,3 23-20 0,0 0-6 0,-17-17 1 16,17 17 0-16,0 0-6 0,0 0-3 15,-24-6-4-15,24 6-4 0,0 0 1 16,-20 9-1-16,20-9-1 0,-17 18-2 16,10-1 0-16,-3 3 3 0,3 4-1 15,1-1-2-15,3 0 0 0,3-3-4 16,1-2-2-16,4-1-1 0,-5-17-1 15,7 26-1-15,-7-26-1 0,0 0-1 0,21 16-1 16,-21-16-1-16,20-6 3 0,-20 6 2 16,26-22 3-16,-26 22 4 0,28-39-3 15,-15 10 3-15,-2-2 1 0,-2-3-1 16,-2 2 1-16,-6-2-1 0,-1 2-2 16,-1-4 0-16,-3-1 1 0,-2 1 1 15,-4 2 4-15,0 0 3 0,-1 6 4 16,-1 1 18-16,4 7 15 0,8 20 20 0,-17-29 17 15,17 29 3-15,0 0-1 16,-20-11-15-16,20 11-19 0,0 0-24 0,0 0-16 16,0 0-7-16,3 26-1 0,-1-5 3 15,6 10 4-15,-1 9-2 0,4 1 0 16,-1 3 0-16,3 2-6 0,-2-3 1 16,2 1-1-16,0 0-5 0,-2-3-5 15,2 2-9-15,-3-5-13 0,3-2-21 16,-2-5-31-16,-1-4-74 0,0-4-50 15,-3-5-16-15,-7-18-166 0</inkml:trace>
  <inkml:trace contextRef="#ctx0" brushRef="#br0" timeOffset="200808.349">6824 9424 418 0,'0'0'43'15,"0"0"21"-15,8-23 14 0,-8 23 8 16,0 0 3-16,-15-20 6 0,15 20 9 16,0 0-13-16,-17-17-13 0,17 17-19 15,0 0-20-15,-17-7-14 0,17 7-12 16,0 0-8-16,-20 9-3 0,20-9-1 15,-20 18 2-15,20-18 1 0,-24 37 0 0,14-8 0 16,3 5-1-16,-1 1-1 0,3-5 0 16,1-4 1-16,4-8-2 0,0-18-1 15,7 29-1-15,-7-29-4 0,13 18-4 16,-13-18-3-16,0 0-4 0,23 7-2 16,-23-7 5-16,18-10 4 0,-18 10 0 15,22-28 4-15,-10 4-6 0,-2-12-9 16,5-4 0-16,-6-8-12 0,-3 0 4 0,0 1 7 15,-6 0-6-15,-2-2 11 16,-2 1 3-16,0-2 2 0,-2 2 9 0,1 5 14 16,-3 8 15-16,3 8 11 0,5 27 10 15,-5-25-7-15,5 25-10 0,0 0-11 16,0 0-8-16,0 0-7 0,0 0-3 16,0 0 4-16,0 26 5 0,6 2 6 15,0 12 4-15,2 11-1 0,-1 9-3 0,3 3-4 16,2 2-4-16,1-5-2 15,-1-6-6-15,5-7-2 0,-2-10-4 0,5-6-4 16,-2-4 0-16,5-7-5 0,-3-6-3 16,4-5-1-16,-1-5 1 0,-2-5-1 15,-1-6 1-15,-3-3 3 0,-4-7-2 16,-2-7 2-16,2-8 0 0,-6-5-1 16,3-3-1-16,-7 5 7 0,-2 4 10 15,2 9 8-15,-3 22 14 0,-4-25 5 16,4 25 8-16,0 0 3 0,0 0 0 0,0 0-6 15,0 0-11-15,0 0-9 0,0 0-8 16,0 0-1-16,-6 18 0 0,6-1 2 16,3 3 0-16,-1 1 1 0,0 2-1 15,3 0-2-15,-1 3-1 0,0-2-2 16,1-4-8-16,2-2-12 0,-7-18-22 16,15 21-54-16,-15-21-91 0,0 0-51 15,22 5 15-15,-22-5-149 0</inkml:trace>
  <inkml:trace contextRef="#ctx0" brushRef="#br0" timeOffset="201818.55">7164 9134 1076 0,'0'0'220'16,"0"0"-203"-16,0 0-25 0,0 0-5 16,0 0-16-16,0 0-32 0,0 0-38 15,0 0-51-15,0 0-23 0,27 28 10 16,-11-6-166-16</inkml:trace>
  <inkml:trace contextRef="#ctx0" brushRef="#br0" timeOffset="202009.251">7283 9913 861 0,'0'0'244'0,"0"0"-22"0,0 0-173 16,-20-14-39-16,20 14-18 0,0 0-36 16,0 0-73-16,0 0-82 0,0 0-35 15,12-23-176-15</inkml:trace>
  <inkml:trace contextRef="#ctx0" brushRef="#br0" timeOffset="206342.449">8886 9282 410 0,'17'22'10'0,"-17"-22"8"15,16 26 11-15,-16-26 4 0,11 36 4 16,-2-9 2-16,1 1-5 0,-2 2 1 16,1 1-1-16,1-1 0 0,-3-3 5 0,1-3-5 15,1-4-3-15,-9-20-2 0,18 27-7 16,-18-27 1-16,20 16-2 0,-20-16-2 15,17 6 1-15,-17-6 9 0,0 0 11 16,23-12 4-16,-23 12 1 0,20-32-13 16,-6 3-12-16,-1-6-7 0,1-7-3 15,-1 2 0-15,1 5 2 0,-7 5-2 16,0 3 0-16,-1 4-2 0,-3 2-2 0,-2 2-3 16,-1 19-4-16,3-29-4 0,-3 29-8 15,5-28-8-15,-5 28-23 0,0 0-42 16,2-18-56-16,-2 18-30 0,0 0 7 15,0 0 46-15,-2 30-146 0</inkml:trace>
  <inkml:trace contextRef="#ctx0" brushRef="#br0" timeOffset="206776.644">9441 9360 443 0,'0'0'51'0,"0"0"2"0,0 0 5 0,0 0-21 16,0 0 7-16,17 26 15 15,-17-26 4-15,8 27-6 0,-8-27-12 0,12 34-10 16,-8-14-8-16,0 2-8 0,3 0-4 15,-1-4-6-15,-2 1-3 0,-4-19-4 16,12 23-1-16,-12-23 0 0,21 8-1 16,-21-8 6-16,19-3 7 0,-19 3 3 15,25-15 4-15,-25 15-4 0,24-36-2 0,-14 12-1 16,0-5 2-16,-3-1 8 16,-1 3 2-16,-2 3 7 0,1 0 2 0,-2 3-6 15,-1 1-2-15,0 3 0 0,-2 17 2 16,0 0 1-16,-2-17-3 0,2 17-6 15,0 0-12-15,0 0-9 0,0 0-9 16,0 0-9-16,0 0 3 0,-2 17 3 16,2-17 3-16,9 30-2 0,-6-8-16 15,-1 4-28-15,-1 0-61 0,-1-1-69 16,2 4-31-16,0 1-177 0</inkml:trace>
  <inkml:trace contextRef="#ctx0" brushRef="#br0" timeOffset="206952.37">9636 9865 1063 0,'0'0'238'0,"0"0"-167"0,0 0-48 16,0 0-11-16,0 0-15 0,0 0-27 0,0 0-43 15,0 0-95-15,0 0-62 16,0 0 6-16,0-17-164 0</inkml:trace>
  <inkml:trace contextRef="#ctx0" brushRef="#br0" timeOffset="207576.749">10596 9293 462 0,'0'0'89'0,"0"0"13"16,0 0 9-16,0 0-60 0,0 0-11 16,0 0-3-16,-21 14-8 0,21-14-10 15,-16 19-8-15,7-1-2 0,2 2-1 16,-1 6-3-16,4 1 0 0,-2-2-1 0,4 3-5 16,4-3-13-16,1-4-23 15,2-2-33-15,4-1-28 0,-9-18-16 0,28 27 2 16,-6-18 31-16,5-6-175 0</inkml:trace>
  <inkml:trace contextRef="#ctx0" brushRef="#br0" timeOffset="207883.264">10910 9363 416 0,'0'0'56'16,"0"0"17"-16,0 0 21 0,-22-6-4 0,22 6-14 15,0 0-8-15,-20 4-17 0,20-4-23 16,0 0-10-16,-19 20-6 0,19-20-5 15,-13 24-1-15,6-6-4 0,2 4 0 16,3 3-2-16,2 2 0 0,4 0-1 16,2-6-2-16,1-1-1 0,3-3 0 15,-10-17 2-15,32 21 0 0,-13-16 3 16,3-3 3-16,-4-6 7 0,1-2 9 0,-2-5 3 16,-17 11 4-16,25-31-3 0,-13 11-3 15,-6-3 2-15,-2 0 5 0,-1 3 6 16,-10 3 2-16,7 17-5 0,-13-21-10 15,13 21-12-15,-20-16-12 0,20 16-12 16,-27-8-20-16,10 3-32 0,-2 4-41 16,1 0-49-16,1 1-26 0,17 0 21 15,-29 5-159-15</inkml:trace>
  <inkml:trace contextRef="#ctx0" brushRef="#br0" timeOffset="208114.902">11124 8925 495 0,'0'0'123'0,"0"0"25"0,0 0 10 16,0 0-53-16,0 0-27 15,0 0-20-15,0 0-23 0,0 0-18 0,0 0-9 16,0 0-3-16,-13 29-5 0,6-7-14 15,-2 6-32-15,1 5-63 0,-1 1-53 16,1-1-23-16,2 0 19 0,2-1-141 16</inkml:trace>
  <inkml:trace contextRef="#ctx0" brushRef="#br0" timeOffset="208597.975">11751 8959 502 0,'0'0'101'0,"0"0"3"16,0 0-18-16,5 25-43 0,-1-6-2 15,-1 6 11-15,2 11-1 0,4 4-11 16,-3 4-13-16,1 0-12 0,-2 0-5 0,1-1 0 16,3 1-3-16,-1 0-2 15,1 0-10-15,-8 2-20 0,5-2-27 0,-6-6-44 16,0 2-32-16,0-3-17 0,-3-3 20 15,-1-4 45-15,-2-9 41 0,6-21-171 16</inkml:trace>
  <inkml:trace contextRef="#ctx0" brushRef="#br0" timeOffset="209793.511">12322 9027 434 0,'0'0'34'0,"0"0"62"16,21-21 48-16,-21 21 5 0,10-22-13 15,-10 22-50-15,14-17-43 0,-14 17-14 16,26-18-6-16,-26 18-11 0,31-17-7 16,-31 17-7-16,30-10-12 0,-30 10-16 0,29-2-23 15,-29 2-21-15,29 6-31 16,-12 1-15-16,-17-7-8 0,28 20 6 0,-28-20 41 16,19 29-173-16</inkml:trace>
  <inkml:trace contextRef="#ctx0" brushRef="#br0" timeOffset="209984.207">12817 8644 407 0,'0'0'2'0,"24"0"6"0,-24 0 5 16,17 5 34-16,-17-5 20 0,0 0 9 0,20 10 0 15,-20-10-23-15,19 15-19 0,-19-15-8 16,22 27-7-16,-22-27-15 0,15 34-27 15,-8-14-33-15,-5 3-29 0,-2 1-19 16,0 3 18-16,-21-20-177 0</inkml:trace>
  <inkml:trace contextRef="#ctx0" brushRef="#br0" timeOffset="-203247.132">13254 9452 417 0,'17'-15'-1'0,"-17"15"2"16,30-13-2-16,-52-23-215 0</inkml:trace>
  <inkml:trace contextRef="#ctx0" brushRef="#br0" timeOffset="-201970.223">13473 9440 397 0,'0'0'-1'0,"0"0"10"16,0 0 11-16,0 0 11 0,0 0 8 16,0 0-5-16,0 0-8 0,0 0-2 0,0 0 18 15,-20-6 6-15,20 6 0 0,0 0-7 16,-22-21-25-16,22 21-6 0,-17-19 4 15,17 19 8-15,-12-17 9 0,12 17 4 16,-20-16-6-16,20 16-9 0,-25-14-9 16,25 14-6-16,-27-10 2 0,27 10 0 15,-24-5 1-15,24 5-3 0,-20 2-2 16,20-2-2-16,-17 13-2 0,17-13 0 0,-20 30-2 16,13-9-1-16,-3 4 1 15,5-1-1-15,-1-1 1 0,3-4-1 0,7 1-1 16,-4-20 1-16,13 29 2 0,-13-29 0 15,17 27 0-15,-17-27-2 0,22 15-3 16,-22-15-2-16,27 5 2 0,-27-5 1 16,25-9 4-16,-25 9 4 0,29-25 0 15,-14-1-2-15,1-5-2 0,-3-9-10 0,2-6-4 16,-3 1-2-16,-2-4-9 16,-7 0 5-16,-2-1 5 0,-5-1 6 0,-1 2 10 15,3 4 6-15,-8 3 0 0,5 3 5 16,0 3 2-16,0 6 4 0,3 9 11 15,2 21 9-15,-8-20 5 0,8 20-4 16,0 0-15-16,0 0-14 0,0 0-12 16,0 0-4-16,0 0 3 0,0 0 4 15,-9 27 8-15,9-1 9 0,1 12 1 16,2 9 0-16,0 7-4 0,-1 6-5 0,1-3-2 16,6-3-2-16,1 0 0 0,3-9-4 15,-3-3 1-15,4-7-2 0,-4-6-1 16,1-7 0-16,5-3 1 0,-16-19-1 15,24 20-5-15,-24-20 1 0,20 5 0 16,-20-5 1-16,0 0 5 0,17-9 0 16,-17 9 1-16,13-23 3 0,-6 6-1 15,0-5 1-15,0-2-1 0,-3-3 0 0,2 3 2 16,-2 4 5-16,-4 20 2 16,2-18 4-16,-2 18-4 0,0 0-3 0,0 0-6 15,0 0-5-15,0 0-1 0,0 0-8 16,0 0 2-16,0 0-1 0,4 19 2 15,-4-19 8-15,11 30-1 0,-3-13-5 16,-3 2-22-16,1-1-35 0,2 1-46 16,-8-19-31-16,19 30-6 0,-19-30 26 15,17 14 48-15,-17-14 37 0,0 0 32 16,21-21 8-16,-11 2-209 0</inkml:trace>
  <inkml:trace contextRef="#ctx0" brushRef="#br0" timeOffset="-201817.463">13688 9152 422 0,'0'0'26'0,"-26"-10"112"16,26 10 17-16,-30-7-3 0,30 7-3 16,-24-1-115-16,24 1-24 0,0 0-35 15,0 0-60-15,0 0-49 0,0 0-33 0,0 0 15 16,-3 23 58-16,3-23 54 16,-6 29-177-16</inkml:trace>
  <inkml:trace contextRef="#ctx0" brushRef="#br0" timeOffset="-198839.568">14375 9323 412 0,'0'0'54'0,"0"0"24"0,-20-1 4 16,20 1-26-16,-20-5-18 0,20 5-21 15,-24 5-10-15,24-5 2 0,-27 12 1 16,27-12-2-16,-30 23 1 0,20-6-5 16,-2 5-2-16,2-1 0 0,8 2-1 0,-5-1-1 15,11 1 1-15,4 0 1 0,-1-6 0 16,8 0-1-16,-15-17 0 0,21 24-1 15,-21-24 0-15,36 13-1 0,-15-13 0 16,2-4-1-16,1-5 2 0,3-5 2 16,-3-6 0-16,-1-4 0 0,2-7-4 15,1-8 0-15,-2-2-6 0,0-3-2 16,-6 1-3-16,-9-2-10 0,-1-4 0 0,-10-2-6 16,2-3 2-16,-4 0 12 0,-5 1 3 15,4 5 13-15,-2 7 8 0,-5 5 4 16,-3 12 6-16,-3 7 5 0,18 17 11 15,-24-19 3-15,24 19-2 0,0 0-11 16,0 0-16-16,0 0-6 0,-15 29 1 16,10-2 8-16,3 13 7 0,2 11 14 15,-2 9 3-15,5 6-1 0,3-1-3 0,2-6-12 16,4-3-4-16,-3-9-3 16,4-3-4-16,0-6-2 0,3-1 0 0,2-4-2 15,-4-6-3-15,1-3 0 0,-2-8-3 16,-13-16-1-16,22 15 2 0,-22-15-1 15,22 2 1-15,-22-2 2 0,0 0-1 16,20-13 3-16,-20 13 2 0,17-24 0 16,-7 4-1-16,-2-3-1 0,-1-1-1 15,2 1 1-15,-5 6 1 0,-4 17 1 16,6-18 1-16,-6 18 0 0,0 0-3 0,0 0-1 16,0 0-3-16,0 0-4 0,0 0-2 15,0 0 2-15,0 0 2 0,0 0 1 16,3 22 2-16,-3-22-2 0,11 27 2 15,-11-27 1-15,17 33-2 0,-17-33 1 16,17 30 1-16,-17-30-1 0,21 26-2 16,-21-26 0-16,22 17 0 0,-22-17-2 15,25 7 2-15,-25-7-1 0,26 0 1 0,-26 0 1 16,17-10 0-16,-17 10 3 0,9-17 0 16,-9 17 3-16,7-24 2 0,-7 24-2 15,5-34 2-15,-6 16 7 0,1 18 4 16,1-19 2-16,-1 19 1 0,0 0-4 15,0 0-4-15,0 0-4 0,0 0-2 16,0 0-4-16,0 0-4 0,0 0-3 16,0 0-3-16,0 0-1 0,0 0-4 0,0 0 2 15,0 0 2-15,-1 17 3 16,1-17 4-16,14 35 1 0,-10-18 0 0,4 0-1 16,-8-17 0-16,12 22-2 0,-12-22-2 15,20 14 1-15,-20-14-3 0,24 7 3 16,-24-7-1-16,22 0-1 0,-22 0-1 15,27-7 2-15,-27 7 0 0,17-16 3 16,-17 16 2-16,13-27 1 0,-9 9 0 16,2-2 1-16,-2-2 1 0,-1 3 1 15,-3 19 4-15,0-32 1 0,0 32 0 16,-4-21 1-16,4 21-1 0,0 0 3 16,0 0-2-16,0 0-4 0,0 0-2 0,0 0-5 15,0 0-3-15,0 0-2 0,0 0-4 16,0 0-1-16,0 0 2 0,0 0 3 15,0 0 5-15,4 27 2 0,-4-27-1 16,10 33 0-16,-5-16-4 0,-5-17 0 16,16 30-2-16,-16-30 1 0,23 22 2 0,-23-22-1 15,27 17 1-15,-27-17-1 16,24 9-4-16,-24-9 0 0,20-1 0 0,-20 1-2 16,0 0 4-16,23-16 2 0,-23 16 1 15,17-29 1-15,-11 5 0 0,-1 0 3 16,-1 0 3-16,-1 5-1 0,-3 19 5 15,3-24-5-15,-3 24-2 0,0 0 3 16,-4-23-2-16,4 23 4 0,0 0 0 16,-3-17 4-16,3 17-2 0,0 0-1 15,0 0-1-15,0 0-4 0,0 0-4 0,0 0-1 16,0 0-2-16,0 0-3 16,0 0 4-16,0 0-1 0,0 0 2 0,0 0 2 15,0 0-3-15,0 0 1 0,0 0 4 16,0 0-3-16,0 0-2 0,0 0 1 15,0 0-4-15,0 0 1 0,0 0 0 16,0 0 1-16,0 0 2 0,0 0 3 16,0 0 0-16,0 0-2 0,0 0 2 15,0 0-2-15,0 0 2 0,0 0 1 16,0 0 2-16,0 0 0 0,0 0 4 0,0 0-1 16,0 0-3-16,0 0 1 0,0 0-3 15,0 0 1-15,0 0 0 0,0 0-1 16,0 0 0-16,0 0-2 0,0 0 3 15,0 0-5-15,0 0-2 0,0 0-1 16,0 0-5-16,0 0 1 0,0 0 0 16,0 0 3-16,3 25 5 0,-3-25 5 15,7 31-2-15,0-13 2 0,-4 1-4 16,-3-19-1-16,11 30 5 0,-11-30-4 16,10 24 1-16,-10-24 0 0,15 20-2 0,-15-20 0 15,22 20 0-15,-22-20-2 0,25 11 2 16,-25-11-3-16,19 7-4 0,-19-7 0 15,17 0-3-15,-17 0 3 0,18-13 1 16,-18 13-4-16,21-34-4 0,-11 9-3 16,0-4-2-16,-2-1 4 0,-2 3 8 15,0 3 4-15,-3 4 1 0,-3 3 3 16,0 17 1-16,-3-23 0 0,3 23 5 0,0 0 1 16,0 0 2-16,0 0 3 0,-5-17 0 15,5 17-2-15,0 0-5 0,0 0-6 16,0 0-5-16,0 0-5 0,0 0 0 15,0 0 5-15,0 0 2 0,-12 23 9 16,12-2 2-16,0 11 2 0,3 2 0 16,4 4-3-16,-3 4-2 0,3-1-2 15,3-1 1-15,-1-1-2 0,-1 1 1 0,1 0-1 16,1-3-1-16,-2-1 1 16,-1-4-2-16,2-3-1 0,-1 1-1 0,2-3 1 15,-1-4 1-15,-5-2 1 0,-1-4-1 16,-3-17 0-16,-3 28-3 0,3-28 3 15,-11 22 3-15,11-22 0 0,-22 21 1 16,22-21-1-16,-25 17-1 0,6-13 2 16,19-4 2-16,-33 2 3 0,16-5 2 15,17 3 2-15,-27-10-1 0,27 10 0 16,-22-18 0-16,22 18-6 0,-20-26-3 0,20 26-2 16,-5-29-3-16,5 12 2 15,3-1 0-15,4-5-3 0,3-4-3 0,7-1-7 16,3-6-12-16,3-2-8 0,0 0-5 15,1-2-6-15,0 1-1 0,2-1-2 16,-2-5-4-16,3 3-8 0,0-1 11 16,-4 4 7-16,-2 4 12 0,-7 6 18 15,-4 6 3-15,-4 4 4 0,-6 17 4 0,4-20 7 16,-4 20 14-16,0 0 11 16,0 0 7-16,-20-13 4 0,20 13 0 0,0 0-2 15,-20 0 2-15,20 0-3 0,0 0-10 16,-17 10-10-16,17-10-9 0,-10 17-5 15,10-17-3-15,-4 31 1 0,3-11 1 16,5 4 1-16,-1 1 1 0,4-1-2 16,0-2 1-16,3-4-3 0,0-1 1 0,-10-17 0 15,28 20-1-15,-28-20 1 16,30 14 0-16,-30-14 0 0,32 4 1 0,-32-4-1 16,32-10-1-16,-32 10 0 15,26-17-3-15,-26 17 2 0,23-30 1 0,-13 12 2 16,-5-1 3-16,-5 19 0 0,8-27 2 15,-8 27 0-15,0 0 2 0,7-21 2 16,-7 21-1-16,0 0-1 0,0 0-5 16,0 0-4-16,0 0-3 0,0 0-6 15,0 0-4-15,0 0-3 0,0 0 1 16,0 0 3-16,0 0 5 0,11 17 4 16,-11-17 1-16,13 24 1 0,-13-24 0 0,10 24 1 15,-10-24-1-15,4 20-1 0,-4-20 2 16,0 0-2-16,7 20 0 0,-7-20 1 15,0 0-3-15,0 0 1 0,0 0-1 16,0 0 0-16,0 0 5 0,0 0 1 16,13-18 2-16,-13 18-1 0,13-35 0 0,-9 14 0 15,5-3-2-15,-4 0-1 16,1 2-2-16,0 2-1 0,-6 20 1 0,11-25 0 16,-11 25 1-16,0 0-2 0,0 0-2 15,0 0-3-15,0 0-1 0,0 0 2 16,17 0 2-16,-17 0 4 0,7 28 2 15,-4-8 2-15,0 4 2 0,-3 5 0 16,3-2-2-16,1 0-1 0,-1-6-4 16,4-4-5-16,-7-17-5 0,17 17-10 15,-17-17-22-15,34 3-56 0,-7-10-54 0,5-9-47 16,5-12 16-16,0-9-147 16</inkml:trace>
  <inkml:trace contextRef="#ctx0" brushRef="#br0" timeOffset="-197674.942">15645 9202 685 0,'0'0'134'0,"0"0"-76"0,0 0-66 15,0 0-3-15,0 0 11 0,20-24 7 16,-20 24 1-16,31-27-3 0,-11 10 0 15,-3 1 2-15,-17 16 2 0,23-20 6 16,-23 20 2-16,0 0 2 0,0 0 4 16,0 0 2-16,0 0 9 0,0 0 9 15,0 0 3-15,22 13 2 0,-22-13-11 16,9 23-8-16,-9-23-10 0,15 27-9 0,-15-27-4 16,17 27-9-16,-17-27-17 15,18 27-27-15,-18-27-65 0,22 20-71 0,-22-20-32 16,24 7-176-16</inkml:trace>
  <inkml:trace contextRef="#ctx0" brushRef="#br0" timeOffset="-197453.289">16099 8922 572 0,'0'0'180'0,"0"0"5"0,0 0-79 15,0 0-78-15,0 0-21 16,0 0-1-16,0 0 7 0,0 0 8 0,20 15 4 15,-20-15 0-15,31 23-8 0,-31-23-6 16,30 26-5-16,-30-26-2 0,21 23 0 16,-21-23 0-16,3 18 2 0,-3-18 3 0,-5 20-2 15,5-20-2-15,-22 31-20 16,2-9-32-16,-11 3-83 0,1 1-71 0,-3-2-11 16,6-3-174-16</inkml:trace>
  <inkml:trace contextRef="#ctx0" brushRef="#br0" timeOffset="-194376.674">16909 9095 368 0,'0'0'2'0,"0"0"142"15,0 0 34-15,0 0 13 0,0 0 0 16,0 0-140-16,0 0-35 0,0 0-8 0,0 0-4 16,0 0-1-16,0 0 1 0,0 0 5 15,0 0 4-15,-6 26 8 0,13-2-1 16,4 6-2-16,2 3-5 0,-3-1-6 16,2 0-4-16,-3-2-1 0,1-2-1 15,-2 2 0-15,-1-2 0 0,0 4-10 16,-2 0-11-16,-2 3-21 0,0-1-40 15,-3-6-42-15,0-1-31 0,-1-5-6 0,-1-4 15 16,2-18 44-16,-10 30 44 0,10-30 31 16,0 0-181-16</inkml:trace>
  <inkml:trace contextRef="#ctx0" brushRef="#br0" timeOffset="-194195.957">16820 9343 359 0,'0'0'13'15,"0"0"104"-15,0 0 30 0,-17-10 18 16,17 10-3-16,0 0-98 0,0 0-27 0,0 0-17 16,0 0-11-16,0 0-6 15,7-19-2-15,12 14-2 0,5 0-10 0,13-2-33 16,-1 2-58-16,6-2-43 0,0 1-29 16,-1 3 29-16,-35-17 60 0,23 23-160 15</inkml:trace>
  <inkml:trace contextRef="#ctx0" brushRef="#br0" timeOffset="-193646.873">17318 9324 355 0,'0'0'-4'0,"3"23"31"16,-3-23 20-16,3 20 2 0,-3-20 5 16,-3 24-22-16,5-5-11 0,0 6 3 0,1 4 0 15,2-1-5-15,0 1-5 0,-2-5-4 16,1-6-2-16,-4-18-4 0,5 20-1 16,-5-20 0-16,0 0 12 0,0 0 23 15,0 0 26-15,0 0 28 0,0 0 12 16,0 0-6-16,0 0-21 0,0 0-31 15,0 0-25-15,-8-31-21 0,1 11-4 16,3-3 2-16,1-2 3 0,3 2 2 0,3 0 2 16,0 0-4-16,3 4-1 0,2 1 0 15,-8 18 0-15,19-27 2 0,-19 27 1 16,22-19 0-16,-22 19 0 0,27-12-2 16,-27 12-4-16,23-4-3 0,-23 4-3 15,22 4-7-15,-22-4-9 0,19 13-25 16,-19-13-32-16,25 21-46 0,-25-21-31 15,17 30-11-15,-17-30 32 0,20 30 53 0,-20-30-161 16</inkml:trace>
  <inkml:trace contextRef="#ctx0" brushRef="#br0" timeOffset="-193279.562">17845 9316 359 0,'0'0'1'0,"0"0"2"0,0 0 24 16,0 0 21-16,-22-19 11 0,22 19 12 0,0 0-7 16,0 0-5-16,-17-12-6 0,17 12-13 15,0 0-19-15,0 0-20 0,0 0-5 16,0 0-2-16,-10 24 4 0,6-3 5 16,-2 6 1-16,1 2 0 0,3-2-4 15,2-3 0-15,5-4-1 0,0-3 0 16,-5-17 2-16,14 24 2 0,-14-24 2 15,0 0 2-15,20 13 3 0,-20-13-1 0,0 0 4 16,17-7 3-16,-17 7 8 16,0 0 9-16,19-23 1 0,-19 23 0 0,8-26-7 15,-6 6-8-15,-1 0-8 0,1-2-6 16,-4 3-3-16,2 2-3 0,0 17-2 16,-3-23-8-16,3 23-13 0,0 0-12 15,-9-21-20-15,9 21-23 0,0 0-23 16,-18-7-18-16,18 7 4 0,0 0 30 15,0 0 36-15,0 0-173 0</inkml:trace>
  <inkml:trace contextRef="#ctx0" brushRef="#br0" timeOffset="-192337.037">18058 9334 268 0,'10'22'85'0,"-3"-2"-79"0,-1-3 24 0,-6-17 13 16,4 28 5-16,-4-28 4 16,0 0-6-16,0 26 8 0,0-26 16 0,0 0 3 15,0 20-4-15,0-20-7 0,0 0-6 16,0 0-5-16,0 0-1 0,0 0 0 16,0 0-6-16,0 0-9 0,0 0-11 15,0 0-12-15,-6-22-9 0,6 22-2 16,-4-27 0-16,4 10 1 0,3-1-1 0,1-1-2 15,3 1 0-15,-7 18-2 16,16-30 2-16,-16 30-1 0,11-19-2 0,-11 19 1 16,0 0-5-16,23-7 0 0,-23 7-1 15,17 9-2-15,-17-9 2 0,17 18-2 16,-17-18 0-16,17 29-1 0,-17-29-15 16,10 32-12-16,-3-13-18 0,-7-19-35 15,20 31-16-15,-20-31 1 0,35 23 11 16,-16-17 36-16,6-6 27 0,2-7 12 15,1-3 6-15,-1-3 6 0,0-4 3 0,-1 0 3 16,-6-3 4-16,-3 1 1 16,-17 19 5-16,21-31 7 0,-21 31 12 0,10-20 18 15,-10 20 26-15,0 0 22 0,-10-20 13 16,10 20-2-16,0 0-17 0,0 0-22 16,-23-18-20-16,23 18-19 0,0 0-12 15,0 0-11-15,0 0-7 0,0 0-5 16,-18 5 0-16,18-5-3 0,-7 25 6 15,4-4 4-15,0 4-1 0,2 3 0 16,1-1-2-16,0-2-1 0,4-1 3 0,-1-2 0 16,4-2-3-16,-3-3 2 0,-4-17-2 15,13 21-1-15,-13-21-1 0,0 0 1 16,17 3 1-16,-17-3 4 0,0 0 6 16,19-12 3-16,-19 12 4 0,11-25 1 15,-4 6-3-15,0 1-1 0,-4-2-2 16,-3 20 0-16,7-29 2 0,-7 29-3 15,0 0 0-15,0 0-2 0,0 0-2 0,0 0-7 16,0 0-8-16,0 0 0 0,0 0-1 16,0 0 10-16,-10 29 7 0,6 1 3 15,1 8 6-15,2 6-1 0,1 6 1 16,2-1 0-16,4 0-1 0,-2 1 0 16,5 0 0-16,-1-3-3 0,1-4-1 15,0-5-2-15,-1-4 0 0,-1-5 1 16,-5-7 0-16,-1-5-2 0,-1-17-2 15,-3 22 5-15,3-22 1 0,0 0 1 16,-20 14 0-16,20-14-8 0,-30 0-4 0,13-4-2 16,-3-5-9-16,2-5-2 15,-1-2 1-15,1-2 5 0,4-1 14 0,1-1 5 16,3 0 4-16,4 2-1 0,5 1 2 16,1 17 2-16,3-29 1 0,-3 29-4 15,15-32-4-15,-2 10-2 0,3 2-1 16,5-1-1-16,-1 1 0 0,0-1 0 15,4 1-1-15,-4 3 2 0,4 0-2 0,-2 1-1 16,0 2-1-16,3 0-6 16,-6 2-7-16,0 1-8 0,-2 1-16 0,2 1-23 15,-19 9-30-15,18-15-39 0,-18 15-20 16,0 0 0-16,0 0 35 0,0 0-154 16</inkml:trace>
  <inkml:trace contextRef="#ctx0" brushRef="#br0" timeOffset="-191627.455">19351 9265 392 0,'0'0'86'0,"0"0"51"0,0 0 13 15,0 0-13-15,0 0-71 0,0 0-51 16,0 0-14-16,0 0 9 0,0 0 8 16,23 18 7-16,-23-18 8 0,17 33-2 0,-5-10-3 15,0 1-3-15,-2 0-7 0,0-3-6 16,-1-4-3-16,-9-17 0 0,15 25-1 16,-15-25 0-16,0 0 0 0,15 17-4 15,-15-17 1-15,0 0-3 0,0 0 1 16,0 0 1-16,0 0 0 0,0 0 5 0,0 0 4 15,0 0 4-15,17-9 4 16,-17 9 0-16,13-17-1 0,-13 17-5 0,17-33-3 16,-7 12-5-16,1-5 0 0,2-2-2 15,1-3-3-15,-1-1 0 0,-3 5 1 16,0 3-1-16,-3 6 0 0,-3-1 0 16,-4 19-3-16,9-27 1 0,-9 27 0 15,0 0-2-15,0 0-5 0,0 0-9 16,0 0-8-16,0 0-13 0,0 0-11 15,0 0-7-15,0 0-15 0,0 0-26 0,7 21-36 16,-7-3-22-16,0 3-10 16,0 3 38-16,0 2-150 0</inkml:trace>
  <inkml:trace contextRef="#ctx0" brushRef="#br0" timeOffset="-189977.991">19879 8882 950 0,'0'0'223'16,"0"0"-124"-16,23-7-107 0,7 10 1 0,7 2-2 16,10 1-33-16,4 0-97 0,3-1-73 15,3 3-2-15,-2-4-170 0</inkml:trace>
  <inkml:trace contextRef="#ctx0" brushRef="#br0" timeOffset="-188828.392">21658 9326 462 0,'0'0'91'0,"0"0"1"0,0 0-23 16,0 0-53-16,0 0-4 16,8 21 22-16,-2 1 19 0,-5 10 5 0,5 12 3 15,-5 9-14-15,4 1-11 0,-1 2-8 16,-1-5-12-16,1-3-7 0,-1-2-2 16,-2-4 1-16,1-3 1 0,-2-4 0 15,-2-5 0-15,2-7-2 0,-1-6-4 16,1-17-1-16,-3 17 0 0,3-17 0 0,0 0 1 15,0 0 3-15,0 0 1 16,0 0-1-16,0 0-3 0,-21-14-4 0,21 14-3 16,-26-33 1-16,13 10 1 0,2-8 1 15,-1-5-6-15,7-5-5 0,0-7 2 16,4-6-3-16,1-5-4 0,6-5 3 16,-2 3 6-16,3 6 4 0,2 8 10 15,-1 14 2-15,1 9-5 0,1 5-2 16,-10 19-1-16,14-18-7 0,-14 18-4 15,0 0-1-15,20 4-2 0,-20-4 5 0,17 20 2 16,-17-20 3-16,11 34 3 16,-9-12 0-16,-5 2 0 0,-3 3 0 0,-5 0-5 15,-2 0-12-15,-1-3-18 0,-2-4-37 16,5-3-37-16,11-17-27 0,-27 16 9 16,27-16 35-16,0 0-159 0</inkml:trace>
  <inkml:trace contextRef="#ctx0" brushRef="#br0" timeOffset="-188031.646">21895 8811 507 0,'0'0'153'0,"0"0"2"0,0 0-25 16,0 0-97-16,0 17-35 0,0-17 1 15,0 0 4-15,-1 21 10 0,-1 1 17 16,2 9 5-16,3 9 2 0,1 1-3 15,1 3-12-15,0-1-8 0,-2-5-6 0,1 2-2 16,-4-2-2-16,0 1-3 0,0-4 3 16,-2-5-1-16,0-7 2 0,1-4 1 15,1-19-1-15,-4 19-4 0,4-19 2 16,0 0-1-16,0 0-1 0,0 0 1 16,0 0-2-16,0 0 0 0,0 0-1 15,0 0 0-15,0 0 3 0,0 0-2 16,12-24 0-16,-12 24 1 0,19-34-3 0,-9 14 3 15,3 2 0-15,-13 18-3 16,14-20 2-16,-14 20-3 0,0 0 0 0,0 0 0 16,0 0-2-16,0 0 1 0,0 0 2 15,23 11 1-15,-23-11 0 0,18 29 0 16,-9-9 1-16,1 1 0 0,0 6 3 16,1-3 2-16,-1 2 0 0,0-1-2 15,0-5 0-15,1 0-2 0,-11-20-3 16,23 24 1-16,-23-24-1 0,27 12 2 15,-27-12 0-15,27-3-1 0,-27 3 1 0,24-19 1 16,-24 19 0-16,20-34 3 16,-11 11-3-16,-1-2 3 0,-5-5 1 0,1 0-1 15,-1 3 4-15,0 4 1 0,-2 6 2 16,-1 17 7-16,-4-18 1 0,4 18 0 16,0 0-5-16,0 0-8 0,0 0-6 15,0 0-5-15,0 0-2 0,0 0-5 16,0 0 4-16,0 0 1 0,-3 22 3 15,3-3 7-15,2 8-1 0,-1 3-1 16,1 0 2-16,3-3-4 0,-2-4 0 0,1-5-1 16,6-1-1-16,-10-17 2 0,17 26 0 15,-17-26 0-15,23 15-1 0,-23-15 0 16,19 3-2-16,-19-3 3 0,20-8-1 16,-20 8 6-16,17-22 0 0,-17 22 1 15,20-35 0-15,-11 11-2 0,1-2 1 0,-1 0 1 16,-3 4 4-16,-3 5 6 15,-3 17 5-15,0 0 3 0,0-19-3 0,0 19-6 16,0 0-5-16,0 0-5 16,0 0-4-16,0 0-2 0,0 0-3 0,0 0 1 15,0 0-1-15,-2 19 3 0,2-19 2 16,3 25 1-16,0-6 2 0,0 1-4 16,1-1-6-16,2 3-11 0,1-1-14 15,3 2-20-15,-3-2-53 0,-7-21-57 16,17 29-22-16,-17-29-8 0,27 0 49 15,-10-12 64-15,3-8-165 0</inkml:trace>
  <inkml:trace contextRef="#ctx0" brushRef="#br0" timeOffset="-187816.98">22474 8909 517 0,'0'0'116'0,"0"0"6"16,0 0-49-16,0 0-53 0,0 0-16 15,0 0-1-15,0 0 7 0,0 0 4 0,17-6 1 16,-17 6 0-16,23 9-4 16,-23-9-1-16,23 18-1 0,-23-18-1 0,17 27-1 15,-17-27-2-15,7 33-1 0,-10-14-5 16,-4 2-23-16,-3 2-35 0,-6 5-31 16,-2-1-28-16,-2 0-4 0,3-1 33 15,-4-5-173-15</inkml:trace>
  <inkml:trace contextRef="#ctx0" brushRef="#br0" timeOffset="-187287.372">23134 9265 377 0,'0'0'3'0,"24"-10"32"0,-24 10 27 16,0 0 24-16,0 0 26 0,3-17-4 0,-3 17-1 16,0 0-3-16,0 0-18 15,0 0-20-15,-12-17-20 0,12 17-18 0,0 0-10 16,0 0-10-16,-20-2-5 0,20 2-3 16,0 0-1-16,-17 13 1 0,17-13-2 15,-8 20 2-15,8-20-3 0,-4 33-1 16,8-14-1-16,1 1-5 0,2 0 3 15,1-1 0-15,2 1 5 0,-1-2 2 0,1-1 1 16,0 0 0-16,-10-17-1 16,15 27 1-16,-15-27-1 0,0 0-3 0,5 20-4 15,-5-20 0-15,0 0 2 0,0 0-2 16,-25 15-7-16,25-15-22 0,-34 18-23 16,14-9-13-16,3-5-15 0,17-4-6 15,-27 3-4-15,27-3-13 0,-17-5 11 16,17 5 24-16,0 0 26 0,-4-17 33 15,4 17-189-15</inkml:trace>
  <inkml:trace contextRef="#ctx0" brushRef="#br0" timeOffset="-186899.978">23221 9433 381 0,'36'-13'-1'15,"-12"3"0"-15,0 1 2 0,-1 2-2 16,-3 0 2-16,-3 3 2 0,-17 4 1 16,17-13 8-16,-17 13 16 0,0 0 13 15,0 0 8-15,0 0 1 0,-3-17-6 16,3 17-5-16,0 0-3 0,0 0 9 15,0 0-1-15,-14-17-3 0,14 17-5 0,0 0-11 16,0 0-9-16,0 0-8 0,0 0-2 16,0 0-4-16,0 0 1 0,-19 14-1 15,19-14 0-15,-14 31-1 0,7-8-2 16,0 1 3-16,-2 2-2 0,8 2-1 16,-3-2 1-16,2 0 0 0,4-2 0 15,3-4-1-15,4-3 1 0,-9-17-3 16,24 20 0-16,-24-20 0 0,24 8-6 15,-24-8-5-15,30-4-1 0,-30 4-2 16,27-17 4-16,-27 17 8 0,24-30 2 0,-17 11 6 16,1-2 4-16,-6-2 11 15,1 2 10-15,-3 1 11 0,-7 3 8 0,7 17-6 16,-16-27-8-16,16 27-14 0,-21-20-15 16,21 20-12-16,-30-14-13 0,30 14-13 15,-28-9-25-15,28 9-23 0,-20 2-15 16,20-2-11-16,0 0 0 0,0 0 27 15,-17 15 25-15,-34-56-28 0,51 41-126 0</inkml:trace>
  <inkml:trace contextRef="#ctx0" brushRef="#br0" timeOffset="-186177.113">23460 9397 383 0,'0'0'0'16,"27"-6"1"-16,-27 6 0 0,24 7-2 16,-24-7 4-16,20 15 6 0,-20-15 10 15,14 18 14-15,-14-18 9 0,10 24 6 16,-10-24 0-16,8 26 0 0,-8-26-1 0,2 26 2 15,-2-26 7-15,2 18 2 16,-2-18-1-16,0 0 1 0,0 0-1 0,0 0-1 16,0 0 2-16,0 0 1 0,0 0-2 15,0 0-9-15,0 0-13 0,0 0-16 16,0 0-10-16,0 0-5 0,-17-27 1 16,17 27 3-16,-3-24-3 0,3 24 0 15,1-19-1-15,-1 19-3 0,10-18-2 16,-10 18-6-16,17-16-9 0,-17 16-9 15,20-11-10-15,-20 11-11 0,23-9-14 0,-23 9-13 16,21 3-2-16,-21-3-2 16,19 11 5-16,-19-11 13 0,16 18 4 0,-16-18 13 15,21 15 13-15,-21-15 8 0,28 10 11 16,-28-10 7-16,30 0 3 0,-13-4 7 16,-17 4 6-16,30-13 10 0,-30 13 18 15,0 0 21-15,17-21 18 0,-17 21 8 16,0-19-5-16,0 19-21 0,-7-21-18 15,7 21-16-15,-10-23-4 0,10 23-4 16,0 0-3-16,-14-18-5 0,14 18-11 0,0 0-7 16,0 0-3-16,0 0-7 15,0 0-8-15,0 0-10 0,0 0 2 0,0 0 9 16,-10 27 14-16,10-5 10 0,1 5 1 16,1-1-2-16,5 0-2 0,1-4-1 15,5 0 2-15,4-7 0 0,3 0 1 16,-3-5 2-16,3-3-3 0,-1-2 0 15,-2-5 1-15,-17 0-1 0,30-11 3 0,-30 11 4 16,22-21 2-16,-22 21 4 16,18-29-1-16,-11 9-2 0,-5-1 1 0,0 2-2 15,1 1 4-15,-3 18 1 0,3-20 1 16,-3 20 0-16,0 0-6 0,0 0-5 16,0 0-4-16,0 0-1 0,0 0 2 15,-3 26 6-15,6-4 6 0,1 11 0 16,2 4 3-16,-4 3-3 0,5 3-3 0,1-3 0 15,-1-1-2-15,-4 1-1 16,1-4-2-16,-1-4-1 0,-2-5-1 0,-1-5 1 16,0-22 2-16,-1 28 1 0,1-28 4 15,0 0 2-15,0 0-3 0,-30 16-6 16,11-12-7-16,-1 0-6 0,-5-4-4 16,3-1-16-16,-2-5-21 0,-3-2-35 15,0-4-55-15,3-3-35 0,-2-5-20 16,5-4-161-16</inkml:trace>
  <inkml:trace contextRef="#ctx0" brushRef="#br0" timeOffset="-185980.421">24053 8654 773 0,'0'0'205'0,"0"0"1"0,-15 5-156 15,15-5-47-15,-23 7-6 0,6 5-5 16,-4 10-7-16,-6 9-7 0,-2 10-19 0,1 5-21 16,-1 2-43-16,2 5-39 15,0-2-18-15,-38-49 22 0,39 52-153 0</inkml:trace>
  <inkml:trace contextRef="#ctx0" brushRef="#br0" timeOffset="-184013.457">3251 10545 378 0,'0'0'9'0,"0"0"17"0,0 0 23 15,0 0 30-15,0 0 21 0,0 0 10 0,0 0 7 16,0 0-7-16,0 0-15 0,0 0-16 15,0 0-21-15,-16-17-15 0,16 17-9 16,0 0-8-16,0 0-7 0,0 0-6 16,0 0-4-16,0 0-5 0,0 0-2 15,0 0-3-15,0 0-1 0,0 0 0 0,-19 21-1 16,19-21-1-16,-10 40 0 16,8-10-1-16,-1 1-1 0,1 2-4 0,7-4-4 15,-1-4-1-15,4-2 1 0,7 0 2 16,-3-5 1-16,-12-18-3 0,32 27-5 15,-15-21-4-15,-17-6-4 0,31 1 2 16,-31-1 0-16,33-12 6 0,-16-1 1 16,1-6 3-16,-2-4 5 0,-3-4 0 15,1-1 2-15,-10 0-1 0,2 0 1 16,-3 4 2-16,-2 3 3 0,2 4 5 0,-3 17 4 16,-3-20 3-16,3 20 6 15,0 0 4-15,0 0 5 0,0 0 0 0,0 0-4 16,0 0-7-16,0 0-9 0,0 0-7 15,0 0 0-15,0 0-1 0,0 0-1 16,0 0 2-16,0 0 1 0,-2 24 3 16,7-7 2-16,2 5 0 0,0-1-2 15,3-3 0-15,3-1-6 0,-13-17-4 16,24 22-3-16,-24-22-2 0,27 7 0 16,-27-7 0-16,25-4 2 0,-25 4 2 0,21-12 5 15,-21 12 3-15,16-21 3 0,-9 4 6 16,-4 0 3-16,-2 0 7 0,-1 0 4 15,0 17 0-15,-1-26 6 0,1 26 0 16,-3-18 4-16,3 18 3 0,0 0-4 16,0 0-4-16,0 0-6 0,0 0-6 15,0 0-7-15,0 0-3 0,0 0-2 16,0 0-6-16,0 0-3 0,0 0-7 0,0 0-1 16,0 0 2-16,5 19-8 15,-5-19-15-15,16 30-32 0,-6-13-44 0,3 2-42 16,-13-19-9-16,21 30 4 0,-4-20 41 15,0-6 54-15,5-5 29 0,2-8 33 16,0-7 4-16,0-2-201 0</inkml:trace>
  <inkml:trace contextRef="#ctx0" brushRef="#br0" timeOffset="-183617.082">3909 10537 363 0,'0'0'8'0,"0"0"30"0,0-18 23 16,0 18 22-16,0 0 21 0,0 0-1 0,-17-12 8 15,17 12 0-15,0 0-15 0,0 0-19 16,0 0-24-16,-20-6-19 0,20 6-13 15,0 0-11-15,0 0-9 0,0 0-7 16,0 0-7-16,0 0 1 0,0 0 2 16,-4 24 3-16,3-4 6 0,1 6 0 15,1 2 0-15,0-2 0 0,5-2-1 16,-4-4 0-16,-2-20-1 0,12 27-3 0,-12-27-1 16,0 0-2-16,20 14 0 15,-20-14 3-15,0 0 0 0,25-1 1 0,-25 1 0 16,15-9 3-16,-15 9 4 0,16-18 0 15,-16 18 3-15,15-25 2 0,-15 25-1 16,8-29 4-16,-8 29 0 0,0-30-1 16,0 30 2-16,-6-29 2 0,6 29 3 15,0 0 6-15,-4-18 0 0,4 18-2 16,0 0-6-16,0 0-7 0,0 0-6 16,0 0-3-16,0 0-2 0,0 0-2 0,0 0 2 15,-3 18 0-15,3-18 3 0,8 32 2 16,-1-10 7-16,1 3-1 0,-1-3-6 15,3 0-8-15,0-5-16 0,-10-17-16 16,21 22-33-16,-21-22-51 0,20 12-46 16,-20-12-30-16,20-3 32 0,-20 3-142 15</inkml:trace>
  <inkml:trace contextRef="#ctx0" brushRef="#br0" timeOffset="-182898.624">3757 10080 409 0,'0'0'68'0,"0"0"0"0,0 0 1 16,0 0-40-16,24 14-5 0,-24-14 7 15,30 10-1-15,-30-10-4 0,29 19 0 16,-29-19 1-16,21 21 2 0,-21-21 2 16,7 17 8-16,-7-17 9 0,-1 17 3 0,1-17-7 15,-15 27-13-15,1-7-20 0,-3 6-26 16,0 1-40-16,-3-5-51 0,3 1-37 15,0-4-19-15,17-19 33 0,-27 30-152 16</inkml:trace>
  <inkml:trace contextRef="#ctx0" brushRef="#br0" timeOffset="-182354.109">5257 10569 451 0,'0'0'97'0,"0"0"16"16,0 0 8-16,-17-1-46 0,17 1-17 16,0 0-7-16,-18-4-8 0,18 4-16 0,0 0-13 15,-19 5-6-15,19-5-5 16,0 0-3-16,-20 27 1 0,15-8-2 0,-3 1-1 15,4 2-1-15,4 4-6 0,0 0-10 16,4-1-15-16,4-2-25 0,1-2-24 16,4-4-11-16,-13-17-6 0,34 20-3 15,-11-15 22-15,1-7 24 0,3-3-179 16</inkml:trace>
  <inkml:trace contextRef="#ctx0" brushRef="#br0" timeOffset="-181917.793">5504 10565 380 0,'0'0'8'0,"0"0"29"15,0 0 15-15,0 0 15 0,0 0 10 0,0 0-9 16,-20-1 6-16,20 1 2 16,0 0-5-16,-24-5-9 0,24 5-15 0,0 0-14 15,-17 3-12-15,17-3-13 0,0 0-5 16,0 0-1-16,-23 21 0 0,23-21-1 15,-10 28 0-15,6-10-1 0,4 5 0 16,-3 1-3-16,6-1-2 0,-2-1-4 16,5-2-3-16,-3-3 0 0,-3-17-1 15,13 26 2-15,-13-26 0 0,18 17-4 16,-18-17 1-16,22 7 0 0,-22-7 5 0,21-1 5 16,-21 1 0-16,21-7 4 15,-21 7 4-15,0 0 6 0,17-26 3 0,-17 26-1 16,10-34-2-16,-7 14 1 0,1 2 6 15,-4-1 12-15,0 19 12 0,0-24 6 16,0 24 1-16,0 0-3 0,0 0-8 16,0 0-10-16,0 0-10 0,0 0-8 15,0 0-8-15,0 0-4 0,0 0-5 16,0 0-6-16,0 0-2 0,0 0-1 16,-7 23-4-16,10-6-8 0,1 3-27 0,1 2-37 15,2 4-43-15,1-6-28 16,-1 0 0-16,-7-20 38 0,30 25-150 0</inkml:trace>
  <inkml:trace contextRef="#ctx0" brushRef="#br0" timeOffset="-181715.111">5789 10652 391 0,'0'0'47'16,"-3"-24"21"-16,3 24 30 0,0 0 19 0,-20-17 1 16,20 17 8-16,0 0-9 15,-17-6-23-15,17 6-24 0,0 0-25 0,0 0-18 16,0 0-11-16,0 0-8 0,0 0-4 15,-14 17-5-15,14-17 0 0,0 31 0 16,4-8 1-16,-1 1-4 0,1 3-3 16,2 0-8-16,1-1-17 0,3-5-29 15,0-2-37-15,-10-19-43 0,31 24-26 16,-14-20-8-16,3-5 38 0,-3-9-153 16</inkml:trace>
  <inkml:trace contextRef="#ctx0" brushRef="#br0" timeOffset="-180417.398">6854 10229 448 0,'0'0'80'0,"0"0"13"15,-10-20 21-15,10 20-16 0,0 0 9 0,0 0 4 16,0 0-17-16,0 0-33 0,0 0-37 15,0 0-15-15,0 0-6 0,0 0 7 16,-1 19 5-16,11 6 3 0,3 7-2 16,-1 2-5-16,0 1-3 0,1 0-2 15,-1 3-1-15,0-2-3 0,1 2-2 0,-6 2-4 16,0 0-16-16,-3-3-19 16,2-3-27-16,-6-6-34 0,3-6-35 0,-3-22-18 15,-3 24-2-15,3-24 24 16,0 0 50-16,0 0 37 0,-24-14-171 0</inkml:trace>
  <inkml:trace contextRef="#ctx0" brushRef="#br0" timeOffset="-180280.613">6843 10529 502 0,'0'0'93'15,"0"0"28"-15,-19-19-21 0,19 19-21 16,0 0-21-16,0 0-26 0,0 0-17 16,0 0-9-16,25-8-2 0,-10 6-10 15,7 0-16-15,2-1-36 0,3 2-31 0,3-1-22 16,4-2-18-16,0 3 32 0,-51-32 31 15,47 33-173-15</inkml:trace>
  <inkml:trace contextRef="#ctx0" brushRef="#br0" timeOffset="-179885.233">7331 10437 454 0,'0'0'84'0,"3"20"13"15,-3-20 2-15,0 0-48 0,0 0-22 16,0 0-7-16,0 0-1 0,-3 20 4 15,3-20-5-15,6 28-2 0,-2-11-7 16,0 0-3-16,-1 0-2 0,3 1-2 16,-6-18 0-16,4 27-1 0,-4-27 0 15,0 0 1-15,3 19-2 0,-3-19 2 16,0 0-2-16,0 0 4 0,0 0 9 0,0 0 12 16,0 0 16-16,0 0 6 15,0 0 1-15,0 0-5 0,0 0-14 0,0 0-11 16,0 0-10-16,0 0-7 0,-10-21-2 15,10 21 1-15,-7-33-1 0,7 11-5 16,1-4-1-16,5-2-6 0,0 1 2 16,1 0 3-16,1 5 1 0,2 4 5 15,-10 18 1-15,23-29 2 0,-23 29-2 16,20-17-1-16,-20 17-1 0,21-7 0 16,-21 7 1-16,20 1-1 0,-20-1 0 0,20 8 0 15,-20-8 0-15,18 15-1 0,-18-15 1 16,19 22-9-16,-19-22-13 0,17 29-28 15,-10-10-36-15,0 1-48 0,-4-2-27 16,1 2 4-16,-4-20-45 0,0 0-68 16</inkml:trace>
  <inkml:trace contextRef="#ctx0" brushRef="#br0" timeOffset="-179385.987">7883 10424 425 0,'0'0'57'16,"0"0"8"-16,0 0 9 0,0 0-23 16,-13-18-9-16,13 18 5 0,0 0-3 0,0 0-14 15,-21-6-9-15,21 6-12 0,0 0-13 16,0 0-7-16,0 0-5 0,-17 17 2 15,17-17 3-15,-13 38 9 0,6-12 5 16,4 4 1-16,0-3 1 0,3 1 2 16,0-2 0-16,3-3 0 0,0-3 1 15,-3-20-4-15,7 28-1 0,-7-28-1 16,13 19 1-16,-13-19 0 0,18 4 1 0,-18-4-1 16,23-4 1-16,-23 4 5 15,17-17 2-15,-17 17 4 0,17-32 1 0,-10 12-2 16,-1-2-1-16,-2-3-2 15,-1 5 4-15,1 3 16 0,-4 17 17 0,-3-18 13 16,3 18 0-16,0 0-10 0,0 0-12 16,0 0-10-16,0 0-4 0,0 0-4 15,0 0-8-15,0 0-7 0,0 0-5 16,0 0-4-16,0 0 1 0,0 0-3 16,0 0 3-16,0 0 3 0,0 27 0 0,6-10 2 15,-3 4-2-15,4 2-6 0,0-2-10 16,-3-1-18-16,4-1-28 0,-8-19-43 15,15 26-41-15,-15-26-20 0,17 11-5 16,-17-11 36-16,25-7 50 0,-25 7-163 16</inkml:trace>
  <inkml:trace contextRef="#ctx0" brushRef="#br0" timeOffset="-178738.833">8105 10508 411 0,'0'0'52'0,"0"0"22"15,0 0 16-15,0 0-8 0,0 0-15 0,0 0-14 16,0 0-14-16,0 0-15 0,0 0-15 15,0 0-6-15,0 0 4 0,0 0 6 16,0 0 8-16,17 29 6 0,-17-29 1 16,13 29 2-16,-13-29 0 0,7 29-3 15,-7-29-3-15,7 20-4 0,-7-20-5 16,0 0-4-16,0 0-4 0,0 0-4 16,0 0-1-16,0 0 1 0,0 0-2 0,0 0 2 15,0 0 3-15,0 0 4 16,0 0 1-16,0 0 3 0,0 0-3 0,0 0-1 15,16-17-2-15,-16 17-2 0,7-33 1 16,0 12-4-16,0-1 0 0,0 1-2 16,0 4-1-16,-7 17 1 0,9-20-2 15,-9 20 2-15,0 0-2 0,14-17 1 16,-14 17-1-16,0 0-3 0,23-4 1 0,-23 4-2 16,18 7 2-16,-18-7 1 15,23 17 2-15,-23-17 1 0,18 24 3 0,-18-24 1 16,16 27 0-16,-16-27 2 0,10 24-1 15,-10-24-1-15,7 20 1 0,-7-20-2 16,0 0-3-16,0 0 3 0,2 17-2 16,-2-17 0-16,0 0 1 0,0 0 4 15,0 0 4-15,0 0 4 0,0 0 3 0,0 0-1 16,0 0-1-16,0 0-1 16,0 0-3-16,0 0-3 0,2-24-3 0,-2 24-4 15,-2-30-2-15,3 9-3 0,3-3-2 16,-1 1 1-16,1 3 1 0,-4 20 2 15,8-23 0-15,-8 23 0 0,0 0-2 16,0 0 0-16,0 0 0 0,0 0-2 16,12-17 2-16,-12 17 0 0,0 0 2 15,0 0 0-15,17 16 0 0,-17-16 1 16,0 0 2-16,27 28 4 0,-27-28 3 0,22 33-2 16,-11-15-1-16,1 0-4 15,-5 0-1-15,3-1 0 0,-10-17-1 0,21 31 1 16,-21-31-1-16,23 30 1 0,-23-30-4 15,15 24-3-15,-15-24-8 0,17 13-10 16,-17-13-12-16,0 0-19 0,22 7-42 16,-22-7-43-16,0 0-37 0,21-17-20 15,-21 17-155-15</inkml:trace>
  <inkml:trace contextRef="#ctx0" brushRef="#br0" timeOffset="-177603.912">7904 10834 720 0,'0'0'190'0,"0"0"-11"0,0 0-93 16,0 0-24-16,0 0 1 0,0 0-4 15,0 0-11-15,0 0-13 0,0 0-11 16,0 0-3-16,0 0-5 0,0 0-4 0,0 0-2 15,0 0-4-15,0 0-3 0,0 0-2 16,0 0-5-16,-4-17-6 0,4 17-8 16,0 0-16-16,0 0-23 0,0 0-53 15,0 0-96-15,0 0-47 0,0 0-178 16</inkml:trace>
  <inkml:trace contextRef="#ctx0" brushRef="#br0" timeOffset="-155703.693">7608 9329 386 0,'0'0'0'0,"0"0"10"15,0 0 16-15,0 0 5 0,0 0 4 16,0 0-10-16,0 0-11 0,0 0 1 0,0 0 2 15,0 0 4-15,0 0 3 0,0 0 2 16,0 0 5-16,0 0 0 0,0 0 2 16,0 0 4-16,0 0 0 0,0 0 2 15,0 0 0-15,0 0-3 0,0 0-5 16,0 0-5-16,0 0-7 0,0 0-7 16,0 0-5-16,0 0-4 0,0 0-2 0,0 0-1 15,-17 0 0-15,17 0-4 16,0 0 0-16,0 0 1 0,-20-9 1 0,20 9 0 15,0 0 0-15,-22-7-1 0,22 7 0 16,0 0-1-16,-26-1-1 0,26 1-1 16,-20-2-1-16,20 2 1 0,-17 3 1 15,17-3-1-15,-19 9 2 0,19-9-2 16,0 0 1-16,-24 24 1 0,24-24 3 16,-11 31 2-16,5-12 0 0,2 0 3 15,4 1-2-15,0 2 0 0,0-2 1 0,4-2 1 16,2 3 1-16,-2-1 1 0,5 0 2 15,-2 0 0-15,1-3-1 0,-8-17-2 16,16 29-3-16,-16-29-4 0,14 18 0 16,-14-18 0-16,17 9-1 0,-17-9 2 15,27 3 0-15,-10-5-3 0,6-3-14 0,-3-4-31 16,4-5-36-16,0-5-38 16,-2-1-7-16,-4-4-170 0</inkml:trace>
  <inkml:trace contextRef="#ctx0" brushRef="#br0" timeOffset="-154679.214">7785 8865 411 0,'0'27'50'0,"0"-9"8"16,1 4 5-16,5 9-19 0,0 10 13 16,-1 6 5-16,1 6 3 0,1 0-15 15,0-2-8-15,3-4-1 0,0-6-9 0,0-8-5 16,0-2-1-16,-3-3-5 0,0-5-3 15,-1-3-4-15,-6-20-5 0,7 26-5 16,-7-26 0-16,0 0-1 0,0 0 1 16,0 0 5-16,0 0 5 0,0 0 5 15,0 0 6-15,0 0 1 0,0 0-1 0,0 0-6 16,0 0-7-16,0 0-6 16,0 0-4-16,0 0 1 0,0 0 0 0,0 0-1 15,0 0-2-15,0 0-1 0,0 0 0 16,0 0-1-16,0 0 2 0,0 0-1 15,0 0-2-15,0 0-1 0,0 0-1 16,0 0 1-16,0 0 2 0,0 0 2 16,-10 24 0-16,10-24 0 0,3 24 1 15,-3-24 0-15,3 20 1 0,-3-20-2 16,0 0-1-16,0 0 0 0,0 0 1 0,4 17 0 16,-4-17 2-16,0 0-1 15,0 0 1-15,7 23-1 0,-7-23-1 0,0 0 0 16,6 23 1-16,-6-23-1 0,0 0 0 15,4 22 1-15,-4-22 0 0,0 0 1 16,2 19-1-16,-2-19 0 0,0 0 0 16,0 0 0-16,0 0 1 0,0 0 0 15,0 0 0-15,0 0 1 0,0 0-1 16,0 0 1-16,0 0 0 0,0 0-1 16,0 0 1-16,0 0 1 0,0 0 3 0,0 0 0 15,0 0 1-15,0 0-3 0,0 0-3 16,0 0-5-16,0 0-4 0,-5-27-4 15,1 10-3-15,1-6-2 0,3-4-5 16,3-4-1-16,-2-5 1 0,2 1 0 16,0 2 3-16,1 7 6 0,-1 6 2 15,-3 20 5-15,4-20 1 0,-4 20-5 16,0 0-5-16,0 0-1 0,16-18 3 0,-16 18 2 16,20-12-2-16,-20 12-2 15,31-8-5-15,-14 7-1 0,1 1 4 0,-18 0 4 16,32 5 4-16,-32-5 3 0,29 17 3 15,-29-17 9-15,30 33 6 0,-18-14 9 16,0 2 4-16,-2 0 1 0,-3 1 0 16,3-1-4-16,-6 0-4 0,2-1-4 15,-5-3-1-15,-1-17-1 0,3 26-1 16,-3-26-1-16,3 20-4 0,-3-20-5 16,0 0-4-16,0 0-17 0,10 17-33 0,-10-17-54 15,0 0-57-15,0 0-24 0,-43-64-173 16</inkml:trace>
  <inkml:trace contextRef="#ctx0" brushRef="#br0" timeOffset="-152823.329">11558 9353 453 0,'0'0'137'16,"0"0"19"-16,0 0-7 0,0 0-34 16,0 0-89-16,0 0-22 0,21-12-1 15,-21 12-2-15,23-11 1 0,-5 3-13 16,9-1-32-16,3-1-49 0,2 2-40 0,5-2-19 16,-8 0 30-16,0 1-157 15</inkml:trace>
  <inkml:trace contextRef="#ctx0" brushRef="#br0" timeOffset="-152138.025">11953 8976 402 0,'7'27'21'0,"-5"-7"43"15,-4 3 21-15,1 4 11 0,1 5-3 16,3 11-29-16,3 7-10 0,2 5-8 16,-1 4-14-16,0-2-10 0,3-1-5 15,-3-3-6-15,0-9-1 0,-1-8-2 16,1-8-3-16,-1-8-1 0,-6-20 1 0,11 20 0 16,-11-20-1-16,0 0 2 15,0 0 2-15,0 0 6 0,0 0-3 0,0 0-6 16,-7-17-9-16,7 17-7 0,-13-37 1 15,6 11 8-15,3-1 3 0,8-4 2 16,-4 1-6-16,10 3-4 0,-3 6-3 16,3 4-1-16,-10 17 3 0,27-23 3 15,-27 23 1-15,30-7 2 0,-30 7 0 16,29 8 2-16,-29-8 1 0,31 22 3 16,-13-7 2-16,-6 5 3 0,1 0 2 0,-3 2 2 15,-3-3 0-15,-3-1-5 0,-4-18-4 16,9 22-6-16,-9-22-14 0,0 0-26 15,8 22-51-15,-8-22-45 0,0 0-17 16,19 10 23-16,-19-10-157 0</inkml:trace>
  <inkml:trace contextRef="#ctx0" brushRef="#br0" timeOffset="-151573.518">12481 9451 421 0,'0'0'43'0,"0"0"60"16,0 0 10-16,0 0-17 15,0 0-26-15,0 0-58 0,0 0-15 0,0 0 0 16,21 4 3-16,-21-4 1 0,20-14 0 16,-20 14-3-16,25-27-6 0,-14 10-7 15,-3-2-1-15,0 2 3 0,-8 17 4 0,0-28 5 16,0 28 3-16,-10-17 2 16,10 17 3-16,-20-10 3 0,20 10 1 0,-22-2 1 15,22 2 2-15,-27 9 2 16,7 0 1-16,20-9 0 0,-20 25 0 0,11-6 3 15,4 1 6-15,5 4 7 0,-3 0 8 16,6 0 2-16,4 2-1 0,0-1-4 16,3 0-7-16,5-3-8 0,-4-2-6 15,6-4-7-15,6-3-5 0,3-2-14 16,1-4-40-16,1-5-59 0,0-5-50 16,1-9-17-16,1-5 32 0,-3-8-143 15</inkml:trace>
  <inkml:trace contextRef="#ctx0" brushRef="#br0" timeOffset="-149597.244">19785 9285 374 0,'0'0'23'0,"0"0"55"16,0 0 32-16,0 0 13 0,0 0-10 15,0 0-37-15,0 0-16 0,0 0 0 16,0 0-3-16,0 0-15 0,0 0-18 16,0 0-15-16,0 0-6 0,0 0-2 15,0 0 0-15,0 0 2 0,17 1 3 16,-17-1 1-16,15 20 1 0,-15-20-1 0,12 23 2 16,-12-23 0-16,10 25 1 15,-10-25-3-15,13 30 0 0,-13-30-4 0,12 27 1 16,-12-27-1-16,9 24-2 0,-9-24 0 15,13 23-1-15,-13-23 0 0,15 21 0 16,-15-21-2-16,0 0 0 0,17 22-3 16,-17-22-1-16,0 0 0 0,0 0 0 15,0 0 2-15,0 0 2 0,17-2 5 16,-17 2 5-16,0 0 3 0,14-24 3 16,-6 4-1-16,1-2-5 0,-2-4 0 0,2 2 0 15,-2 1-4-15,-3 0 2 16,2 2-4-16,-3 1 0 0,-3 20 1 0,5-26-2 15,-5 26-2-15,0 0-5 0,0 0-9 16,0 0-8-16,4-17-15 0,-4 17-28 16,0 0-36-16,0 0-33 0,0 0-11 15,0 0 6-15,0 0 24 0,16 19 41 16,-16-19-174-16</inkml:trace>
  <inkml:trace contextRef="#ctx0" brushRef="#br0" timeOffset="-149163.946">20236 9296 380 0,'0'0'46'0,"0"0"16"15,0 0 6-15,0 0-9 0,0 0-37 0,0 0-13 16,0 0 14-16,0 0 23 0,12 20 19 16,-12-20 11-16,5 33-9 0,-3-12-20 15,1 2-15-15,-1-1-15 0,1-2-5 16,-3-20-5-16,3 27-6 0,-3-27-11 16,0 0-24-16,6 20-39 0,-6-20-32 0,0 0-14 15,0 0-3-15,0 0 29 0,0 0 34 16,21 0 23-16,-21 0 26 0,0 0-194 15</inkml:trace>
  <inkml:trace contextRef="#ctx0" brushRef="#br0" timeOffset="-148434.711">19902 9253 375 0,'0'0'49'0,"0"0"12"16,0 0 0-16,0 0-5 0,0 0-31 16,8 17 4-16,-8-17 9 0,10 29 5 0,-2-11-5 15,-4 1-10-15,3-1-5 16,-1 1-5-16,-6-19-4 0,10 31-3 0,-10-31-5 15,8 20 0-15,-8-20-2 0,0 0-2 16,0 0-1-16,20 16-2 0,-20-16 0 16,0 0-1-16,19-3 2 0,-19 3 0 15,0 0 2-15,24-19 3 0,-24 19-1 16,18-30-2-16,-9 9-3 0,1 1-2 0,-3-1-1 16,-7 21 4-16,7-27 2 15,-7 27 0-15,0 0 4 0,0 0 3 0,0 0 7 16,1-17 8-16,-1 17 7 0,0 0 1 15,0 0-3-15,0 0-8 0,0 0-9 16,0 0-5-16,0 0-6 0,0 0 0 16,0 0 1-16,-4 18 5 0,4-18 4 15,7 34 0-15,-1-14 0 0,-2 3-3 16,2-3-3-16,1-3-8 0,-7-17-16 16,13 26-28-16,-13-26-44 0,17 14-45 0,-17-14-30 15,21 10 20-15,-21-10-161 0</inkml:trace>
  <inkml:trace contextRef="#ctx0" brushRef="#br0" timeOffset="-147734.919">20309 9330 380 0,'0'0'8'15,"0"0"29"-15,0 0 13 0,0 0 4 16,15-18-6-16,-15 18-25 0,0 0-6 15,0 0 3-15,10-19 1 0,-10 19 2 16,19-10-7-16,-19 10-4 0,27-13-2 16,-27 13-1-16,24-8-2 0,-24 8 0 15,17 1 0-15,-17-1 3 0,0 0 5 16,20 12 9-16,-20-12 9 0,13 18 7 0,-13-18 10 16,10 30 2-16,-10-30-4 15,7 34-12-15,-4-17-13 0,-3-17-11 0,7 29-5 16,-7-29-2-16,4 22-2 0,-4-22-2 15,6 23-4-15,-6-23-10 0,0 0-12 16,4 17-16-16,-4-17-27 0,0 0-31 16,0 0-17-16,0 0-13 0,0 0 17 15,0 0 40-15,0 0-171 0</inkml:trace>
  <inkml:trace contextRef="#ctx0" brushRef="#br0" timeOffset="-147035.437">20738 9263 381 0,'0'0'12'0,"0"0"36"0,0 0 16 16,0 0 8-16,0 0-4 0,0 0-28 15,-17-17-8-15,17 17-1 0,0 0-3 0,0 0-11 16,0 0-10-16,-17 2-14 0,17-2-8 15,0 0 0-15,-12 18 3 0,12-18 5 16,-15 31 5-16,8-9 2 0,4 0-1 16,-1 1 2-16,4 1-1 0,4-2 0 15,1-2-3-15,0-3-4 0,-5-17 0 0,19 24 1 16,-19-24 0-16,27 11 1 16,-10-9 1-16,6-7-1 0,-2-3 0 0,2-5 0 15,-2-3-1-15,-4-3 1 16,2-3 1-16,-5-1 1 0,0-1 4 0,-4 2 3 15,-3 2 6-15,-7 20 9 0,3-29 8 16,-3 29 9-16,0 0 7 0,0 0 1 16,-7-17-6-16,7 17-10 0,0 0-9 15,0 0-9-15,0 0-4 0,0 0-2 16,-17 21 0-16,11 1 6 0,2 9 6 0,-2 10 7 16,5 9 5-16,1 8-3 15,3 1-4-15,1 1-6 0,0-1-8 0,2-2-2 16,-2-1 0-16,3-2 1 0,0-3 0 15,2-6-1-15,-2-3-1 0,0-8-1 16,-4-6-1-16,1-3 0 0,-4-25-3 16,-1 29 1-16,1-29-1 0,0 0 1 15,-12 17-11-15,12-17 2 0,-25 3-5 16,5-3-11-16,-7-3 12 0,-6-5-3 16,0-2 8-16,4-3 14 0,-3-1 3 0,7 0 10 15,0 1 12-15,4 0 10 16,4 2 7-16,17 11-3 0,-23-19-11 0,23 19-12 15,-13-17-9-15,13 17-6 0,0 0-3 16,-4-23 0-16,4 23-1 0,17-24-2 16,-4 4-1-16,8-2-1 0,4-3-1 15,2 1 3-15,3 3-1 0,-6 2 0 16,3 4 0-16,0 2-2 0,0 3 0 0,0 0-2 16,-3 0-4-16,-1 0-9 15,1 3-14-15,-4 0-13 0,1 3-20 0,-21 4-34 16,30-6-32-16,-30 6-24 0,19-6-10 15,-19 6-162-15</inkml:trace>
  <inkml:trace contextRef="#ctx0" brushRef="#br0" timeOffset="-137713.298">5666 10252 673 0,'0'0'150'0,"0"0"-17"0,0 0-104 0,0 0-5 15,0 0 11-15,0 0 14 16,0 0 1-16,0 0-6 0,0 0-8 0,0 0-8 16,0 0-3-16,0 0-2 0,0 0-3 15,0 0-2-15,0 0-2 0,0 0-3 16,-15-16 0-16,15 16 0 0,0 0-2 16,0 0-1-16,0 0-2 0,0 0-2 15,0 0 1-15,0 0 0 0,0 0-2 0,0 0 0 16,0 0-1-16,0 0-2 15,0 0 0-15,0 0 0 0,0 0 0 0,20-8-1 16,-20 8 0-16,27-12-1 0,-9 4 0 16,8-5 1-16,8-3-5 0,0-2-9 15,0-1-19-15,0 0-31 0,-4 0-70 16,0-1-91-16,1-7-18 0,-8 4-168 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280"/>
    </inkml:context>
    <inkml:brush xml:id="br0">
      <inkml:brushProperty name="width" value="0.05" units="cm"/>
      <inkml:brushProperty name="height" value="0.05" units="cm"/>
      <inkml:brushProperty name="color" value="#E71224"/>
    </inkml:brush>
  </inkml:definitions>
  <inkml:trace contextRef="#ctx0" brushRef="#br0">173 0 6691,'0'0'-16,"-32"20"-3329</inkml:trace>
  <inkml:trace contextRef="#ctx0" brushRef="#br0" timeOffset="1">11 498 13366,'0'0'1361,"0"0"-2946,0 0-784,-8 46 160,6-13-2609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479"/>
    </inkml:context>
    <inkml:brush xml:id="br0">
      <inkml:brushProperty name="width" value="0.05" units="cm"/>
      <inkml:brushProperty name="height" value="0.05" units="cm"/>
      <inkml:brushProperty name="color" value="#E71224"/>
    </inkml:brush>
  </inkml:definitions>
  <inkml:trace contextRef="#ctx0" brushRef="#br0">0 1 13622,'0'0'2577,"0"0"-2080,0 0-2914,0 0-513,0 0-3057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650"/>
    </inkml:context>
    <inkml:brush xml:id="br0">
      <inkml:brushProperty name="width" value="0.05" units="cm"/>
      <inkml:brushProperty name="height" value="0.05" units="cm"/>
      <inkml:brushProperty name="color" value="#E71224"/>
    </inkml:brush>
  </inkml:definitions>
  <inkml:trace contextRef="#ctx0" brushRef="#br0">1 0 8644,'0'0'-32,"0"0"-3682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822"/>
    </inkml:context>
    <inkml:brush xml:id="br0">
      <inkml:brushProperty name="width" value="0.05" units="cm"/>
      <inkml:brushProperty name="height" value="0.05" units="cm"/>
      <inkml:brushProperty name="color" value="#E71224"/>
    </inkml:brush>
  </inkml:definitions>
  <inkml:trace contextRef="#ctx0" brushRef="#br0">9 0 6691,'0'0'-32,"-8"38"-3345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5.988"/>
    </inkml:context>
    <inkml:brush xml:id="br0">
      <inkml:brushProperty name="width" value="0.05" units="cm"/>
      <inkml:brushProperty name="height" value="0.05" units="cm"/>
      <inkml:brushProperty name="color" value="#E71224"/>
    </inkml:brush>
  </inkml:definitions>
  <inkml:trace contextRef="#ctx0" brushRef="#br0">0 1 11717,'0'0'1921,"0"0"-1841,0 0-1841,0 0-416,0 0 225,8 29-2450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6.178"/>
    </inkml:context>
    <inkml:brush xml:id="br0">
      <inkml:brushProperty name="width" value="0.05" units="cm"/>
      <inkml:brushProperty name="height" value="0.05" units="cm"/>
      <inkml:brushProperty name="color" value="#E71224"/>
    </inkml:brush>
  </inkml:definitions>
  <inkml:trace contextRef="#ctx0" brushRef="#br0">0 1 13254,'0'0'3282,"0"0"-721,0 0-2433,0 0-897,0 0-367,0 0-417,0 0-880,48 23-112,-17-5-3026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6.424"/>
    </inkml:context>
    <inkml:brush xml:id="br0">
      <inkml:brushProperty name="width" value="0.05" units="cm"/>
      <inkml:brushProperty name="height" value="0.05" units="cm"/>
      <inkml:brushProperty name="color" value="#E71224"/>
    </inkml:brush>
  </inkml:definitions>
  <inkml:trace contextRef="#ctx0" brushRef="#br0">0 92 14487,'0'0'2513,"0"0"-2017,0 0-1937,0 0-944,38-14-304,-46-24 448,38 52-2689</inkml:trace>
  <inkml:trace contextRef="#ctx0" brushRef="#br0" timeOffset="1">1139 44 16888,'0'0'2017,"21"-24"-2434,-21 24-895,40-11-1105,-12 7-705,11 0-2896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6.654"/>
    </inkml:context>
    <inkml:brush xml:id="br0">
      <inkml:brushProperty name="width" value="0.05" units="cm"/>
      <inkml:brushProperty name="height" value="0.05" units="cm"/>
      <inkml:brushProperty name="color" value="#E71224"/>
    </inkml:brush>
  </inkml:definitions>
  <inkml:trace contextRef="#ctx0" brushRef="#br0">5 136 16183,'0'0'3298,"-4"-33"-3394,4 33-1361,20-36-1520,3 9-465,7-13-2817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6.865"/>
    </inkml:context>
    <inkml:brush xml:id="br0">
      <inkml:brushProperty name="width" value="0.05" units="cm"/>
      <inkml:brushProperty name="height" value="0.05" units="cm"/>
      <inkml:brushProperty name="color" value="#E71224"/>
    </inkml:brush>
  </inkml:definitions>
  <inkml:trace contextRef="#ctx0" brushRef="#br0">6 969 13526,'-6'-40'3186,"6"40"-1858,6-39-1984,10 13-1409,2-14-832,7-5 15,-3-2-2656</inkml:trace>
  <inkml:trace contextRef="#ctx0" brushRef="#br0" timeOffset="1">275 168 9444,'-8'-31'897,"8"31"-1281,4-30-1009,-69-77-1360,65 107-1569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7.106"/>
    </inkml:context>
    <inkml:brush xml:id="br0">
      <inkml:brushProperty name="width" value="0.05" units="cm"/>
      <inkml:brushProperty name="height" value="0.05" units="cm"/>
      <inkml:brushProperty name="color" value="#E71224"/>
    </inkml:brush>
  </inkml:definitions>
  <inkml:trace contextRef="#ctx0" brushRef="#br0">326 674 9572,'0'0'2049,"-27"-31"16,27 31-1825,0 0-848,0 0-544,0 0-561,0 0-128,-6-28-2849</inkml:trace>
  <inkml:trace contextRef="#ctx0" brushRef="#br0" timeOffset="1">101 127 6147,'-29'-38'160,"7"11"-128,-4-3-16,2-1-3394</inkml:trace>
</inkml:ink>
</file>

<file path=ppt/ink/ink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1:56:36.999"/>
    </inkml:context>
    <inkml:brush xml:id="br0">
      <inkml:brushProperty name="width" value="0.05292" units="cm"/>
      <inkml:brushProperty name="height" value="0.05292" units="cm"/>
      <inkml:brushProperty name="color" value="#0070C0"/>
    </inkml:brush>
  </inkml:definitions>
  <inkml:trace contextRef="#ctx0" brushRef="#br0">19910 8353 418 0,'0'0'-7'16,"-26"-29"1"-16,26 29 2 0,0 0 0 15,0 0 1-15,0 0 2 0,0 0 1 16,-27 3 2-16,27-3-1 0,0 0-1 15,0 0-3-15,-29 0 2 0,29 0 7 16,0 0 2-16,0 0 5 0,0 0-2 0,0 0-4 16,0 0-2-16,0 0 4 0,0 0 7 15,0 0 4-15,0 0 3 0,0 0-2 16,0 0-4-16,0 0-1 0,0 0 1 16,0 0 0-16,0 0 5 0,0 0 0 15,0 0 2-15,0 0 1 0,0 0 18 0,0 0 4 16,0 0-5-16,0 0-2 15,0 0-19-15,0 0 2 0,0 0 9 0,0 0 8 16,0 0 2-16,0 0-4 0,0 0-7 16,0 0-6-16,0 0-5 0,0 0-3 15,0 0-3-15,0 0-2 0,0 0-3 16,0 0-2-16,0 0-2 0,0 0-3 16,0 0 0-16,0 0-1 0,0 0 1 0,0 0-2 15,0 0-1-15,0 0-1 16,0 0-1-16,0 0-3 0,0 0 3 0,0 0 1 15,0 0 1-15,31-5 4 0,-31 5-1 16,42 7 2-16,-42-7 1 0,47 2-1 16,-21-4 2-16,5 2-1 0,7 2-2 15,-3 3-2-15,10-1 0 0,8 3-2 16,0-3 1-16,9 0 2 0,2 3-2 16,-2 0 1-16,2 4 1 0,1 0-1 15,-8-2 0-15,1 2 0 0,6 0 0 16,-6-2 0-16,-5 0-1 0,-2-1 2 15,-7-1-2-15,7-2 0 0,-9-3 3 0,-4 2-2 16,-7-2 0-16,-31-2 2 0,39 7-4 16,-39-7 2-16,0 0-2 0,0 0 1 15,29 4 0-15,-29-4-1 0,0 0 3 16,0 0-1-16,0 0-5 0,0 0-4 16,0 0-14-16,-40 0-10 0,9-4-9 15,-22 0-9-15,-22-1 4 0,-14-1 15 16,-6-1 16-16,-2 0 13 0,13-2 5 0,-9 3-10 15,-5-1-2-15,5 3 4 0,-9-1 5 16,7 5 7-16,2 0 6 0,13 0 8 16,12-2 2-16,15-2 6 0,15-1 6 15,11 1-4-15,27 4 0 0,0 0-6 16,0 0-9-16,0 0-5 0,0 0-7 16,0 0-9-16,0 0-14 0,0 0 1 15,34-7 9-15,8 7 9 0,22 0 16 0,20 5 0 16,20-1-7-16,9 5-5 15,2 0-3-15,0 0 0 0,-8 4 0 0,-12-2-1 16,-7 2 1-16,-3-4-1 0,-15 0 1 16,-12-2 2-16,-7-3-3 0,-22 0 0 15,-29-4-1-15,0 0 0 0,0 0 2 16,0 0 3-16,0 0-3 0,0 0-3 16,0 0-19-16,-56-4-9 0,1-7 5 15,-16 0 7-15,-6-2 20 0,4-3 11 16,-3 3-6-16,-3-1-10 0,-1 3-4 0,-9 0 0 15,5 2 3-15,9-2 11 16,8 3 5-16,12 3 2 0,17 3 1 0,38 2-5 16,0 0-9-16,0 0-10 0,0 0-4 15,0 0 1-15,60 20 7 0,20-7 2 16,24-2-13-16,24-2-30 0,21 0-70 16,1-2-73-16,-6-10 8 0,-2 8-175 15</inkml:trace>
  <inkml:trace contextRef="#ctx0" brushRef="#br0" timeOffset="28766.036">2545 8774 362 0,'0'0'-5'0,"0"0"2"0,0 0 0 15,0 0-1-15,0 0 3 0,0 0 2 16,0 0 0-16,0 0 4 0,0 0 1 16,0 0-1-16,0 0 0 0,0 0-3 0,0 0-2 15,0 0-5-15,0 0-2 0,0 0 0 16,0 0 0-16,0 0 3 0,16 27 2 16,-16-27 3-16,0 0 2 0,0 0 2 15,31 4 0-15,-31-4 1 0,0 0 0 16,38 4 1-16,-38-4 3 0,0 0 3 0,0 0 1 15,0 0 0-15,0 0 0 16,0 0-6-16,26-2 0 0,-26 2-1 0,0 0-3 16,31 5-1-16,-31-5-1 0,0 0 9 15,36 6 0-15,-36-6 1 0,0 0-2 16,31 7-9-16,-31-7 1 0,28 0 2 16,-28 0 4-16,36 2 2 0,-36-2 1 15,44 0-1-15,-44 0-3 0,47-2-1 16,-47 2-3-16,42 0-1 0,-42 0-1 15,35 0 0-15,-35 0-1 0,49 7 1 0,-16-5-2 16,2 2-1-16,3 1-2 16,0-1-1-16,-3 0 0 0,3-1 2 0,-1 1 5 15,10-2 0-15,2-2 3 0,-3 0-2 16,7 0 0-16,-6-2 2 0,2 4 2 16,1-4 1-16,-1 4-2 0,0-2-2 15,-3-2-2-15,-4 2-1 0,5-2 0 16,-3 2 0-16,-6 0-1 0,-3-2 1 0,3-1 1 15,-7 3-1-15,2-2 1 16,-4 2-3-16,-29 0 0 0,49 0 2 0,-49 0-1 16,42 2 1-16,-42-2 0 0,33 3-2 15,-33-3 1-15,0 0-2 0,40 4 0 16,-40-4-1-16,29 5 1 0,-29-5 2 16,35 2 0-16,-35-2 3 0,47 4-2 15,-21 1 1-15,-26-5-2 0,44 2-1 0,-44-2 0 16,38 2-1-16,-38-2 3 15,27 4 0-15,-27-4 0 0,0 0-2 0,39 3-1 16,-39-3 0-16,27 4 2 0,-27-4 0 16,33 5 7-16,-33-5 1 0,51 2 0 15,-22 0 0-15,2 0-8 0,0-2-1 16,-4 2-1-16,-27-2 2 0,46 0-1 16,-46 0 2-16,44-2 0 0,-44 2 0 15,36 0-1-15,-36 0 0 0,0 0 1 16,31 0-2-16,-31 0 2 0,0 0 1 0,0 0-2 15,33 0 1-15,-33 0-1 16,31-2-1-16,-4 4 2 0,6 0 0 0,9 3 2 16,4-1 0-16,1 1-2 0,-3-3 1 15,-2-2-2-15,0 2 1 0,-6-2-1 16,-3 0-1-16,-33 0 2 0,42-2 1 16,-42 2 1-16,31-2 1 0,-31 2 1 15,0 0 3-15,31-3 4 0,-31 3 5 16,0 0 6-16,0 0 1 0,33-4-1 15,-33 4-6-15,0 0-6 0,31-4-4 0,-31 4-3 16,0 0-3-16,0 0 1 0,27-9-1 16,-27 9 0-16,0 0 1 0,0 0-1 15,0 0 0-15,0 0 0 0,0 0 0 16,0 0-1-16,0 0-2 0,0 0-15 16,0 0-24-16,0 0-30 0,0 0-25 15,0 0-4-15,0 0 20 0,0 0-171 16</inkml:trace>
  <inkml:trace contextRef="#ctx0" brushRef="#br0" timeOffset="29652.48">8090 8590 370 0,'0'0'-3'16,"0"0"2"-16,0 0 3 0,0 0 9 16,27-22 17-16,-27 22 10 0,0 0 9 15,0 0 2-15,0 0-9 0,0 0-7 16,0 0-8-16,0 0-8 0,0 0-8 15,0 0-6-15,0 0-2 0,0 0-1 0,35-13 0 16,-6 15 2-16,13 0 2 0,16-2 0 16,15 2 5-16,15 1 5 0,10-1 0 15,1 0 1-15,8-2-3 0,-3-2-2 16,-3 0 1-16,4-3 1 0,-4 3 7 16,6 0 13-16,-8-5-2 0,-3 3-3 15,-6-1-4-15,-8 1-12 0,-2 4 1 16,0-2 3-16,-1-3-4 0,6 3 0 15,-1 0-2-15,4 2-4 0,-1 6 1 16,-10 1-2-16,-2 2-5 0,-6 0 1 0,0 0-2 16,-16-3 1-16,-2 3 2 0,-11-2 1 15,-9-1-1-15,-31-6-1 0,26 3-1 16,-26-3 7-16,0 0 10 0,0 0 8 16,0 0 2-16,0 0-5 0,0 0-14 15,0 0-35-15,0 0-57 0,0 0-64 0,0 0-30 16,0 0-175-16</inkml:trace>
  <inkml:trace contextRef="#ctx0" brushRef="#br0" timeOffset="60086.837">5453 9996 380 0,'0'0'-3'15,"0"0"0"-15,0 0 0 0,0 0 1 16,0 0 2-16,0 0 0 0,0 0 0 16,26 20 1-16,-26-20-2 0,0 0-1 15,0 0 1-15,0 0 1 0,0 0-1 16,0 0 1-16,0 0 1 0,0 0 0 0,0 0 0 16,0 0 0-16,0 0-1 15,0 0 1-15,0 0-2 0,0 0 1 0,0 0 4 16,0 0-2-16,29 2 1 0,-29-2 0 15,0 0-2-15,0 0 0 0,27-2-1 16,-27 2 0-16,0 0 0 0,0 0 0 16,29-4 2-16,-29 4-3 0,0 0 1 15,0 0-1-15,33 2 1 0,-33-2 0 16,0 0 1-16,0 0-1 0,33 4 0 16,-33-4-1-16,0 0 0 0,27 3 0 0,-27-3 0 15,0 0 1-15,44 6 2 16,-44-6 1-16,49 5-1 0,-23-5-2 0,1 2-1 15,-27-2 0-15,48 0 0 0,-17 0 1 16,-4 0 0-16,4 0 0 0,0 2 1 16,-4-2-2-16,1 5 0 0,-28-5 1 15,42 4 0-15,-42-4 1 0,42 0 0 16,-42 0-1-16,43-4 1 0,-43 4-3 0,31-5 1 16,-31 5 0-16,31 2 0 15,-31-2 2-15,37 3 0 0,-37-3 1 0,38 2-1 16,-38-2-1-16,40 2 0 0,-40-2-1 15,44 2-2-15,-44-2 0 0,47 2 1 16,-47-2-2-16,42 7 5 0,-42-7 0 16,37 7 0-16,-37-7 5 0,38 9-1 15,-38-9 1-15,38 6 0 0,-38-6-3 16,42 7 2-16,-42-7-4 0,42 6 0 16,-42-6-1-16,46 5-1 0,-19-3 2 0,-1 0 0 15,1 1 1-15,4-1 0 16,-5 0 0-16,1-2-2 0,-27 0 0 0,49 2 1 15,-49-2 0-15,35-2 1 0,-35 2 0 16,38-4 0-16,-38 4 0 0,31 0 1 16,-31 0 0-16,37 2 2 0,-37-2-1 15,38-2-1-15,-38 2 0 0,47-5-2 16,-47 5 1-16,48 2 1 0,-48-2-2 0,47 0-2 16,-47 0 1-16,51 3 0 15,-51-3-1-15,40 2 2 0,-40-2 0 0,42 4-2 16,-42-4 1-16,35 0 0 0,-35 0-2 15,27 5 2-15,-27-5 1 0,37 6 0 16,-37-6-1-16,49 0 3 0,-18 2 2 16,0-2-1-16,2-2 1 0,-2 2-3 15,0-2-2-15,-4 2 1 0,-1 2-1 16,1-2 1-16,-27 0-1 0,51 7 1 16,-51-7 0-16,44 4-2 0,-44-4 1 0,47 0-1 15,-47 0 1-15,48 7 2 0,-48-7-1 16,47 4 0-16,-47-4 0 0,49 0-1 15,-21 3-1-15,-28-3 2 0,45 2 0 16,-45-2 2-16,51 2-2 0,-51-2 0 16,48 2-1-16,-48-2-1 0,34 2 2 15,-34-2-2-15,0 0 1 0,31 5 0 16,-31-5 0-16,0 0 1 0,35 2 1 0,-35-2-3 16,42 5 2-16,-15-5-1 15,1 2-1-15,3 0 3 0,0-2 2 0,5 2 1 16,1 0-1-16,-3-2 1 0,3 3-6 15,-6-1 1-15,0 0-1 0,-4 2 1 16,-27-4 0-16,46 9 0 0,-46-9 2 16,45 3 0-16,-45-3-1 0,40 4 0 15,-40-4 1-15,28 4-2 0,-28-4 2 16,31-2 3-16,-31 2 0 0,27 0 1 16,-27 0-1-16,31 0-2 0,-31 0 1 0,0 0-2 15,33-4-1-15,-33 4 0 16,0 0 1-16,0 0-1 0,0 0-2 0,0 0 2 15,0 0-2-15,0 0 2 0,0 0 3 16,0 0 2-16,0 0 4 0,0 0 0 16,0 0-4-16,0 0 0 0,0 0-5 15,0 0 0-15,0 0 3 0,0 0 3 16,0 0 4-16,0 0 2 0,0 0-4 0,0 0-1 16,0 0-4-16,0 0-1 0,0 0 0 15,0 0 0-15,0 0 1 0,0 0-1 16,0 0-1-16,0 0 1 0,0 0-2 15,0 0-1-15,0 0 1 0,0 0 0 16,0 0-2-16,0 0-2 0,0 0-8 16,0 0-21-16,0 0-28 0,0 0-11 15,0 0-191-15</inkml:trace>
  <inkml:trace contextRef="#ctx0" brushRef="#br0" timeOffset="61725.8">13542 10304 394 0,'0'0'-1'15,"0"0"0"-15,37 22 0 0,-37-22 6 16,0 0 2-16,0 0 3 0,0 0 2 16,0 0-5-16,0 0-1 0,0 0 1 15,0 0 3-15,29 5 14 0,-29-5 2 0,0 0-2 16,33 0-3-16,1 0-18 16,8 2 0-16,9 2 3 0,2-4 5 0,11 2 7 15,13-2-1-15,3-4 0 16,7 0-1-16,-3-3-6 0,4 3 0 0,3-3 0 15,0-2-3-15,-7 2 1 0,-2 1 0 16,-11-1-4-16,2 3 1 0,0 1-2 16,-2-1-1-16,11 4-1 0,-3 2 0 15,-3 0-1-15,3 3 0 0,-1 2 0 16,2-3 1-16,-1-2 0 0,12-2 0 16,2 0 1-16,-2 2-1 0,-7-2 0 15,-4 7 0-15,0 0 3 0,-7-1-3 0,-5 1 1 16,5-3-8-16,-8-1-2 0,-1-1 1 15,-7 2-2-15,1 3 9 0,-5 0 1 16,0-1 0-16,0 1 1 0,5-1 1 16,4-1-1-16,-2-1-1 0,8 1-1 15,-6-3 0-15,-2 0 1 0,7 0 1 16,-3 1 1-16,0-3-1 0,-2 2-1 16,-2 0 0-16,-3-2-1 0,-4 0 0 0,5 2 0 15,-9-2 0-15,-3 2 1 0,3 3 0 16,-3-1 0-16,8 1 0 0,-6 1-1 15,10-1 1-15,8 1-1 0,-6 1 2 16,9 0 0-16,-1-1-2 0,-3-1-5 16,1-1 1-16,-2-2-1 0,-11-2 2 15,-4 5 7-15,-2-5 8 0,-5 4 9 16,4-1 5-16,-8-3 0 0,-5 2-1 0,7 0-3 16,-7-2-4-16,5 0-2 15,8 2-6-15,3 0-6 0,4-2-1 0,14 0 0 16,6 3-1-16,2-6-1 0,11 3-2 15,-2 0-2-15,-2-2-1 0,5 0 0 16,-8 2 1-16,-1 0 1 0,-3 0 1 16,-2 0 1-16,3 0 0 0,-3-2 0 15,-5 2 2-15,1 0 4 0,11-5 4 16,4 3 3-16,11 0-2 0,11-3-4 16,1-1-3-16,12 1-3 0,3-3-2 0,0 3 0 15,0-2-3-15,-16 3-1 16,5 2 1-16,-16 0 0 0,-7 2 2 0,-4 2 1 15,-4 2 0-15,-7-4 0 0,-4-2 0 16,-5 2 1-16,0-2-1 0,-2 2-4 16,-13-2-20-16,-2-1-34 0,-5 1-30 15,-9-2-18-15,-2 2-4 0,-5-1 32 16,-26 3-173-16</inkml:trace>
  <inkml:trace contextRef="#ctx0" brushRef="#br0" timeOffset="72335.622">15823 9115 386 0,'0'0'-2'0,"0"0"1"0,0 0-1 15,0 0 3-15,-27-9 1 0,27 9 16 0,0 0 13 16,-31-20 6-16,31 20 1 0,0 0-11 16,0 0-8-16,-20-31 2 0,20 31 2 15,0 0 7-15,0 0 1 0,-11-26-4 16,11 26-2-16,0 0-6 0,0 0-3 15,0 0-5-15,0 0-3 0,-29-31-4 16,29 31-3-16,0 0-1 0,-31-27-3 16,31 27-2-16,-26-20 0 0,26 20 0 0,-42-29 7 15,42 29 7-15,-40-33 2 16,40 33 3-16,-38-35-4 0,38 35-2 0,-44-42 0 16,44 42 1-16,-42-45-1 0,42 45 1 15,-47-37 1-15,16 17-1 0,5 2-1 16,-8 3-2-16,-1-3-4 0,2 2-2 15,-7 1-1-15,0-1-1 0,-6 3 1 16,8 0 4-16,2-1 2 0,5 1 3 16,5 2 5-16,-7-2-3 0,2 2 0 15,-3-3-6-15,-5 1-4 0,5 2 0 0,-8 0-1 16,0-2-6-16,-4 4-3 16,-7-2-3-16,-1 2-4 0,-3 5 7 0,8-1 1 15,0 1 8-15,3-1 3 0,4-1 1 16,6-1 6-16,-1 0 0 0,4 3 1 15,2 2-1-15,-3-3-3 0,6 1-4 16,1 2-3-16,-2-1-8 0,-6 6-11 16,-7 1-8-16,-3 0-6 0,-6 8 5 15,5-1 11-15,-3 0 6 0,3 0 8 16,1 2 3-16,-1-4 1 0,4 4 0 0,4-2 1 16,3-2 2-16,2-2 3 0,2-1 0 15,0-1-1-15,-3 1-4 0,-8 3-8 16,-4 5-3-16,-10 6-2 0,-1 4 0 15,-1 2 4-15,5-1 2 0,7-3 2 16,12-4 3-16,8-5 0 0,26-13 1 16,-36 27 1-16,36-27-1 0,-33 31 0 15,33-31 1-15,-35 37 1 0,35-37-1 0,-22 38 3 16,22-38-3-16,-14 35 0 0,14-35 0 16,-17 49-1-16,8-20 0 0,-4 2 0 15,-1 2 0-15,3 0 0 0,5-2 0 16,6 2 2-16,-5 3 1 0,5 1 0 15,5 1 0-15,-5-2-3 0,4-1 1 16,-2-2 1-16,3 3 1 0,6-1 1 16,0 5 2-16,4 0 3 0,1 2 0 15,-5 0 0-15,9-2 0 0,-3 2-4 16,-1-5 1-16,8 1-1 0,-6-2-2 0,2-3 0 16,7 2 0-16,-1-2 3 15,7 5 7-15,7 0-1 0,2-1 3 0,7 5-4 16,0-2-4-16,4 0 6 0,4-2 5 15,1-1 4-15,6-1 3 0,-6-5-2 16,4 0 2-16,-2 0-1 0,2-5 3 16,2-1 3-16,4-8 4 0,1 1-3 15,4-2-8-15,0-3-5 0,2 2-8 0,3-3 0 16,2-1-5-16,2 0-1 0,0-5 0 16,2-3 1-16,2-1 6 0,7-4-1 15,2-7-1-15,1 0-2 0,1 0-1 16,3-4-3-16,-10 2 2 0,3-3-2 15,-13-1-1-15,-11 2 0 0,-5-1 1 16,-6 1 1-16,-10-5 5 0,10-2 2 16,-7 3 1-16,-7 1 0 0,-6 1 0 15,-38 15 4-15,42-29 5 0,-42 29 5 16,31-36-2-16,-11 8-3 0,2-21-9 0,9-18-8 16,2-19-3-16,-2-20-5 0,-4-3 0 15,-12-1-2-15,-15 3 0 0,-11 5-4 16,-9 5 0-16,-9 0 5 0,-6-1-1 15,-7 7 2-15,-2 5-5 0,-7 9-13 16,-7 6-15-16,-6 6-23 0,-5 10-24 16,-15 6-44-16,-18 14-45 0,-20 11-27 15,-24 17-173-15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7.355"/>
    </inkml:context>
    <inkml:brush xml:id="br0">
      <inkml:brushProperty name="width" value="0.05" units="cm"/>
      <inkml:brushProperty name="height" value="0.05" units="cm"/>
      <inkml:brushProperty name="color" value="#E71224"/>
    </inkml:brush>
  </inkml:definitions>
  <inkml:trace contextRef="#ctx0" brushRef="#br0">459 832 6547,'-37'-53'0,"3"-1"-3330</inkml:trace>
  <inkml:trace contextRef="#ctx0" brushRef="#br0" timeOffset="1">113 222 6499,'-25'-30'16,"25"30"64,-32-47 16,14 15-48,3 2-16,5 1-80,4 1 0,0 2-3329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08:37.574"/>
    </inkml:context>
    <inkml:brush xml:id="br0">
      <inkml:brushProperty name="width" value="0.05" units="cm"/>
      <inkml:brushProperty name="height" value="0.05" units="cm"/>
      <inkml:brushProperty name="color" value="#E71224"/>
    </inkml:brush>
  </inkml:definitions>
  <inkml:trace contextRef="#ctx0" brushRef="#br0">28 14 6659,'0'0'-32,"-27"-14"16,27 14 16,0 0-3378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16:00.6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317 96,'-51'18,"0"-3,-1-1,-1-3,-7-1,49-8,7-1,0 0,1 0,-1-1,0 1,0-1,0 0,0 0,1-1,-2 1,10-5,-5 4,1 0,-1 0,1 0,-1 0,1 0,-1 0,1 1,0-1,-1 0,1 0,0 1,0-1,0 1,-1-1,1 1,0-1,0 1,0-1,0 1,0 0,14-1,-1 1,0 1,1 1,7 1,23 3,206 4,6-12,-62 0,2 1,229 3,-183 17,-105-6,-92-12,0-2,0-2,28-6,32-3,123-11,29-15,-163 25,97-1,94 12,-276 2,164-3,-58-1,26 7,-58-2,1-4,-1-4,57-13,-25 5,56 0,71 5,130-3,-178 18,0 8,16 11,-51-6,121-1,-39-5,132 34,79 7,-291-46,26-8,162-15,-141 5,36-9,-114 7,111 4,-74 16,161 29,-288-30,167 22,-166-25,-1-2,1-1,0-3,2-2,78-11,1 6,33 4,-12 7,-110 5,-19-6</inkml:trace>
</inkml:ink>
</file>

<file path=ppt/ink/ink53.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40:42.081"/>
    </inkml:context>
    <inkml:brush xml:id="br0">
      <inkml:brushProperty name="width" value="0.05292" units="cm"/>
      <inkml:brushProperty name="height" value="0.05292" units="cm"/>
      <inkml:brushProperty name="color" value="#0070C0"/>
    </inkml:brush>
  </inkml:definitions>
  <inkml:trace contextRef="#ctx0" brushRef="#br0">21354 11568 404 0,'0'0'-3'0,"-7"-31"-1"16,7 31-1-16,0 0 3 0,0 0-3 16,0 0 2-16,0 0 2 0,0 0 2 15,-24-26 10-15,24 26 6 0,0 0 26 16,0 0 17-16,0 0 5 0,-29-18-4 15,29 18-28-15,0 0-16 0,0 0-9 0,0 0 1 16,0 0 1-16,0 0-2 16,0 0-1-16,0 0-5 0,0 0-1 0,0 0-1 15,0 0 3-15,-20 33 15 0,5 3 16 16,-3 17 11-16,-17 18 3 0,-3 15-8 16,0 5-11-16,-13 11-6 0,7-3-2 15,-7-1-5-15,2-3-3 0,7-9-2 16,7-10-2-16,6-10-2 0,3-8-2 0,1-12-3 15,10-8-1-15,1-5-7 16,-1-4-23-16,15-29-41 0,-9 42-38 0,9-42-29 16,0 0-5-16,0 0 37 0,0 0-163 15</inkml:trace>
  <inkml:trace contextRef="#ctx0" brushRef="#br0" timeOffset="383.294">20858 12031 392 0,'0'0'7'0,"0"0"53"0,0 0 76 16,0 0 4-16,-11-29-12 0,11 29-56 15,11-48-76-15,9 12-3 0,15-12 6 16,7-17 3-16,7-1-1 0,0-5-9 0,-3 5-11 15,-4 8 2-15,-4 9-5 16,-7 7 7-16,-4 9 6 0,-5 4 2 0,-22 29 8 16,26-44 0-16,-26 44 2 0,31-44 6 15,-31 44 4-15,36-34 5 0,-36 34 3 16,0 0-4-16,0 0-7 0,0 0-5 16,0 0-4-16,0 0-2 0,0 0-2 15,0 0 2-15,17 36 2 0,-17-36 0 16,20 49 2-16,-13-21 1 0,2 1 3 15,-3 2-1-15,-1 0 1 0,-3 0 6 0,-4 5 4 16,-7 1 3-16,-2 8 0 16,0 10-20-16,-9 5-41 0,-2 6-67 0,0 9-57 15,-9 1 6-15,4-3-170 0</inkml:trace>
  <inkml:trace contextRef="#ctx0" brushRef="#br0" timeOffset="1009.819">17640 13477 417 0,'0'0'21'15,"0"0"16"-15,0 0 37 0,0 0 111 0,0 0-1 16,0 0-8-16,0 0-33 0,0 0-113 16,0 0-17-16,0 0-6 0,0 0-2 15,0 0-1-15,0 0-2 0,0 0-2 16,0 0 2-16,43 0 2 0,10 18 4 16,24 0 3-16,18-1-1 0,7-3-1 15,9-6-5-15,0-1-3 0,-1-5 1 16,-3 1-1-16,-3-1 0 0,-13 2 1 0,-7-2-3 15,-20 3-4-15,-11-1-4 16,-6 1-11-16,-14-1-19 0,-33-4-32 0,35 9-47 16,-35-9-42-16,0 0-24 0,0 0 16 15,-31 13 52-15,31-13-149 0</inkml:trace>
  <inkml:trace contextRef="#ctx0" brushRef="#br0" timeOffset="1450.665">18037 13163 417 0,'-49'11'17'0,"7"0"1"15,-16 4-10-15,-6 5-7 0,-9 7-6 16,-7 2-1-16,3 2 1 0,-3 0 3 15,1-9 4-15,10 0 10 0,9-9 19 0,20-4 27 16,40-9 16-16,-33 5-10 0,33-5-22 16,0 0-33-16,0 0-16 0,0 0 14 15,0 0 24-15,49 13 20 0,-14 0 2 16,14 5-7-16,8 4-11 0,-3 2-9 16,3 5-4-16,7-2-3 0,1 1-16 15,-8 8-31-15,-1-1-38 0,-3 5-62 16,0-2-28-16,4-3 26 0,-1-8-168 0</inkml:trace>
  <inkml:trace contextRef="#ctx0" brushRef="#br0" timeOffset="2104.243">19954 14826 401 0,'0'0'0'0,"0"0"-3"16,0 0 1-16,0 0 1 0,20-31-2 15,-20 31 2-15,0 0 1 0,0 0-1 16,0 0 2-16,36-25 0 0,-36 25 0 15,33-9-1-15,-33 9 0 0,35-2 1 0,-35 2 0 16,29 5-205-16</inkml:trace>
  <inkml:trace contextRef="#ctx0" brushRef="#br0" timeOffset="2500.637">20138 14841 395 0,'0'0'-1'16,"0"0"0"-16,0 0 4 0,0-26 3 15,0 26 6-15,0 0 4 0,0 0 40 16,0 0 39-16,0 0 16 0,0 0 8 0,0 0-28 16,0 0-24-16,0 0-5 0,0 0-6 15,0 0-11-15,0 0-16 0,0 0-17 16,0 0-8-16,0 0-1 0,0 0 0 16,38 17 2-16,-12 5 1 0,5 7 4 15,7 11 5-15,-2 4 5 0,-3 5 3 16,-2 6-1-16,0-1-4 0,2 1 2 15,-6-2-1-15,-1 2-6 0,3 5-1 0,-11 0-4 16,4 0-5-16,-7-7 3 16,10 0-1-16,-8-6-3 0,10-5-1 0,-1 2-1 15,1 0 1-15,8 1-1 0,-1 1 2 16,1 1 0-16,-2-3-1 0,7-4 0 16,-7 0 0-16,5-3-1 0,-11-4-1 15,-7-4-2-15,-20-29-4 0,22 38-7 16,-22-38-5-16,0 0-5 0,0 0-7 0,0 0-5 15,0 0-11-15,0 0-51 16,0 0-76-16,0 0-33 0,-11-36 10 0,6 1 63 16,3-5 84-16,2-4 50 0,-9-7-201 15</inkml:trace>
  <inkml:trace contextRef="#ctx0" brushRef="#br0" timeOffset="3110.173">20473 15855 389 0,'0'0'-4'0,"0"0"9"15,-14-28 10-15,14 28 0 0,0 0 117 16,0 0 56-16,0 0 9 0,0 0 4 15,0 0-110-15,0 0-55 0,0 0-5 0,0 0 2 16,0 0 0-16,0 0-6 0,0 0-8 16,29-20-7-16,-29 20-4 0,47 6-4 15,-12 5-2-15,3 7 0 0,6 4-1 16,2 11-1-16,3 3 2 0,2 6-1 16,2 7 1-16,0 4-1 0,1-2-2 15,-8-3 1-15,1-3 0 0,-14-10 0 16,4-4 1-16,-10-2 0 0,-27-29 1 0,46 42-2 15,-46-42-1-15,0 0 0 16,34 29-2-16,-34-29-1 0,0 0 1 0,0 0-1 16,0 0 1-16,28-5 2 0,-28 5 1 15,12-31 5-15,-12 31 6 0,11-57 3 16,-5 17 0-16,5-13-3 0,-11-9-3 16,5-7-1-16,-1-6 0 0,-4 6-2 15,7 3 0-15,-14 8 0 0,3 12-1 16,-7 1 3-16,2 8-4 0,-2 6-5 15,11 31-10-15,-16-40-16 0,16 40-27 0,0 0-73 16,-22-31-146-16,-89-51 10 16,111 82-174-16</inkml:trace>
  <inkml:trace contextRef="#ctx0" brushRef="#br0" timeOffset="11834.353">17089 9923 390 0,'0'0'-2'15,"0"0"4"-15,0 0 6 0,0 0 9 16,0 0 7-16,0 0 16 0,0 0 19 0,0 0-1 16,0 0-6-16,0 0-17 15,0 0-24-15,0 0-6 0,0 0 0 0,0 0 33 16,0 0 28-16,0 0 1 0,0 0-2 15,0 0-39-15,0 0-27 0,0 0 0 16,29 18 3-16,-29-18 6 0,31 9 0 16,-31-9 1-16,35 6-1 0,-35-6 3 15,45 9 0-15,-45-9 1 0,46 11 1 16,-19-11 0-16,4 3 2 0,2-1 0 16,7-2-2-16,0-2 0 0,2-1 0 0,4-1 0 15,7-3 0-15,0 1-2 0,5-1-5 16,0 0 1-16,-1 1-1 0,3-1-2 15,-7 3-1-15,-6 1-2 0,-5 1 1 16,-5 0 0-16,1 0 2 0,-3 0 0 16,-4-3 1-16,-2 3 1 0,0 0-2 15,0-3 0-15,-3 3 1 0,5-2-3 16,0 1 2-16,0 1-2 0,3 0-1 16,-8 0 2-16,-26 2-1 0,47-7-1 15,-47 7 0-15,37-4 1 0,-37 4-1 0,42 2-1 16,-42-2 1-16,31 0 1 0,-31 0-2 15,0 0 1-15,27 2-1 0,-27-2 0 16,27 5 1-16,-27-5-1 0,31 0 3 16,-31 0-2-16,48-3 1 0,-10 3 1 15,2-2-1-15,0 0 0 0,2-3 0 16,-2 1 0-16,2 0-2 0,-5 1 3 16,1 1-2-16,0 2 0 0,-3-2-1 0,-8 0 0 15,-1 2 0-15,-26 0 0 0,33-5 0 16,-33 5 0-16,42 0 1 0,-42 0-2 15,42 0 0-15,-42 0 1 0,38-6-1 16,-38 6 4-16,47-9 1 0,-21 4 1 16,1 1 2-16,10 0-2 0,-1 4 1 15,1-3-3-15,1 3-1 0,-11 0 1 16,-1 0-1-16,-26 0-1 0,42 0-1 0,-42 0 0 16,31 5-1-16,-31-5 1 15,27 0 0-15,-27 0 0 0,31-2 0 0,-31 2-1 16,49-3 2-16,-23-1 0 0,1 4 0 15,13-2 1-15,-7-1-2 0,2 1-1 16,-6 0 3-16,-2 0-1 0,-27 2 0 16,51 0 0-16,-51 0-2 0,44 2 0 15,-44-2 1-15,0 0 0 0,29-4 1 16,-29 4 0-16,0 0 0 0,0 0 0 16,33 0 0-16,-33 0-1 0,0 0 0 0,0 0-2 15,0 0-1-15,0 0-4 0,0 0-16 16,0 0-49-16,0 0-108 0,0 0-48 15,-38-7-188-15</inkml:trace>
</inkml:ink>
</file>

<file path=ppt/ink/ink54.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42:18.916"/>
    </inkml:context>
    <inkml:brush xml:id="br0">
      <inkml:brushProperty name="width" value="0.05292" units="cm"/>
      <inkml:brushProperty name="height" value="0.05292" units="cm"/>
      <inkml:brushProperty name="color" value="#0070C0"/>
    </inkml:brush>
  </inkml:definitions>
  <inkml:trace contextRef="#ctx0" brushRef="#br0">4518 14356 396 0,'0'0'120'0,"3"-26"16"16,-3 26-7-16,0 0-20 0,0 0-58 0,0 0-8 15,0 0-3-15,0 0 0 0,0 0-2 16,-7-27-6-16,7 27-9 0,0 0-9 16,0 0-8-16,0 0-4 0,0 0-3 15,0 0 2-15,0 0 0 0,46 36 11 16,-17-8 1-16,7 10-2 0,1 8 1 16,1 8-8-16,13 14 0 0,-2 1-1 15,-1 6 5-15,3 3 1 0,-13-7-3 0,0-5 1 16,1-8-4-16,-5-14-2 15,-3-4 1-15,-5-7-2 0,-26-33 1 0,38 44-3 16,-38-44-4-16,0 0 1 0,31 7-2 16,-31-7 3-16,0 0 8 0,0 0 7 15,0 0 6-15,11-33 3 0,-7-1-4 16,-1-23-6-16,5-25-6 0,-1-16-4 16,-3-6 1-16,3 3 0 0,-7-1 0 15,0 9 0-15,-2 11 0 0,2 11 2 16,0 20 0-16,0 13-2 0,0 38-1 0,2-35-1 15,-2 35-2-15,0 0-4 0,0 0-5 16,0 0-12-16,0 0 2 0,0 0 1 16,31 35 8-16,-11-6 10 0,18 11 1 15,-1 6 1-15,5 5 1 0,-2 3-3 16,-7-4 0-16,3-1 0 0,-7-2 0 16,-3-7 2-16,-6-1 1 0,2-3 0 15,-6-5 1-15,-1-2 0 0,1-3 0 0,-16-26-1 16,26 42-1-16,-26-42 1 15,16 27-2-15,-16-27 1 0,0 0 2 0,0 0 0 16,0 0 9-16,0 0 7 0,0 0 6 16,0 0 4-16,0 0-4 0,22-49-7 15,-11 0-7-15,0-13-4 0,5-4 0 16,-3 2 1-16,-6 11 0 0,1 11 1 16,-5 8-3-16,-3 8-4 0,0 26-3 15,0 0-9-15,4-27-20 0,-4 27-41 16,0 0-93-16,0 0-65 0,0 0 3 0,0 0 42 15,7 38-105-15</inkml:trace>
  <inkml:trace contextRef="#ctx0" brushRef="#br0" timeOffset="493.514">6252 14168 411 0,'0'0'85'16,"0"0"1"-16,0 0-2 0,0 0-60 16,0 0-9-16,11 51 20 0,9-9 8 15,-2 7 1-15,2-1-11 0,2 6-9 16,-2-1 4-16,7 7 0 0,-1 6-3 0,1 5-9 15,-1 0-11-15,-1-7 6 0,-8-11-2 16,-6-13-2-16,0-11 1 0,-11-29-6 16,5 26 2-16,-5-26 10 0,0 0 16 15,0 0 16-15,0 0 17 0,0 0 7 16,0 0-5-16,0 0-19 0,0 0-26 16,-16-29-19-16,1 3-12 0,2-7-1 15,-3-7 10-15,1-4 0 0,6-10-8 0,2-3-5 16,7-1-3-16,7 12 5 15,2 13 6-15,-9 33 3 0,22-29 0 0,-22 29-8 16,31-18 3-16,-31 18 2 0,33-11 3 16,-33 11 6-16,42 7-4 0,-15 6 3 15,1 2-1-15,-1 5 0 0,-27-20-1 16,44 42 1-16,-44-42 0 0,38 45-1 16,-38-45 2-16,35 51-1 0,-19-23-3 15,2 6-22-15,-3-3-54 0,5 0-65 16,0-3-48-16,-2-1-5 0,-18-27 51 0,42 35-133 15</inkml:trace>
  <inkml:trace contextRef="#ctx0" brushRef="#br0" timeOffset="942.834">7220 14509 573 0,'0'0'175'0,"0"0"7"16,0 0-56-16,0 0-75 0,0 0-23 15,0 0-1-15,0 0-6 0,0 0-10 0,0 0-7 16,-22 29-6-16,22-29-7 15,11 46-11-15,2-12-16 0,0 1-15 0,3-2-11 16,8-2 3-16,-24-31 10 0,49 38 11 16,-22-29 14-16,-1-9 10 0,-26 0 10 15,51-18 9-15,-51 18 6 0,40-42 3 16,-20 11-4-16,-9-2 0 0,-2-5 2 16,-7 3 11-16,-2 4 17 0,-7 4 10 15,7 27 8-15,-15-33-5 0,15 33-6 16,0 0-4-16,0 0-10 0,-27-20-11 0,27 20-10 15,0 0-17-15,0 0-11 16,0 0 2-16,-4 26 0 0,8 8 9 0,7 21 9 16,9 18-2-16,2 18 0 0,14 9-2 15,4 6-4-15,2-2-4 0,0-2-4 16,0-14 0-16,0-10 3 0,-2-14 2 16,-11-11 2-16,-9-9 2 0,-14-6 7 15,-12-7 12-15,-3-4 4 0,-13 4 3 0,-9-3-4 16,-12-1-9-16,-10-7-2 15,-6-13-5-15,-6-10 0 0,-3-14 2 0,1-8 0 16,3-10 2-16,2-3 3 0,20 3 1 16,9 2-6-16,13 4-16 0,13 2-18 15,7-6-28-15,7-13-40 0,19-21-59 16,10-6-50-16,13-11 20 0,4 6-157 16</inkml:trace>
  <inkml:trace contextRef="#ctx0" brushRef="#br0" timeOffset="1504.511">8971 14587 567 0,'0'0'134'16,"0"0"1"-16,0 0-62 0,-20-34-55 15,20 34 0-15,0 0 12 0,-31-22 10 16,31 22 3-16,0 0-3 0,-28-15-11 16,28 15-15-16,0 0-14 0,0 0-5 0,-31 22-2 15,31-22 0-15,-25 55 3 16,14-15 2-16,5 2-2 0,1-2-2 0,14-2 0 15,2-7-1-15,5-5 0 0,-16-26 4 16,44 38 1-16,-18-25 5 0,10-2 2 16,2-4 0-16,8-7 1 0,-4-5-1 15,-4-3 5-15,-5-6 6 0,-2-3 0 16,-4-1 0-16,-27 18-5 0,42-51-6 16,-27 18-2-16,1-3-4 0,-10-1-4 15,-6-1-7-15,-2 3-8 0,-9 1 2 0,-2 6 4 16,13 28 8-16,-29-36 9 15,29 36-1-15,-31-11 3 0,31 11 1 0,-42 2 0 16,42-2 1-16,-47 20 1 0,47-20-3 16,-44 42 1-16,24-13 1 0,5 6 1 15,4 1-3-15,6 2-1 0,10-1-2 16,1-4-3-16,14-2 0 0,2-4-1 16,5-5 1-16,8-2-2 0,3-4 0 15,4-8-2-15,7-1-4 0,2-7-16 16,-3-7-23-16,1-4-35 0,-2-9-43 0,-1-8-29 15,1-6 4-15,-10-12-163 16</inkml:trace>
  <inkml:trace contextRef="#ctx0" brushRef="#br0" timeOffset="1710.925">9616 14011 590 0,'0'0'118'0,"0"0"-5"15,-27 42-61-15,29-7 4 0,3 16 17 0,4 13 2 16,4 7-19-16,2 2-26 0,5-2-19 16,3-4-6-16,-4-5-2 0,1-5 0 15,-2 7-5-15,-2 1-12 0,-1 8-58 16,-4-2-27-16,5-9-40 0,-10-16-29 16,8-17 35-16,-14-29 27 0,0 0-159 0</inkml:trace>
  <inkml:trace contextRef="#ctx0" brushRef="#br0" timeOffset="1915.606">10030 14073 654 0,'0'0'205'0,"0"0"13"0,0 0-77 16,0 0-80-16,-27-5-3 0,27 5-9 16,0 0-16-16,0 0-16 0,0 0-8 15,-6 31-5-15,10 5-2 0,-2 15 1 0,7 13-2 16,2 9-2-16,5 2 0 15,1 3-1-15,-1 2-3 0,-1-3-7 0,1 3-13 16,-1-9-20-16,-4-7-24 0,5-9-62 16,-5-15-76-16,-2-9-19 0,-9-31-175 15</inkml:trace>
  <inkml:trace contextRef="#ctx0" brushRef="#br0" timeOffset="2233.08">10743 14084 563 0,'0'-29'122'0,"0"0"9"0,-2-8-60 16,4 6-55-16,-2 31 7 0,20-49 12 15,-20 49 6-15,22-33-7 0,-22 33-10 16,27-20-16-16,-27 20-6 0,42-5-4 16,-42 5-4-16,53 23 3 0,-24 1-1 15,-7 11 4-15,4 7 0 0,-6 9 1 16,-9 0 2-16,0 7 4 0,-11-1-1 16,5-3-1-16,-10-1 0 0,-4-9-4 15,-2-2-11-15,-4-2-52 0,-12-5-70 16,5 3-45-16,0 0-192 0</inkml:trace>
  <inkml:trace contextRef="#ctx0" brushRef="#br0" timeOffset="2383.488">10893 14996 1086 0,'0'0'277'15,"0"0"-160"-15,0 0-109 0,0 0-6 0,0 0 1 16,0 0-18-16,0 0-38 15,0 0-107-15,0 0-121 0,0 0-187 0</inkml:trace>
</inkml:ink>
</file>

<file path=ppt/ink/ink55.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1:01:51.455"/>
    </inkml:context>
    <inkml:brush xml:id="br0">
      <inkml:brushProperty name="width" value="0.05292" units="cm"/>
      <inkml:brushProperty name="height" value="0.05292" units="cm"/>
      <inkml:brushProperty name="color" value="#FF0000"/>
    </inkml:brush>
  </inkml:definitions>
  <inkml:trace contextRef="#ctx0" brushRef="#br0">5238 15782 381 0,'0'0'-2'0,"0"0"0"0,-20 29 0 16,20-29 1-16,0 0 1 0,0 0 4 0,0 0 8 16,0 0 10-16,0 0 17 0,0 0 10 15,0 0 2-15,0 0-2 0,0 0-12 16,0 0 0-16,0 0 4 0,0 0 3 16,0 0 2-16,0 0-8 0,0 0-6 15,0 0-5-15,0 0-8 0,0 0-2 0,0 0-6 16,0 0-8-16,0 0-3 15,0 0-5-15,0 0-7 0,0 0 0 0,24 0 2 16,-24 0 3-16,49 9 8 0,-9 0 1 16,4 0-1-16,3 2-1 0,2-2-1 15,8-3 1-15,3 1-1 0,2 0-2 16,2-3-2-16,5-2-1 0,-1-2 3 16,1-2 4-16,11 0 5 0,-3 0 4 15,3-1-1-15,0-3-2 0,-1-3-3 16,10 2 3-16,-5-2 1 0,0 0 1 0,0 5 2 15,3 0-8-15,-7-1-2 16,1 1 1-16,1-3-2 0,-4 5 2 0,6-3-2 16,0 3 0-16,-9 0 1 0,10 0 1 15,-10 0 0-15,2-5 2 0,3 5-1 16,4-7-1-16,-4 2 1 0,4 1 0 16,5-1-1-16,-3 0 1 0,5 1 0 15,2 1 1-15,-2 1-1 0,-1-1 1 16,3 1-2-16,-2 2 1 0,0-1-2 15,-2 3 0-15,-1 3 1 0,-2-3-3 0,-1-3 1 16,5-1 1-16,6 0 1 16,-3-3 4-16,-3-2 3 0,1 0-1 0,-2-4 1 15,2 2-1-15,2-2-3 0,-3 2-1 16,1-1-2-16,-2 1 2 0,-1 3-1 16,-1-4 2-16,-8 6 1 0,1-1-1 15,-2 3-2-15,-3-1 0 0,2 1-1 16,-4-1 1-16,-2 1 2 0,-2-3 0 0,0-4 4 15,4 2 0-15,-5-2 0 16,8-2 2-16,-8 2-6 0,-4 0-2 0,-8 2 2 16,-7 2-3-16,-7 1 1 0,-5 1 1 15,-6 1-1-15,-31 4-1 0,47-9 0 16,-47 9-3-16,26-7 1 0,-26 7 1 16,0 0 2-16,0 0 4 0,31-11 3 15,-31 11 1-15,0 0 1 0,0 0 1 0,0 0-1 16,22-31-1-16,-22 31 0 15,16-31 1-15,-16 31 0 0,15-37 6 0,-15 37-2 16,14-38-2-16,-14 38-1 16,9-46-6-16,-3 15-3 0,3-3-1 0,-2 3 0 15,2-2 0-15,-7 0-2 0,7-5-2 16,-3-6-5-16,5-5-3 0,-2-6 2 16,2 0 0-16,0 6 7 0,-2 5 0 15,-2 2 1-15,-3 2-2 0,3-5-1 16,-3 6 1-16,1 5 2 0,-3 3 4 15,-2 31 1-15,-2-46-2 0,2 46-1 16,-9-51-8-16,9 18-1 0,-2-3 6 0,-3 1 3 16,1 2 5-16,-1 4-1 0,-6-2-7 15,0-5-3-15,0-6-3 0,-4 0 0 16,4-2 2-16,-9-3 1 0,4 5 3 16,1 0-1-16,-3 5 2 0,-4 3-2 15,2 1-1-15,0 7 1 0,-7-1-4 16,10 1-3-16,-10-3-2 0,-2-4 0 15,3 2 4-15,-1 0 1 0,1 2 3 0,-8 0-3 16,3 2-1-16,-6-1 1 0,1 3 2 16,-1-1 2-16,-5 1 3 0,0 1 1 15,-3 0-2-15,-1 1-1 0,-1 1-2 16,-6 2 0-16,7 0 0 0,-7 5 1 16,-1-1 0-16,-3 3-4 0,-7 0-5 15,-1 2-2-15,-3 0 4 0,-1 4 3 16,-4 0 1-16,-2 1 2 0,-3-1-1 0,-2 1 0 15,5-3 4-15,-5 2-4 16,-4 0-2-16,0 5-1 0,0-2 3 0,0-1 5 16,4 3 2-16,0-2 1 0,-8 1 2 15,-3-1-4-15,0 2 2 0,-6 2 0 16,-1 0-8-16,3 4-1 0,-4-2-1 16,-5 5-4-16,-3 2 4 0,-3-2 3 15,3-1-2-15,1-1 5 0,2-1 0 16,2 1-1-16,-2-3 4 0,2 0-1 15,2-2 0-15,-1 2 2 0,-3 0-2 0,2 3-1 16,-7 1 1-16,-8 1-9 0,-5 4-1 16,-4 5 1-16,0 6-2 0,-3 2 7 15,-8 3-7-15,0 4-2 0,4 0 0 16,-2-2 2-16,11-5 7 0,0-2 2 16,11-2 1-16,4-5 1 0,3-3-1 15,6-4 1-15,-2-3-2 0,3-1-1 16,4 3 4-16,10-5 2 0,6 0 0 0,3-4 1 15,-1-2-7-15,6 1-1 16,5 6-3-16,-3-1-3 0,9 5-11 0,-2-1 3 16,5-1 4-16,3 1 1 0,6 1 6 15,-5 6-7-15,6-4-3 0,-2 4 1 16,-2 1 5-16,9-1 6 0,3-2 2 16,-1 0 0-16,9-2 1 0,-3 2-1 15,3 4-1-15,0 3-4 0,-2 2-1 0,2 2 0 16,-2 3-1-16,2-5 2 15,0 4 3-15,0 2 1 0,-2 8 1 0,-3 1 0 16,-1 7-3-16,6 5-1 0,-2-3 0 16,2 5 1-16,4-1 2 0,7 3-2 15,-2-4-2-15,6 2-7 0,1-3-8 16,4 3 0-16,0-3-3 0,0 3 3 16,2-3 6-16,2 1-1 0,3-1 7 15,-12 3 3-15,10-2 4 0,-3-1 1 16,2 1 0-16,7-7 0 0,0 2 1 0,0-5 2 15,9 3 0-15,2 0 1 16,5 2 0-16,1 2-2 0,8-4-2 0,1 2-1 16,3-2 0-16,13 2 0 15,5 0 2-15,6 0-1 0,4 0-1 0,3-2 1 16,6-4 0-16,-1-1 1 0,8 1 2 16,-2-1 0-16,6 3 1 0,-2-3 0 15,5 0 3-15,-7 1-3 0,7-5 10 16,-3-2 2-16,-1 2-2 0,-3 0 3 15,2-5-9-15,-2 5-3 0,-4-6-1 0,-1-8 1 16,-8 1-1-16,7-7-14 0,1-6-28 16,5-5-89-16,-24-31-40 0,35 8-188 15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16:40.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 1,'0'0,"0"0,0 0,0 0,-5 0,0 0,0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16:42.1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0,'0'0,"0"0,0 0,0 0,0 0,0 0,0 0,0 0,0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5T15:16:42.8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0,'0'0,"0"0,0 0,0 0,0 0,0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2:52.366"/>
    </inkml:context>
    <inkml:brush xml:id="br0">
      <inkml:brushProperty name="width" value="0.05" units="cm"/>
      <inkml:brushProperty name="height" value="0.05" units="cm"/>
      <inkml:brushProperty name="color" value="#E71224"/>
    </inkml:brush>
  </inkml:definitions>
  <inkml:trace contextRef="#ctx0" brushRef="#br0">1 0 7347,'0'0'385,"0"0"191,0 0 112,0 0-128,0 0-223,0 0-209,0 0-80,0 0-112,0 0-289,0 0-351,0 0-48,0 0-3282</inkml:trace>
</inkml:ink>
</file>

<file path=ppt/ink/ink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01:14.969"/>
    </inkml:context>
    <inkml:brush xml:id="br0">
      <inkml:brushProperty name="width" value="0.05292" units="cm"/>
      <inkml:brushProperty name="height" value="0.05292" units="cm"/>
      <inkml:brushProperty name="color" value="#0070C0"/>
    </inkml:brush>
  </inkml:definitions>
  <inkml:trace contextRef="#ctx0" brushRef="#br0">15648 4055 384 0,'0'0'47'0,"0"0"20"0,0 0 10 0,0 0 1 16,-31-31-32-16,31 31-6 16,0 0 13-16,0 0 11 0,0 0 2 15,0 0-4-15,0 0-14 0,0 0-10 0,0 0-9 16,0 0-9-16,0 0-8 0,0 0-1 15,0 0-4-15,0 0-3 0,0 0 5 16,-5 33-3-16,10-6-2 0,-1 8 4 16,-2 10-4-16,9-1-1 0,-6 5 6 15,-1 4-2-15,3-2-1 0,-7 0 0 16,0 2-1-16,4-11-3 0,1-4 1 0,-5-3 1 16,6-6-1-16,-6 2-1 15,5 0-1-15,-5 2 0 0,4-4-2 0,-2-3-1 16,-2-26-1-16,0 31-7 0,0-31-4 15,0 0-1-15,0 0-9 0,0 0 1 16,0 0-8-16,0 0-8 0,-2 29-12 16,2-29-25-16,0 0-31 0,0 0-14 15,0 0-15-15,0 0 30 0,0 0-165 16</inkml:trace>
  <inkml:trace contextRef="#ctx0" brushRef="#br0" timeOffset="296.688">15597 4212 380 0,'0'0'61'15,"0"0"27"-15,0 0 9 0,0 0-10 0,0 0-50 16,0 0-25-16,0 0-3 0,0 0 2 15,0 0 1-15,0 0-1 0,31-11 2 16,-31 11 4-16,0 0 0 0,42-15 2 16,-42 15-2-16,48-11-3 0,-12 2-3 15,2-2-3-15,-3 2-6 0,-6 0-6 16,2 3-16-16,-31 6-15 0,46-9-21 16,-46 9-22-16,38-7-13 0,-38 7-4 0,35-9 16 15,-35 9 24-15,29-6-175 0</inkml:trace>
  <inkml:trace contextRef="#ctx0" brushRef="#br0" timeOffset="582.896">15696 4469 375 0,'0'0'26'16,"0"0"37"-16,0 0 15 0,0 0 10 15,0 0-26-15,0 0-28 0,0 0-4 16,0 0 6-16,0 0-2 0,0 0-9 16,0 0-11-16,0 0-3 0,31-11-4 0,-31 11-2 15,45-6-3-15,-45 6-15 0,51 0-8 16,-18 2-26-16,2-2-28 0,3 2-29 15,4-4-2-15,-80-73 6 0,76 75-156 16</inkml:trace>
  <inkml:trace contextRef="#ctx0" brushRef="#br0" timeOffset="1276.204">16482 4117 370 0,'0'0'6'16,"0"0"16"-16,0 0 4 0,23 36 5 15,-23-36 4-15,4 59-7 0,0-12 4 16,-1 6-6-16,1 5-10 0,3-1-4 0,-3-1-8 16,5-8 2-16,-2-6-1 15,-1-6 0-15,-1-7 2 0,-5-29 3 0,4 37-2 16,-4-37 1-16,0 0-3 0,0 0 4 15,0 0 11-15,0 0 0 0,0 0-9 16,0 0-11-16,-11-31-19 0,2 0-7 16,3-4 10-16,-3-3 7 0,2-6 8 15,7-3 4-15,-4-1-5 0,8 1 0 16,3 5-6-16,2 2-2 0,-3 0 1 16,-6 1 2-16,13-4 7 0,-6 10 2 0,9 4 3 15,1 3-6-15,-17 26 0 0,27-44-2 16,-27 44 2-16,20-38-2 0,-20 38 0 15,0 0-5-15,26-29-2 0,-26 29-1 16,27 2-3-16,-27-2 10 0,42 31 0 16,-15-2 6-16,-1 4 4 0,-6 9 0 15,2 1 2-15,-2 5-4 0,2 5-1 16,-6 1 2-16,-1 3-1 0,-4-4 4 0,-4 3 0 16,-3-10 2-16,-4-6 4 15,-2-5 7-15,-11-4 8 0,-5 0 1 0,-2 0 3 16,-6-2-5-16,-1-2-2 0,5-1 3 15,22-26-1-15,-42 36 6 0,42-36-1 16,-38 17-2-16,38-17-3 0,-28 5-9 16,28-5-7-16,0 0-19 0,-38-18-32 15,38 18-30-15,-27-33-39 0,27 33-17 16,-33-47 10-16,33 47 11 0,-11-35 30 16,-31-51 27-16,42 86-183 0</inkml:trace>
  <inkml:trace contextRef="#ctx0" brushRef="#br0" timeOffset="1974.61">17313 4693 395 0,'0'0'70'16,"0"0"36"-16,0 0-1 0,0 0-19 15,0 0-67-15,22-40-24 0,-13 14 1 16,6-14 3-16,-4-9 5 0,5-6 1 16,2-7 0-16,-3 0 4 0,1-3-6 0,-1 3-3 15,1 7 1-15,-5 4-1 0,-3 9 2 16,-5 4 8-16,1 5 1 0,-4 33 0 15,5-49 9-15,-5 49 1 0,0-26 7 16,0 26 8-16,0 0-7 0,0 0-10 16,0 0-13-16,0 0-18 0,0 0-13 15,0 0 2-15,0 0 1 0,6 44 14 16,-1-6 11-16,1 8 4 0,10 5-1 0,-7 7-3 16,6-1-2-16,-4-6-1 15,0-4 5-15,0-3-7 0,-6-2 5 0,1 0-6 16,-1-6-4-16,-1-8 6 0,-4-28-7 15,16 40-3-15,-16-40-5 0,0 0-7 16,17 27-6-16,-17-27-4 0,0 0 5 16,0 0 4-16,31-7 11 0,-31 7 10 15,23-26-1-15,-3-3-2 0,-3-2-2 16,-1-7-4-16,4 1 6 0,-5-3 2 16,-4 0 3-16,5 2 4 0,-1 1-4 0,5-3 6 15,-2 0 1-15,2 4 0 0,-9 3 8 16,7 7 4-16,-18 26-1 0,15-47 4 15,-15 47 0-15,13-35-2 0,-13 35 6 16,0 0-5-16,0 0-1 0,0 0-11 16,0 0-10-16,0 0-5 0,0 0-1 15,0 0 6-15,0 0 5 0,23 29 7 16,-19-3 3-16,3 10 1 0,-7 3-1 0,0 8 2 16,-5-3-7-16,-1 0 2 0,-3 3 2 15,2-1-4-15,-4 3 4 0,-5 0-5 16,8-7-8-16,-10 2-9 0,2-4-2 15,5-7-13-15,-4 5-22 0,4-9-31 16,-9 2-32-16,4-2-18 0,-6-3 21 16,22-26-163-16</inkml:trace>
  <inkml:trace contextRef="#ctx0" brushRef="#br0" timeOffset="2244.256">18648 3801 409 0,'-4'28'59'0,"4"-28"4"0,-20 38-3 0,20-38-23 16,-22 58-26-16,10-12-1 15,-3 3 5-15,-5 4 5 0,-2 0-4 0,4-2-4 16,3 2-4-16,1-4-3 0,3-5-1 15,5-6-3-15,-3-1 2 0,2 1-13 16,-2-5-10-16,-2-4-23 0,11-29-19 16,-17 44-13-16,17-44 3 0,0 0 28 15,0 0 15-15,0 0-178 0</inkml:trace>
  <inkml:trace contextRef="#ctx0" brushRef="#br0" timeOffset="2504.868">18617 3960 385 0,'38'-35'29'0,"-38"35"29"0,15-34 11 16,-15 34 12-16,0 0-17 0,0 0-11 16,0 0 5-16,0 0-2 0,0 0-16 15,0 0-14-15,0 0-12 0,0 0-8 16,0 0 4-16,38 25 6 0,-23 4 0 0,12 10 3 16,-7 6-2-16,6 3-4 15,1 3-2-15,0-2-6 0,-1 0-2 0,-4-1-2 16,3-3-4-16,-8-1-1 0,-1-4-1 15,-1 0 0-15,1-3-6 0,-1-3-17 16,-4-1-9-16,0-7-20 0,-11-26-16 16,9 40-10-16,-9-40-9 0,0 0 8 15,0 0 10-15,0 0 19 0,0 0 17 16,0 0-187-16</inkml:trace>
  <inkml:trace contextRef="#ctx0" brushRef="#br0" timeOffset="2691.852">18442 4219 461 0,'0'0'124'0,"0"0"5"0,0 0-26 16,0 0-83-16,27-26-39 0,-27 26 5 0,53-20 28 16,-16 9 3-16,6 2-4 15,-1 4-10-15,15 5-24 0,-4 0-32 0,12 5-36 16,-3-1-25-16,-5-2 16 0,-8 1-168 15</inkml:trace>
  <inkml:trace contextRef="#ctx0" brushRef="#br0" timeOffset="2875.225">19272 4602 760 0,'-17'-26'101'16,"17"26"-64"-16,0 0-165 0,0 0-33 15,40 8 61-15,-40-8-171 0</inkml:trace>
  <inkml:trace contextRef="#ctx0" brushRef="#br0" timeOffset="40591.402">953 8274 394 0,'11'132'-5'0,"-11"-30"13"0,-4 18 16 16,0 13 15-16,4 13 9 0,-3 7-2 0,3 2-6 15,3 2-4-15,-3-11-6 16,-3-2 4-16,-1-13-1 0,-1-14-2 0,-6-11 5 16,5-17-5-16,-3-18-4 0,7-16-3 15,-3-17-5-15,5-38 9 0,0 31 20 16,0-31 22-16,0 0 12 0,-4-29-19 16,-3-15-41-16,-6-34-38 0,-5-42-22 15,3-37-11-15,8-31 17 0,3-31-1 16,15-11 9-16,0-3 12 0,0 14 2 15,9 28 23-15,-14 25 10 0,-1 31 5 0,-10 27 8 16,-1 28-3-16,1 34-1 0,5 46-4 16,-11-31-15-16,11 31-30 0,0 0-11 15,0 39 0-15,-4 32 9 0,-3 40 22 16,-2 37 4-16,-8 25 1 0,1 15-3 16,5 5 2-16,2 0 1 0,9-16 0 15,9-29 3-15,-2-35 1 0,8-31 2 16,-4-31-2-16,-2-22-2 0,-9-29-2 0,0 0 0 15,0 0 6-15,0 0 0 16,0 0-11-16,11-65-15 0,-15-23-27 0,-3-52-43 16,3-43-13-16,8-32 1 0,12-13 17 15,6 20 52-15,0 26 51 0,-7 49 55 16,-10 53 32-16,-10 43-2 0,5 37-33 16,0 0-47-16,-6 37-27 0,1 30-6 15,-6 37 8-15,-4 33 3 0,-1 23-1 16,5 10-2-16,11 7-7 0,7 3-17 15,13-10-28-15,6-15-55 0,8-15-61 0,1-16-47 16,0-14 22-16,-1-12-150 16</inkml:trace>
  <inkml:trace contextRef="#ctx0" brushRef="#br0" timeOffset="42276.256">24438 8581 389 0,'12'-31'93'0,"-12"31"30"0,0-26 23 16,0 26-32-16,0 0-24 0,0 0-27 15,0 0-25-15,0 0-26 0,0 0-15 16,0 0-2-16,-16 33 4 0,9 18 5 0,-4 20 4 15,7 17-3-15,4 14-2 16,9 0-1-16,6 4 0 0,3-6 0 0,2-11 2 16,-2-8-1-16,-3-7 0 0,1-6-1 15,-5-8 0-15,0-11-1 0,-7-9 1 16,-4-12 0-16,0-28 0 0,5 38-1 16,-5-38 1-16,0 0 1 0,0 0 10 15,0 0 15-15,0 0 0 0,0 0-11 0,-20-42-26 16,9-13-33-16,0-32-41 15,-1-24-2-15,-3-24 22 0,11-15 20 0,-1-3 46 16,10 2 18-16,6 14 0 0,0 18 10 16,-2 10 8-16,2 16-3 0,-3 16-20 15,-1 21 10-15,-2 19 7 0,-10 8-3 16,5 29 12-16,0 0-24 0,-9-29-38 16,9 29-14-16,0 0 4 0,0 53 3 15,-6 14 17-15,6 26 13 0,-7 26 1 16,-4 16-1-16,2 7 2 0,5 6 2 0,-3-2 1 15,3-10-1-15,-1-17 2 16,-2-13 7-16,3-17 1 0,4-9 2 0,-2-18-1 16,2-18-8-16,0-44-3 0,-5 38 6 15,5-38 9-15,0 0 15 0,0 0 14 16,0 0-3-16,0 0-19 0,-20-58-27 16,9-11-34-16,0-32-17 0,7-35-9 15,15-27-2-15,13-19 8 0,5-8 13 0,7-1 13 16,-3 7 20-16,7 21 12 15,-12 23 16-15,-1 25 7 0,-12 31 6 0,-3 24 2 16,-10 25-10-16,-2 35-11 0,0 0-22 16,0 0-12-16,0 0-4 0,-29 48 5 15,7 25 15-15,0 29 4 0,-14 31 3 16,-6 20-1-16,5 15 3 0,-6 3 2 16,17-12-3-16,-1-11 1 0,12-15-2 0,15-26-1 15,-2-19 2-15,8-13 5 16,1-17 2-16,-7-9 3 0,4-14 3 0,-4-8-4 15,0-27-4-15,0 0 5 0,0 0 6 16,0 0 4-16,0 0-3 0,27-49-18 16,-23-24-17-16,7-42-15 0,16-34-13 15,-5-28-7-15,9-22 9 0,7-18 9 16,-7-4 15-16,6 6 17 0,-1 11 3 16,-10 31 8-16,-6 38 18 0,-13 36 3 15,-7 37-2-15,0 28-8 0,0 34-22 16,0 0-28-16,0 0-8 0,0 0 0 15,-27 73 7-15,12 20 21 0,-12 47 9 0,1 37 1 16,-5 33 3-16,0 23-1 0,-2 8 2 16,10-2-1-16,8-17-2 0,10-16 1 15,17-20-3-15,3-25-1 0,7-17-1 16,5-20-8-16,-3-20-22 0,-6-19-104 16,6-17-112-16,-8-26-196 0</inkml:trace>
  <inkml:trace contextRef="#ctx0" brushRef="#br0" timeOffset="92277.675">6901 8185 380 0,'0'0'-3'15,"0"0"0"-15,0 0 1 0,0 0 1 16,0 0 4-16,0 0 14 0,-35 15 22 15,35-15 32-15,0 0 10 0,-29-8 5 0,29 8-7 16,0 0-3-16,0 0 5 16,0 0-7-16,0 0-5 0,0 0-22 0,0 0-6 15,0 0-5-15,0 0-4 0,0 0-3 16,0 0-8-16,0 0-4 0,-27-7-4 16,27 7-3-16,0 0-2 0,0 0 0 15,0 0-3-15,0 0-2 0,0 0 0 16,0 0-1-16,0 0-2 0,0 0-1 15,0 0-4-15,0 0 1 0,0 0 3 16,33 0 2-16,-33 0 3 0,62 2 0 0,-6-4 1 16,12-5 0-16,28 3 1 15,14-3-4-15,14-6 3 0,16-3-2 0,2-1 2 16,6-3 3-16,9 4-6 0,3 3 4 16,8 2-2-16,-4 2 0 0,-5 2 0 15,-2 5-1-15,-13 0-2 0,2 0-1 16,-6 2 2-16,-5 0-1 0,-7 0 1 15,-10-5-1-15,-3 3-2 0,-4-2 2 0,4-1 0 16,2 1 1-16,-6-3 3 0,0-2-5 16,-10 1 1-16,-16 1 0 0,-8 0-4 15,-19 5 4-15,-14 0-1 0,-2 2 2 16,-11 0-1-16,0 0 0 0,-31 0 0 16,38 0-2-16,-38 0 1 0,0 0 1 15,31 0 0-15,-31 0 2 0,0 0 1 16,0 0 2-16,0 0 1 0,0 0 0 0,0 0 1 15,0 0 0-15,0 0 0 16,0 0-1-16,0 0-2 0,0 0-1 0,0 0-2 16,0 0-3-16,0 0-9 0,0 0-7 15,0 0-10-15,0 0-11 0,0 0-15 16,0 0-49-16,0 0-85 0,0 0-48 16,0 0 17-16,0 0-145 0</inkml:trace>
  <inkml:trace contextRef="#ctx0" brushRef="#br0" timeOffset="92621.303">10679 7534 887 0,'0'0'114'0,"0"0"-164"16,31 15-23-16,-31-15 30 0,57 25 49 0,-12 1 1 16,1 8 0-16,7 10-2 15,5 9-4-15,-1 7 0 0,1 2 0 0,-9-7 1 16,-1 1 1-16,-12-8-3 0,-10-8 1 16,-6-2-1-16,-9-9 6 0,-11-29 19 15,5 39 19-15,-5-39 16 0,-29 25 8 16,-4-10-12-16,-25 1-14 0,-26 4-11 15,-16 0-10-15,-21-7 3 0,-1-4 1 0,4-9-2 16,3-11 3-16,5-3-12 16,12-8-11-16,10-2-12 0,14 2-35 0,26-5-91 15,17 9-104-15,31 18-197 0</inkml:trace>
  <inkml:trace contextRef="#ctx0" brushRef="#br0" timeOffset="93319.261">6961 7964 422 0,'0'0'92'0,"0"0"11"16,-38-9 0-16,38 9-58 0,-49-11-22 0,18 8 6 15,-11 6 6-15,-6-1 11 0,-3 7 2 16,-2 6-6-16,-5 7-10 0,5 3-6 16,0 3-7-16,8-1-6 0,10-5 1 15,35-22-7-15,-35 36-6 0,35-36 1 16,-25 39-1-16,12-12 1 0,-3 4-1 0,1 4-1 15,-3 1 0-15,7-1-1 16,-4-4 0-16,6-2 2 0,9-29-2 0,-14 33-2 16,14-33 0-16,0 0-1 0,0 0-1 15,0 0 3-15,7 27 8 0,-7-27 14 16,47 15 16-16,1 1 5 0,17-3 0 16,23 5-3-16,23-7-11 0,6-2-5 15,9 0-4-15,7-5-12 0,-2 5-11 16,2-2-32-16,-7-3-80 0,-4 7-128 15,-7 0-200-15</inkml:trace>
  <inkml:trace contextRef="#ctx0" brushRef="#br0" timeOffset="121509.411">7023 8032 362 0,'0'0'7'0,"0"0"14"16,0 0 14-16,0 0 12 0,0 0 3 15,0 0-1-15,0 0 1 0,0 0 5 16,0 0 5-16,0 0-1 0,0 0 0 15,0 0-10-15,0 0-8 0,0 0-7 16,0 0-8-16,0 0-4 0,0 0-7 16,0 0-4-16,0 0-3 0,0 0-4 0,0 0-3 15,0 0-4-15,0 0-2 16,0 0 1-16,0 0 4 0,57 16 9 0,-8-12 6 16,20-2 1-16,22-2-3 15,8-6-5-15,5-1-2 0,-2 0-3 0,4 1 2 16,5 4-1-16,0-1 1 0,4 3-5 15,2 3 1-15,5 1-4 0,-7 3 2 16,11-3 3-16,3-2 0 0,2 0 1 16,1 1-2-16,6-3 0 0,-1 4 1 15,0-2 3-15,1 1 0 0,-12 1-2 0,-9 3-1 16,-2 4 1-16,0 0 0 0,-2 2 1 16,-9 0 1-16,-8 3 0 0,-8-3-4 15,-17 0-1-15,-7-6-2 0,-17 2 0 16,-10-2 3-16,-10-1 0 0,-27-6-1 15,35 5 1-15,-35-5-2 0,0 0 2 16,0 0 2-16,0 0 2 0,0 0 7 16,0 0 1-16,0 0-1 0,0 0-5 0,0 0-16 15,0 0-60-15,0 0-103 0,0 0-48 16,0 0-190-16</inkml:trace>
  <inkml:trace contextRef="#ctx0" brushRef="#br0" timeOffset="121783.451">10318 7780 834 0,'0'0'63'0,"0"0"-150"15,33 20-37-15,-6-3 41 0,4 14 79 16,11 7 6-16,11 4 5 0,9 5 2 15,4-1-2-15,3 5-2 0,-3-2-3 16,-6 4-1-16,-9-4-2 0,-13-7 1 16,-7-7-2-16,-31-35 3 0,22 33 32 0,-22-33 35 15,-27 0 0-15,-19 0-30 0,-34 0-44 16,-37 5-46-16,-30-3-9 16,-12-4 0-16,2-9-27 0,2-9 5 0,9-5-189 15</inkml:trace>
  <inkml:trace contextRef="#ctx0" brushRef="#br0" timeOffset="122310.147">6965 7709 387 0,'0'0'63'15,"0"0"3"-15,0 0-5 0,-46 11-27 16,8 0-32-16,-4 9 6 0,-16 11 19 15,-1 9 10-15,-14 4 0 0,2 11 6 16,-2 5 0-16,4 0 1 0,11-7 0 16,16-9-9-16,16-10-13 0,10-3-11 0,10 2-11 15,6 2-3-15,6 5 1 16,10 4 0-16,10 3 2 0,16-1 1 0,12-1 1 16,14-5 12-16,10-1-1 15,8 1 0-15,9-2-13 0,9-3-33 0,7-6-60 16,11-4-56-16,-5-17-206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3:11.489"/>
    </inkml:context>
    <inkml:brush xml:id="br0">
      <inkml:brushProperty name="width" value="0.05" units="cm"/>
      <inkml:brushProperty name="height" value="0.05" units="cm"/>
      <inkml:brushProperty name="color" value="#E71224"/>
    </inkml:brush>
  </inkml:definitions>
  <inkml:trace contextRef="#ctx0" brushRef="#br0">164 92 7075,'0'0'-18,"0"0"-9,0 0 6,0 0-11,-2-4-8,-4-5-81,7 3 298,12 7 978,-9 1-1163,-4-2 32,0 0 5,0 0-10,0 0-11,0 0-30,0 0 12,5 0 31,12 0-8,-13 0-7,-4 0 74,0 0 99,0 0 111,0 0 132,0 0 133,0 0 45,0 0-5,0 0-21,0 0-92,0 0-95,0 0-88,0 0-104,0 0-94,0 0-66,0 0-59,0 0-83,0 0-85,0 0-139,0 0-133,0 0-109,0 0-14,0 0 101,0 0 171,8 23 171,-6-19 152,-2-4-8,0 0 46,0 0 66,0 0 136,0 0 163,0 0 58,0 0-90,4-6-198,-1-1-165,0 0-1,0-1 0,-1 1 0,0-1 1,0 1-1,-1-1 0,1-6-15,-2 7 149,-2 3-2,-3-11-75,4 11-109,1 4-75,-3 0 87,1 0-1,0 1 1,0 0 0,-1-1-1,1 1 1,0 0 0,0 0 0,0 0-1,0 0 1,0 1 0,0-1-1,0 0 1,0 1 0,0-1-1,1 1 1,-1 0 25,0-1-35,-37 29-28,28-18 65,-1 5-19,-16 31-49,26-44 36,2-4-7,0 0 35,1 0 0,-1 0-1,0 0 1,0 1 0,0-1 0,0 0 0,1 0 0,-1 0 0,0 0 0,0 0-1,0 1 1,0-1 0,0 0 0,0 0 0,0 0 0,0 0 0,0 1 0,1-1-1,-1 0 1,0 0 0,0 0 0,0 0 0,0 1 0,0-1 0,0 0 0,0 0 0,0 0-1,0 1 1,0-1 0,0 0 0,0 0 0,-1 0 0,1 0 0,0 1 0,0-1-1,0 0 1,0 0 0,0 0 0,0 0 0,0 1 0,0-1 0,0 0 0,-1 0-1,1 0 1,0 0 0,0 0 0,0 1 0,0-1 0,-1 0 0,1 0 0,0 0-1,0 0 3,-3 10 0,4-9-59,1 1 1,-1-1-1,1 0 1,-1 0 0,1 0-1,0 0 1,0 0 0,-1-1-1,1 1 1,0 0 0,0-1-1,0 1 1,0-1-1,0 0 59,0 1 7,-1-1 0,1 0 0,-1 1 0,1-1-1,-1 0 1,1 0 0,0 0 0,-1 0 0,1-1-1,-1 1 1,1 0 0,-1-1 0,1 1 0,-1-1-1,1 1 1,-1-1 0,1 0 0,-1 1-1,1-2-6,2 0 34,2 1 158,-6 1 64,0-2-221,1 0 0,-1 0 0,1 1-1,0-1 1,0 0 0,0 0-1,0 1 1,0-1 0,0 1 0,0-1-1,1 1 1,-1 0 0,2-2-35,0 0 79,0-2 193,-2 1 117,-1 3-340,1 0-1,-1 0 0,1 0 0,-1 0 0,0-1 1,0 1-1,1 0 0,-1 0 0,0-1 0,0 1 1,-1 0-1,1 0 0,0-1 0,0 1 0,0 0 1,-1 0-1,1 0 0,-1-1-48,-1-1-6,-1 0 0,1 1 0,-1-1-1,0 1 1,1 0 0,-1 0 0,0 0 0,0 0 0,0 1 0,-1-1-1,1 1 1,0-1 0,-1 1 0,1 1 0,0-1 0,-1 0 0,1 1 0,-1-1-1,1 1 1,-1 0 6,-1 1-178,5-1-33,0 0-59,0 0-101,0 0-42,0 0 50,2 25-21,-2-24 382,1 0 0,-1 0-1,1 0 1,0 1 0,-1-1 0,1 0 0,0 0-1,0 0 1,-1 0 0,1 0 0,0 0 0,0-1 0,0 1-1,0 0 1,1 0 0,-1-1 0,0 1 0,0 0-1,0-1 1,1 0 0,-1 1 0,0-1 2,4 3-15,-1-1 0,0 0 0,1 0 0,-1-1 1,1 1-1,-1-1 0,1 0 0,-1 0 0,1-1 0,1 1 15,1-1-17,-3 1 34,-4-1 73,0 0 126,0 0 184,0 0 251,0 0 227,0 0 91,0 0-172,0 0-290,0 0-261,-6-4-196,1-1-79,-2 1-1,1 0 1,0 0-1,-1 1 0,0 0 1,0 0-1,-6-1 30,-16 1-3955,30 2 3951,0 1 0,-1 0 0,1 0 0,0 0-1,0 0 1,-1 0 0,1 0 0,0 0-1,0 1 1,-1-1 0,1 0 0,0 0-1,-1 0 1,1 1 0,0-1 0,-1 0 0,1 1-1,0-1 1,-1 1 0,1-1 0,-1 1-1,1-1 1,-1 1 0,1-1 0,0 1 4,0 0-2,0 0-1,0 0 1,0 0 0,0 0 0,0 0 0,0 0 0,1 0-1,-1-1 1,0 1 0,1 0 0,-1-1 0,0 1 0,1-1-1,-1 0 1,1 1 0,-1-1 0,0 0 0,1 0 0,1 0 2,24 3-139,-20-3 0,10-1 265,-16 0 2886,-16-1-3136,-77-4 118,84 6-617,-1 0 1,1 1-1,-1 0 0,1 1 1,0 0-1,0 0 1,0 1-1,0 0 0,-6 3 623,9-4-4148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3:13.130"/>
    </inkml:context>
    <inkml:brush xml:id="br0">
      <inkml:brushProperty name="width" value="0.05" units="cm"/>
      <inkml:brushProperty name="height" value="0.05" units="cm"/>
      <inkml:brushProperty name="color" value="#E71224"/>
    </inkml:brush>
  </inkml:definitions>
  <inkml:trace contextRef="#ctx0" brushRef="#br0">274 3104 7123,'0'0'-18,"0"0"-14,0 0-8,0 0 18,0 0 12,0 0 15,0 0-16,0 0 1,0 0 12,0 0-18,0 0 32,0 0 43,0 0 26,0 0 41,0 0 26,0 0 0,0 0 21,0 0 14,0 0-8,0 0-9,0 0-20,0 0-6,0 0 3,0 0 5,0 0-16,0 0-5,0 0-46,0 0-37,0 0-32,0 0-35,0 0-37,0 0-10,0 0-12,0 0 3,0 0 22,0 0 8,-3 5 15,-12 16-7,26-4-56,-6-16 3948,4-25-3663,-8 23-183,-1-1 1,1 1-1,-1-1 0,0 1 1,0 0-1,0-1 1,0 1-1,0-1 0,0 1 1,0-1-1,-1 1 0,1-1 1,0 1-1,-1 0 1,1-1-1,-1 1 0,1 0 1,-1-1-1,0 1 1,0 0-1,1 0 0,-1-1 1,0 1-10,0 0 27,-1-3 2,0-1 1,-1 1 0,1 0-1,-1 0 1,0 0-1,0 0 1,0 0 0,-1 1-1,0-2-29,3 5-20,1-1 0,-1 0-1,0 0 1,0 0 0,1 1-1,-1-1 1,0 0 0,0 1-1,0-1 1,0 1 0,0-1-1,0 1 1,0-1 0,0 1-1,0 0 1,0-1 0,0 1-1,0 0 1,0 0 0,0 0-1,0 0 1,0 0 0,0 0-1,0 0 1,-1 0 0,1 0 0,0 0-1,0 1 1,0-1 0,0 0-1,0 1 1,0-1 0,0 1-1,0-1 1,1 1 0,-1 0-1,0-1 1,0 1 0,0 0-1,0-1 1,1 1 0,-1 1 20,-3 3-20,1 0 1,-1 1 0,1 0 0,1 0-1,-1 0 1,1 0 0,0 0 0,1 0-1,-1 0 1,1 1 0,0-1 0,1 2 19,0-4-7,0-1 0,0 1 1,1-1-1,-1 1 0,1-1 1,0 0-1,0 1 0,0-1 1,0 0-1,1 1 0,-1-1 1,1 0-1,0 0 0,0 0 1,0-1-1,0 1 0,1 0 1,-1-1-1,1 1 0,-1-1 1,1 0-1,0 0 0,0 0 1,0 0-1,2 0 7,38 12-301,-39-14 357,1-3 152,16-11 197,-15 11 132,-5-3-17,-1 4-448,1-1 13,0 0 1,-1 0-1,1 0 0,-1 0 0,0-1 1,0 1-1,0 0 0,0 0 0,-1 0 1,1 0-1,-1 0 0,1 0 0,-1 0 1,0 0-1,-1 0 0,1 0 0,0 1 0,-1-1 1,1 0-1,-1 1 0,0-1 0,0 0-85,-38-30 187,27 28-294,2 3 25,4 0-386,0 0 0,-1 0 0,1 0 0,-1 1 0,1 1 0,-1-1-1,-5 1 469,10 0-39,1 0-56,-1 0-55,0 0 1,0 0 0,0 0-1,0-1 1,1 1 0,-1-1 0,0 0-1,0 0 1,1 0 0,-1 0 0,0 0-1,1 0 1,-2-2 149,-67-45-2796,54 36-1433</inkml:trace>
  <inkml:trace contextRef="#ctx0" brushRef="#br0" timeOffset="1133.045">135 196 6851,'1'-6'-96,"15"-68"35,-3 25 44,-10 44 20,-1 0 29,-1 0 32,-1 0 64,0 1-1,0-1 1,0 1-1,0-1 1,-1 1-1,0 0 1,0-1-1,0 1 1,-2-4-128,1 4 141,2 4-10,0 0-6,0 0-18,0 0-38,0 0-23,0 0-30,0 0-27,0 0-8,0 0-7,0 0 4,0 0-10,0 0-18,0 0-25,0 0 0,0 0 22,0 0 10,37 174 566,-34-149-356,12 100 491,-6 1 1,-6 0-1,-5 4-658,-7 254 1533,-3 23 298,8-281-1233,6 28-598,0 51 427,-1-118-137,7 41-290,3 95 286,-1-84 405,0-28-470,1-32-79,-11-73-131,0-3-33,0 13 9,0-12 32,0-4 42,0 0 40,0 0 52,0 0 28,0 0 32,0 0-10,0 0-37,0 0-30,0 0-51,0 0-32,0 0-10,0 0-46,0 0-146,0 0-289,0 0-551,0 0-908,-8-8-619,-23-23-456,23 23-1905</inkml:trace>
  <inkml:trace contextRef="#ctx0" brushRef="#br0" timeOffset="1780.79">91 2624 6947,'0'0'86,"0"0"191,0 0 225,0 0 106,0 0-5,0 0-110,0 0-140,0 0-140,0 0-106,0 0-65,0 0-52,0 0 31,5 3 70,2 3 55,-1 1 1,1-1-1,-1 1 1,0 0-1,0 0 0,-1 1 1,0 0-1,0-1 1,1 5-147,30 83 1315,-7-18-944,-27-72-318,6 5 1177,-8-10-1115,0 1-1,0-1 1,0 0 0,0 0-1,0 0 1,0 1-1,0-1 1,0 0 0,0 0-1,0 0 1,0 0-1,0 1 1,0-1-1,0 0 1,0 0 0,0 0-1,1 0 1,-1 1-1,0-1 1,0 0 0,0 0-1,0 0 1,0 0-1,1 0 1,-1 0 0,0 1-1,0-1 1,0 0-1,0 0 1,0 0 0,1 0-1,-1 0 1,0 0-1,0 0 1,0 0-1,1 0 1,-1 0 0,0 0-1,0 0 1,0 0-1,1 0 1,-1 0 0,0 0-1,0 0 1,0 0-1,0 0 1,1 0 0,-1 0-1,0 0 1,0 0-1,0-1 1,0 1-1,1 0 1,-1 0 0,0 0-115,11-31 289,-2 2-265,34-96 3,-29 88-3,0-1-13,7-11-57,-17 44 36,-1 1-22,7-19-72,-8 18-16,-2 5-107,0 0-203,10-39-2835,3-61-4355,-8 65 2786</inkml:trace>
  <inkml:trace contextRef="#ctx0" brushRef="#br0" timeOffset="2742.757">0 138 6627,'0'0'-29,"0"0"7,0 0-7,0 0 5,0 0 27,0 0-9,5 3 25,-4-2 20,1-1 1,0 1-1,0 0 1,-1-1-1,1 1 1,0-1-1,0 1 1,0-1-1,0 0 1,-1 0-1,1 0 1,0 0-1,0 0 1,0 0-1,0-1 1,0 1-1,0-1 1,-1 1-1,1-1 0,0 0 1,0 1-1,-1-1 1,1 0-1,-1 0 1,1 0-1,0 0 1,-1-1-1,0 1 1,2-1-40,3-4 16,0-1 1,-1 0 0,0 0 0,0-1-1,0 0 1,-1 1 0,1-3-17,24-56 331,-26 60-171,-3 6-8,0 0-45,0 0-65,0 0-20,0 0 4,0 0-7,0 0-8,0 0-22,0 0 0,0 0 25,0 0 12,0 0-4,0 0 10,0 0 13,0 0-2,0 0-27,0 0-30,0 0-15,0 0 0,0 0 10,0 0 8,4 3 27,15 9 22,-17-11-38,-1 0 1,1 0-1,0 0 1,-1 0-1,1 1 1,-1-1 0,1 0-1,-1 1 1,0-1-1,0 1 1,1 0-1,-1-1 1,0 1-1,0 1 0,2 3-5,1-2-13,1 1 39,19 20 210,0 1 1,-2 1-1,-1 1 0,-1 1 1,-2 1-1,-1 0 0,8 20-231,-23-45 0,-2-5-160,0 0-261,0 0-294,0 0-769,0 0-2189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3:20.141"/>
    </inkml:context>
    <inkml:brush xml:id="br0">
      <inkml:brushProperty name="width" value="0.05" units="cm"/>
      <inkml:brushProperty name="height" value="0.05" units="cm"/>
      <inkml:brushProperty name="color" value="#E71224"/>
    </inkml:brush>
  </inkml:definitions>
  <inkml:trace contextRef="#ctx0" brushRef="#br0">151 162 6835,'-124'91'-109,"103"-76"103,16-11-2,12-3 14,0 0-4,0-1 0,0-1 0,0 1 0,0-1 0,0-1 0,0 1 1,-1-1-1,1 0 0,0-1 0,-1 0 0,0 0 0,4-2-2,84-54 43,-39 22-29,68-30-40,-136 72 14,9-4 5,-1 0 1,1 1-1,0 0 0,0 0 0,0 0 0,0 0 0,0 1 0,1-1 1,-1 1-1,-2 3 7,-15 17 18,-5 5 22,-1 0 0,-16 11-40,36-31-37,-14 10-120,43-15 138,-20-2 19,0 0 1,0-1 0,0 1 0,0-1 0,0 0-1,0 1 1,0-1 0,0 0 0,1 0 0,-1-1-1,0 1 1,0 0 0,0-1 0,0 1 0,0-1 0,0 0-1,0 0 0,179-76 68,-88 34-34,6 4-34,-69 31-30,-15 10 20,-14-1 8,-1 0 1,0 0 0,1 0-1,-1 1 1,0-1 0,0 0-1,0 0 1,0 0 0,0 0-1,0 1 1,0-1 0,0 0-1,-1 0 1,1 0 0,0 0-1,-1 0 1,1 1 0,-1-1 1,-5 14 17,-1-1 0,0-1 0,-1 1 0,-1-1 0,0 0 0,-4 3-17,-25 38-54,34-48 3,4-6 6,7 4 18,-1-3 29,-1 1 0,1-1 0,0 1 1,-1-1-1,1-1 0,0 1 0,-1-1 0,1 0 0,0-1 0,0 1 0,-1-1 1,1 0-1,-1-1 0,1 1 0,-1-1 0,1 0 0,-1 0 0,0-1 1,0 0-1,1 0-2,195-99-40,-93 45-83,46-14 123,-88 47-91,-61 23 70,-5 1 13,0 0 43,-3 31 202,-3-20-56,-43 35 214,44-42-429,5-4-78,-1 1 87,1 1 0,-1-1 1,1 0-1,-1 0 0,1 0 0,-1 0 1,1 1-1,0-1 0,0 0 1,-1 0-1,1 1 0,0-1 1,0 0-1,0 0 0,1 1 1,-1-1-1,0 0 0,0 0 1,1 1-1,-1 0 25,14-1-10,0-1 1,0 0-1,0-1 0,-1-1 1,1 0-1,0-1 0,11-3 10,102-39 48,-30 9-113,-57 24 23,1 1 1,33-3 41,-32 10 0,-33 8-1,3 2 21,-11-3 68,-1-2-55,0 0 1,1 0 0,-1 1-1,0-1 1,0 0 0,0 1-1,0-1 1,0 0 0,0 1-1,0-1 1,0 0-1,0 1 1,-1-1 0,1 0-1,-1 0 1,1 1 0,-1-1-1,1 0-33,-35 39 1145,32-36-1308,3-4-114,0 0-41,5 2 57,1 0 240,-1 0 0,1 0 0,0-1 0,0 1 0,0-1 0,0-1 0,0 1 0,0-1 0,0 0 0,0-1 1,0 1-1,1-2 21,74-20-134,-66 16 228,1 1 1,-1 1-1,1 0 0,0 1 1,0 1-1,6 0-94,-26 7 510,-8 7-110,-58 66-152,69-76-478,0-1 89,0 0 1,-1 0-1,1 0 1,0 0-1,0 1 1,0-1-1,0 1 1,0-1-1,0 0 0,1 1 1,-1 0-1,0-1 1,0 2 140,1-3-3290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3:22.284"/>
    </inkml:context>
    <inkml:brush xml:id="br0">
      <inkml:brushProperty name="width" value="0.05" units="cm"/>
      <inkml:brushProperty name="height" value="0.05" units="cm"/>
      <inkml:brushProperty name="color" value="#E71224"/>
    </inkml:brush>
  </inkml:definitions>
  <inkml:trace contextRef="#ctx0" brushRef="#br0">117 65 6995,'0'0'-18,"0"0"-9,0 0 8,0 0 3,0 4 3,-13 39 96,10-38-6,1-1 19,-94 161 662,93-160-956,3-5 9,0 0 29,0 0 34,0 0 44,0 0 34,6 1 34,16 3 41,-11-8 16,63-77 314,-70 76-194,-4 5 26,3-4 11,6-8 204,-13 27-319,2-10-157,2-5-54,0 5-179,0-4 282,-1-1 1,1 1 0,0 0-1,0-1 1,0 1-1,0 0 1,-1 0-1,1-1 1,0 1-1,0 0 1,0-1-1,0 1 1,1 0-1,-1 0 1,0-1-1,0 1 1,0 0-1,0-1 1,1 1-1,-1 0 1,0-1-1,1 1 1,-1 0 0,1-1-1,-1 1 1,1-1-1,-1 1 1,1-1-1,-1 1 1,1-1-1,-1 1 1,1-1 22,32-8-40,-22 4 37,-1 0 5,0-1-1,0 0 1,-1-1 0,0 0-1,0 0 1,6-6-2,2 1 3,-7 2 4,38-20 13,-43 27-31,-5 2-5,0 0 6,0 0 23,0 0 27,0 0 53,0 0 62,1 5 85,-2 4-108,0 0-1,0 0 0,0 0 1,-1 0-1,0 0 1,-1-1-1,0 1 0,-1 0-131,3-5-106,1-4-156,4 9-282,-4-8 531,0-1 0,0 1 0,0-1 0,-1 1 0,1 0 0,1-1 0,-1 1 0,0-1 0,0 1 0,0-1 0,0 1 0,0-1 0,0 1 0,1-1-1,-1 1 1,0-1 0,0 1 0,1-1 0,-1 1 0,0-1 0,1 1 0,-1-1 0,1 1 0,-1-1 0,0 0 0,1 1 0,-1-1 0,1 0 0,-1 1 0,1-1-1,-1 0 1,1 0 0,-1 0 0,1 1 0,-1-1 0,1 0 0,0 0 13,15-3-22,1 0 0,-1-1 1,0-1-1,-1-1 0,1 0 0,-1-1 0,0-1 1,12-8 21,1 1 37,0 1 1,1 1 0,3 0-38,26 2 80,-53 11-62,-5 0 1,0 0 18,0 0 38,0 0 32,0 0 69,0 4 75,-6 71 488,6-71-1105,4-3-2,3 1 361,1 0-1,-1 0 1,1-1-1,-1-1 1,1 1 0,-1-1-1,1-1 1,0 1-1,-1-1 1,1 0-1,-1-1 1,0 0 0,1 0 7,26-9 32,0-1-1,8-6-31,-12 5 9,63-29 50,-50 21-13,1 2 0,1 2 0,0 2 0,6 1-46,-44 12 5,-7 2 59,0 0 80,0 0 83,0 0 88,-3 5 50,-1 2-251,2-4-139,-1 1 1,1 0-1,0 0 0,0 0 0,0 0 0,1 0 0,-1 0 1,1 1-1,0-1 0,0 0 0,0 1 0,1-1 1,0 1-1,0-1 0,0 1 0,0-1 0,1 1 0,-1-1 1,1 0-1,0 1 0,1-1 0,0 2 25,6 0-400,4-2 363,0-1 0,0 0 1,0-1-1,0 0 0,0-1 1,0 0-1,0-1 0,1-1 0,-1 0 1,0-1-1,0 0 0,0 0 0,6-3 37,36-11 0,-1-3 1,25-12-1,-14 4 10,-43 19 45,-5 1 68,0 0-1,1 2 0,0 0 1,0 0-1,0 2 1,17-2-123,-30 5 80,-4 0 40,0 0 40,0 0 91,-3 6 80,-47 118 680,49-122-1040,0-1 0,1 1 0,0-1 0,-1 1 1,1-1-1,0 1 0,0 0 0,0-1 0,0 1 1,0-1-1,0 1 0,0 0 0,0-1 0,1 1 1,-1-1-1,1 1 0,-1-1 0,1 1 0,-1-1 0,1 1 1,0 0 28,1 1-121,5 8-357,0-6 435,0-1 0,0 0-1,0-1 1,1 0-1,-1 0 1,1 0-1,0-1 1,0 0-1,-1-1 1,1 0-1,0 0 1,1 0-1,-1-1 1,0 0-1,0-1 1,0 0-1,4-1 44,38-9 46,0-2 0,-1-2 0,-1-3 0,-1-2 0,6-4-46,-18 9 133,-30 12 70,-5 3 77,0 0 86,0 0 5,0 0-73,0 0-108,0 0-124,0 0-98,0 0-34,3 6-30,-1 1 41,1 1 0,1-1-1,-1 0 1,1 0 0,0-1 0,1 1 0,0-1 0,0 0 0,0 0 0,1-1 0,-1 0 0,1 1 0,1-2 0,-1 1 0,1-1 0,-1 0-1,1 0 1,1-1 0,-1 0 0,0 0 0,1-1 0,-1 0 0,1 0 0,0-1 0,-1 0 0,1 0 0,0-1 0,7 0 55,10-4 130,0-2 1,24-7-131,-43 11 467,-6 2 277,0 0 206,0 0 29,0 0-248,0 0-325,0 0-281,-5 4-144,0 0-82,0 0-1,0 1 0,1-1 1,-1 1-1,1 1 0,0-1 1,1 0-1,-1 1 0,1 0 1,0 0-1,1 0 0,-1 2 102,-2 7-697,1 0 0,0 0 0,1 1-1,1-1 1,1 2 697,-2 39-4442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13:26.366"/>
    </inkml:context>
    <inkml:brush xml:id="br0">
      <inkml:brushProperty name="width" value="0.05" units="cm"/>
      <inkml:brushProperty name="height" value="0.05" units="cm"/>
      <inkml:brushProperty name="color" value="#E71224"/>
    </inkml:brush>
  </inkml:definitions>
  <inkml:trace contextRef="#ctx0" brushRef="#br0">362 235 6947,'-6'-3'-10,"0"-2"10,-24-10 0,5 6 20,-2 1-13,4 6 120,-23-10 1057,-33-11 6879,131 37-7764,1-2 0,0-2 1,43 1-300,172 3 792,-7-2-318,112 37-227,-90-11-281,-86-15-63,0-8-1,59-9 98,-231-8-8,-20 2-40,-5 0-69,0 0-184,0 0-396,0 0-791,-11-15-988,-37-48-758,46 59 2582,-1 1-1,0 0 0,0 0 1,0 1-1,-1-1 1,1 0-1,-1 1 0,-3-2 653</inkml:trace>
  <inkml:trace contextRef="#ctx0" brushRef="#br0" timeOffset="435.507">3097 233 11493,'0'0'1865,"0"0"-654,0 0-826,0 0-215,0 0 57,6 0 99,23-1 331,1 1 1,0 2-1,28 5-657,17 1 533,558 6 1147,-316-14-1343,581-24-1535,-880 24 785,-12 0 142,-1 1-1,0-1 1,1 0-1,-1-1 1,0 1-1,1-1 1,-1 0-1,0-1 1,0 1-1,0-1 1,0 0-1,0 0 0,0 0 1,0-1-1,-1 0 1,3-2 271,13-41-3551,-18 44 3055,-1-1-1,1 1 1,-1-1 0,1 1 0,0-1 0,0 1-1,0 0 1,0 0 0,0 0 0,1 1-1,0-2 497</inkml:trace>
  <inkml:trace contextRef="#ctx0" brushRef="#br0" timeOffset="35084.851">54 202 6995,'-5'-3'224,"-40"-23"2108,41 23-1836,4 3 59,0 0 43,0 0 45,0 0-14,0 0-71,0 0-96,0 0-92,0 0-9,0 0 23,0 0-32,0 0-61,0 0-113,0 0-90,0 0 3,0 0 0,0 0-40,0 0-75,3 0 23,0 0 1,0-1 0,0 1 0,-1-1 0,1 1 0,0-1 0,-1 0 0,1 0 0,0 0 0,0-1 0,14-5 17,9 4 31,0 0 1,0 2 0,0 1-1,15 2-48,18 0 70,555-12 129,-336-6-126,56-19-73,-106 5-87,2 10 0,87 9 87,-104 14 144,188 29-144,-353-26-472,0-3 0,1-2 472,-43-1-483,-6 0-275,-4-2-394,-15-9 212,-1 1 0,0 1 0,0 1 0,0 1 1,-1 1-1,0 1 0,-10-2 940,-27-3-3098</inkml:trace>
  <inkml:trace contextRef="#ctx0" brushRef="#br0" timeOffset="35278.547">868 87 8436,'-40'-10'1024,"40"10"-191,0 0-657,0 0-176,0 0-144,52 10 368,9 8 304,22 4 144,26-3-31,21-3-161,26 0-320,18-2-128,16 2-96,11 0-272,9-3-577,-1 5-671,-11-2-1,-11 4-3121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14:58:43.045"/>
    </inkml:context>
    <inkml:brush xml:id="br0">
      <inkml:brushProperty name="width" value="0.05" units="cm"/>
      <inkml:brushProperty name="height" value="0.05" units="cm"/>
      <inkml:brushProperty name="color" value="#E71224"/>
    </inkml:brush>
  </inkml:definitions>
  <inkml:trace contextRef="#ctx0" brushRef="#br0">3990 13334 8820,'-46'-60'3356,"43"55"-2561,3 5-88,0 0-141,0 0-187,0 0-153,0 0-113,0 0-36,1 8 25,0 0-1,0 1 1,1-1 0,1 0 0,-1 0 0,1 0-1,2 3-101,7 20 227,20 84 331,2 40-558,-15-62 285,5-1 0,22 56-285,-41-134-20,1-1-1,1 0 0,0 0 1,1 0 20,-5-9-91,-3-4 54,0 0 69,5-1 120,-2-1-128,-1 0 0,1 0 0,-1 0 0,1 0 0,-1 0 0,0 0 0,0-1 0,0 1 0,0-1 0,-1 1 0,1-1 0,-1 0 0,1 0 0,-1 1 0,0-1 1,0 0-1,0 0 0,-1 0 0,1-1 0,-1 1 0,1 0 0,-1-2-24,5-91 110,-5 71-88,-2-250 291,-1 210 89,-4-1 0,-2 1-1,-6-9-401,14 68 473,1 6-68,0 0-239,0 0-252,0 0-199,0 0-137,0 0 41,5 8 101,24 36 263,2-2 0,2-1 0,2-1 0,9 5 17,-31-31-44,2-1 0,0 0 0,0-1 0,1-1 0,0 0 0,1-1 0,0-1 0,1-1 0,0 0 0,0-2-1,1 0 1,0-1 0,6 1 44,-16-5 34,0-1-1,0 0 1,0 0-1,0-1 1,0 0-1,0-1 1,0 0-1,-1 0 1,1-1-1,-1 0 1,1 0-1,-1-1 1,0 0-1,-1-1 1,1 1-1,-1-1 1,0-1-1,0 0 1,0 0 0,-1 0-1,0-1 1,0 0-1,0 0 1,-1 0-1,0-1 1,2-5-34,4-6 37,-2-1 1,0 0-1,-1 0 0,-1-1 1,-1 0-1,0-1 1,-2 1-1,-1-1 1,0 0-1,-1-9-37,-2 0 13,-1 1 0,-2 0-1,0 0 1,-3 0 0,0 0 0,-5-12-13,7 30-83,0 0-1,0 0 1,-1 0 0,-1 1 0,0 0 0,0 0 0,-1 0 0,0 1-1,-1 0 1,-1 1 0,1-1 0,-1 2 0,-1-1 0,0 1-1,0 1 1,-7-5 83,12 9-309,-1 1 0,1 0 0,0 0 0,-1 0 0,1 0 0,-1 1-1,0 0 1,1 0 0,-1 1 0,0-1 0,1 1 0,-1 0 0,0 1-1,0 0 1,1 0 0,-1 0 0,1 0 0,-1 1 0,1 0 0,-1 0 0,1 0-1,0 1 1,0 0 0,0 0 0,1 0 0,-1 1 0,1-1 0,-1 1 0,1 0-1,0 0 1,-1 3 309,-13 29-4791</inkml:trace>
</inkml:ink>
</file>

<file path=ppt/ink/ink66.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48:47.129"/>
    </inkml:context>
    <inkml:brush xml:id="br0">
      <inkml:brushProperty name="width" value="0.05292" units="cm"/>
      <inkml:brushProperty name="height" value="0.05292" units="cm"/>
      <inkml:brushProperty name="color" value="#0070C0"/>
    </inkml:brush>
  </inkml:definitions>
  <inkml:trace contextRef="#ctx0" brushRef="#br0">2005 5878 424 0,'0'0'23'15,"0"0"22"-15,0 0 24 0,-26 28 13 16,26-28 1-16,0 0-11 0,0 0-14 16,0 0-12-16,0 0-16 0,0 0-9 15,0 0-3-15,0 0 2 0,0 0 10 16,0 0 11-16,0 0 2 0,0 0-4 16,26-4-7-16,-26 4-12 0,0 0-7 15,38-9-2-15,-38 9-5 0,31-7-2 0,-31 7-2 16,42-6-1-16,-42 6 0 15,49 2 1-15,-23 0-1 0,5-2-1 0,-4 0-5 16,-1-4-3-16,1 4-4 0,-27 0-10 16,40 4-10-16,-40-4-21 0,0 0-21 15,29-4-16-15,-29 4-5 0,0 0 6 16,0 0 7-16,0 0 4 0,0 0 2 16,0 0 18-16,0 0 19 0,-29-31-187 15</inkml:trace>
  <inkml:trace contextRef="#ctx0" brushRef="#br0" timeOffset="170.628">1990 6022 407 0,'-11'26'-1'0,"11"-26"8"16,0 0 5-16,0 0 5 0,0 0 1 15,0 0-4-15,0 0-4 0,35 9-2 16,-8-9-7-16,1-2-7 0,8-3-11 15,-3-1-5-15,7-3-1 0,-2 0 9 0,-5-11-197 16</inkml:trace>
  <inkml:trace contextRef="#ctx0" brushRef="#br0" timeOffset="406.673">2523 5627 394 0,'0'0'-3'16,"0"0"3"-16,0 0 9 0,0 0 11 0,0 0 9 15,11 40 8-15,-11-40 8 16,42 40 6-16,-11-13-1 0,7 1 0 0,0 12-3 16,-3 7-8-16,7-1 0 0,-6 1-3 15,-8-5-2-15,-12-9 7 0,-7-2 8 16,-9-31 4-16,-5 53-6 0,-3-26-11 16,-15-1-20-16,-8 8-25 0,-2-6-31 15,-9 1-36-15,4-9-33 0,3-7-19 16,4-6-9-16,31-7 27 0,-42-9 37 15,42 9-180-15</inkml:trace>
  <inkml:trace contextRef="#ctx0" brushRef="#br0" timeOffset="1659.969">3938 6072 401 0,'0'0'-3'0,"0"0"6"15,0 0 7-15,0 0 13 0,0 0 7 0,0 0 4 16,-22-26 2-16,22 26 3 16,-31-9 6-16,31 9 8 0,-26-2 5 0,26 2 2 15,-25-2-10-15,25 2-12 0,0 0-14 16,-37 17-15-16,37-17-5 0,0 0-5 16,-38 36 0-16,38-36-1 0,-11 48-2 15,6-21 1-15,5 0-4 0,5-1-3 16,-5-26-5-16,20 51-5 0,-20-51-4 0,29 49-5 15,-29-49-5-15,37 35-12 0,-12-24-9 16,6-4-6-16,2-9-3 0,4 0 5 16,3-12 16-16,-2 1 13 0,0-7 16 15,-1-2 13-15,5 0 3 0,5-7 1 16,1 5-1-16,-1 1-2 0,-3 6 0 16,-4 6-1-16,-7-5 0 0,-2 1-1 15,-31 15 1-15,38-25-1 0,-38 25 4 0,0 0 0 16,0 0 0-16,0 0 3 15,0 0 7-15,0 0 10 0,0 0 11 0,0 0 11 16,-38-20 12-16,38 20 9 0,-33-11 8 16,33 11-10-16,-35-6-18 0,35 6-21 15,-31-5-14-15,31 5-7 0,-27 9 0 16,27-9-4-16,0 0-2 0,-31 11-4 16,31-11-3-16,0 0 1 0,-22 29-2 15,22-29 3-15,-11 42-1 0,11-13-2 16,0 0-3-16,7 2-1 0,1-3 1 0,-8-28 1 15,23 38 2-15,-23-38-3 0,37 27-4 16,-37-27-2-16,40 26 1 0,-40-26 5 16,42 9 6-16,-42-9 3 0,38-15-1 15,-38 15 6-15,33-36 2 0,-33 36 1 16,22-46 6-16,-22 46 1 0,13-49 4 16,-10 22 4-16,-3 27 6 0,0-40 7 15,0 40 14-15,0 0 9 0,0 0 0 0,0 0-9 16,0 0-17-16,0 0-15 15,0 0-8-15,0 0-10 0,0 0-13 0,0 0-12 16,0 0-8-16,0 0 1 0,-11 29 3 16,11 0 11-16,11-2 2 0,-3 6 1 15,8-7-2-15,-16-26-9 0,33 34-2 16,-33-34 3-16,38 11 9 0,-38-11 10 16,42-3 6-16,-42 3 1 0,35-15 4 0,-35 15 0 15,31-27 1-15,-31 27 4 16,18-26 4-16,-18 26 11 0,0 0 11 0,0 0 12 15,0 0 14-15,0 0 7 0,0 0 3 16,0 0-9-16,0 0-14 0,0 0-18 16,0 0-13-16,0 0-10 0,0 0-7 15,0 0 1-15,0 0-2 0,13 42 2 16,-6 0 4-16,0 13 2 0,4-2 2 16,2 3 2-16,-6-3 0 0,4-2-2 15,0 2-3-15,-2 0 1 0,-3-9-3 0,-1 3 1 16,-5-3-1-16,4-6 0 15,-4-5-1-15,0-33-5 0,0 42-2 0,0-42-5 16,0 0 2-16,0 0 5 16,0 0 6-16,0 0-1 0,0 0-7 0,0 0-2 15,-26-15 0-15,26 15 3 0,-27-49 7 16,14 18 2-16,2-9-2 0,0-4 2 16,4-5-1-16,2-11 0 0,1 3 2 15,4-1-7-15,0-8 0 0,0 4-3 16,4-7-1-16,3 7 7 0,-2 18 0 0,6 4-1 15,0 9-3-15,4 0-4 0,1 4-2 16,-16 27-4-16,37-35-4 0,-37 35-1 16,42 7 0-16,-42-7 8 0,42 33 12 15,-26-4 11-15,-16-29 12 0,27 53 9 16,-23-20 7-16,-4-2 2 0,-4 4-4 16,-3 5-10-16,-9-2-20 0,-10 4-34 15,-5-9-49-15,-7-8-42 0,-8-3-13 0,-3-16 0 16,-2-10 38-16,-2-16 43 0,0-18-190 15</inkml:trace>
  <inkml:trace contextRef="#ctx0" brushRef="#br0" timeOffset="1811.638">4262 5851 417 0,'0'0'54'0,"0"0"76"0,0 0 26 15,0 0-22-15,0 0-48 0,0 0-90 16,0 0-31-16,0 0-5 0,0 0-4 0,31-11-10 15,-5 2-27-15,5 0-20 16,0 9 3-16,-2 0 23 0,-29 0 34 0,46 18-185 16</inkml:trace>
  <inkml:trace contextRef="#ctx0" brushRef="#br0" timeOffset="1961.426">4667 5415 400 0,'0'0'4'0,"0"-31"16"16,0 31 29-16,0 0 69 15,0 0 10-15,0 0-15 0,-27 18-34 0,27-18-63 16,-11 42-19-16,2 4-22 0,3 14-28 16,-10 11-42-16,1 6-24 0,4-1 9 15,-5-3 33-15,1-5-170 0</inkml:trace>
  <inkml:trace contextRef="#ctx0" brushRef="#br0" timeOffset="2780.564">5772 6254 390 0,'0'0'-2'15,"0"0"3"-15,0 0 4 0,0 0 1 16,0 0 4-16,0 0 8 0,0 0 7 16,4 42 13-16,3-4 9 0,4 17 6 15,-2 9 4-15,6 7 1 0,-4 0-2 16,5-2-8-16,-5-3-8 0,-2-6-11 0,-3-3-9 15,1-8-8-15,2 2-1 0,-5-13 0 16,-2-7 1-16,-2-31 0 0,-2 35-2 16,2-35-3-16,0 0 2 0,0 0 7 15,0 0-6-15,0 0-6 0,-26-26-8 16,6-8-12-16,-2-3-6 0,-3-10 1 16,3-13-2-16,2-4 2 0,5-11 8 15,4-3-6-15,4-3-6 0,3-4-5 0,4 8 0 16,0 4 9-16,4 15 6 15,0 12 8-15,3 8-1 0,4 12 3 0,-11 26 2 16,27-43 0-16,-27 43 2 0,31-8-2 16,-31 8 0-16,33 15 5 0,-33-15 7 15,35 29 11-15,-35-29 13 0,27 42 9 16,-27-42 3-16,11 44-1 0,-11-44-7 16,-4 51-7-16,-8-22-9 0,1 2-19 15,-6-4-35-15,17-27-40 0,-40 46-37 16,40-46-18-16,-42 11 7 0,42-11 35 0,-27-51-168 15</inkml:trace>
  <inkml:trace contextRef="#ctx0" brushRef="#br0" timeOffset="3156.96">6126 5534 390 0,'0'0'15'0,"0"0"61"0,0 0 18 16,-29 31-1-16,29-31-17 15,-13 29-53-15,13 2-10 0,4 9 8 0,3 9 6 16,6 4-1-16,3 4-5 16,6 8-8-16,-2-3-6 0,2 2-2 0,-2 2-1 15,-2-1 1-15,-7 1-2 0,0-4 0 16,-2-4-3-16,-3-8 0 0,-6-10 1 16,5-11 3-16,-5-29 7 0,0 0 8 15,0 0 16-15,0 0 12 0,0 0 3 16,0 0-7-16,0 0-15 0,0 0-16 0,-7-31-15 15,3-4-1-15,4-7-2 0,6-7 1 16,-1 2 4-16,6 8-2 0,0 5 2 16,-11 34 2-16,20-35 0 0,-20 35-3 15,0 0-2-15,26-9-3 0,-26 9 1 16,0 0-2-16,42 29-1 0,-42-29 3 16,38 33 1-16,-38-33-11 0,38 40-22 15,-38-40-47-15,35 46-40 0,-35-46-24 0,33 47 8 16,-33-47 48-16,31 35 43 0,-31-35-172 15</inkml:trace>
  <inkml:trace contextRef="#ctx0" brushRef="#br0" timeOffset="3738.047">6890 6150 391 0,'0'0'5'0,"0"0"32"16,0 0 59-16,0 0 25 0,0 0 7 16,0 0-19-16,-38-4-39 0,38 4-16 15,-28-7-6-15,28 7-11 0,0 0-20 16,-29 9-11-16,29-9-19 0,0 0-21 0,0 0-16 15,-36 35-10-15,36-35 5 16,-15 33 15-16,15-33 10 0,-11 49 4 0,6-18 2 16,5-2 2-16,5 0 3 0,-5-29 8 15,22 46 5-15,-22-46 0 0,31 33 0 16,-31-33-2-16,31 20-2 0,-31-20 2 16,26 7 4-16,-26-7 4 0,0 0 2 15,38-13 6-15,-38 13 1 0,20-27 6 0,-20 27 3 16,16-38 1-16,-16 38 2 15,11-48-2-15,-11 48 4 0,0-47 11 0,0 47 13 16,0 0 8-16,0 0-4 0,0 0-12 16,0 0-19-16,0 0-11 0,0 0-6 15,0 0-5-15,0 0-4 0,0 0-1 16,0 0 0-16,0 42-4 0,6-8-16 16,5 8-13-16,3 2-14 0,3-6-12 15,3-3-8-15,-20-35-10 0,42 38 1 16,-42-38 1-16,47 11 21 0,-47-11 19 15,49-25 16-15,-30-1 15 0,-1-5 6 0,-7-9 1 16,0-7 2-16,-2-1 5 0,-2-3 6 16,-3 9 17-16,1 2 18 0,-10 7 18 15,5 4 10-15,-6 0 8 0,6 29 15 16,-16-40 9-16,16 40 6 0,0 0-11 16,-20-33-23-16,20 33-26 0,0 0-19 15,0 0-14-15,0 0-11 0,0 0-9 0,0 0-5 16,0 0-6-16,0 0 2 15,0 27 2-15,0-27 5 0,16 53 5 0,-1-7-2 16,1 10-7-16,-1 8-13 0,1 4-26 16,-3-3-29-16,2-6-35 15,5-10-15-15,0-13 11 0,-20-36 16 0,27 35 18 16,-27-35 21-16,0 0 15 0,0 0 15 16,13-51-180-16</inkml:trace>
  <inkml:trace contextRef="#ctx0" brushRef="#br0" timeOffset="3861.517">7167 6210 387 0,'0'0'21'0,"0"0"85"16,0 0 33-16,0 0-1 0,0 0-41 16,0 0-96-16,0 0-33 0,0 0-2 15,26 9 14-15,-26-9-6 0,42-3-33 16,-6-3-31-16,-3-1-10 0,-2-8 19 16,-4-3-175-16</inkml:trace>
  <inkml:trace contextRef="#ctx0" brushRef="#br0" timeOffset="4041.233">7240 5554 433 0,'0'0'172'0,"-31"-11"42"16,31 11 8-16,0 0-22 0,0 0-140 16,0 0-35-16,0 0-13 0,-27-2-4 15,27 2-11-15,0 0-7 0,0 0-5 16,-11 53-20-16,5-2-36 0,-10 16-65 0,-4 26-55 15,2 2-17-15,-28-22-161 0</inkml:trace>
  <inkml:trace contextRef="#ctx0" brushRef="#br0" timeOffset="7590.006">8746 6002 384 0,'0'0'-1'16,"0"0"0"-16,0 0 0 0,0 0 1 15,0 0 0-15,0 0 18 0,0 0 13 16,0 0 12-16,0 0 7 0,0 0-1 16,0 0 3-16,0 0 8 0,0 0 3 15,0 0-9-15,0 0-15 0,0 0-12 0,0 0-4 16,0 0 0-16,0 0 4 15,-27-18-2-15,27 18-3 0,0 0-3 0,0 0-2 16,0 0-5-16,-31-5-5 0,31 5-2 16,0 0-3-16,-33-4 0 0,33 4 3 15,-31 0 1-15,31 0 0 0,-42 2 2 16,42-2-1-16,-42 2-2 0,42-2 1 16,-31 3-3-16,31-3-2 0,-27 4 2 15,27-4-1-15,0 0 0 0,-33 11-1 16,33-11-1-16,0 0-1 0,-36 25 2 0,36-25 0 15,0 0-1-15,-33 37 0 0,33-37 0 16,-20 31 1-16,20-31-1 0,-17 38-2 16,17-38 0-16,-9 42 0 0,9-42-1 15,0 35 2-15,0-35 0 0,15 36 0 16,-15-36 0-16,22 33-1 0,-22-33 0 16,36 35-1-16,-36-35 0 0,48 34 1 15,-21-21 2-15,4 2 1 0,4-4-3 0,-1 3 1 16,-3-1-4-16,2 0-7 15,-2-2-2-15,-5 7-3 0,-26-18 4 0,43 27 6 16,-43-27 3-16,24 28 3 0,-24-28-1 16,11 31 4-16,-11-31 8 0,-4 43 1 15,-5-15 2-15,-5-1 2 0,14-27-2 16,-35 49 0-16,35-49-1 0,-38 44-5 16,38-44-2-16,-35 31 1 0,35-31-1 15,-38 15 3-15,38-15-3 0,-48 3-2 16,21-6-1-16,-4-3 0 0,4-1 0 0,27 7 0 15,-46-22-2-15,46 22-1 16,-31-27 0-16,31 27-1 0,0 0-5 0,0 0-15 16,0 0-29-16,-22-26-47 0,22 26-42 15,0 0-26-15,0 0 23 0,24-33-156 16</inkml:trace>
  <inkml:trace contextRef="#ctx0" brushRef="#br0" timeOffset="9380.978">9855 6588 398 0,'0'0'38'15,"0"0"2"-15,0 0-3 0,31-33-25 0,-16 2-10 16,8-11-1-16,3-4 3 15,-6-8 3-15,2 1 1 0,-6 0 4 0,4 2 2 16,-14 7 5-16,-1 0 2 0,1 4 0 16,-8 7 5-16,-2 2 4 0,-1 4-1 15,5 27 1-15,-11-51 1 0,11 51 0 16,-11-42 8-16,11 42 10 0,0 0 2 16,0 0-2-16,0 0-7 0,0 0-12 15,0 0-11-15,0 0-11 0,0 0-6 16,0 0-2-16,0 0-5 0,0 0 1 0,0 0 2 15,-22 31 2-15,20 9 4 16,2 9-2-16,0 2 0 0,2 4-2 0,0 2 1 16,3-3-2-16,1 3 1 0,-1 1 3 15,4-3-4-15,-7 5 4 0,7-5-3 16,-3 1-1-16,3-5 2 0,-2-5-3 16,4-8 2-16,-2-7 1 0,2-3-1 15,-5-1 2-15,-6-27-3 0,16 35 1 0,-16-35-2 16,0 0 0-16,0 0 3 0,0 0 0 15,0 0 3-15,0 0 7 0,0 0 0 16,0 0 0-16,0 0-2 0,0 0-4 16,-31-19 0-16,31 19 3 0,0 0 1 15,-27-38-4-15,27 38 0 0,-6-31-5 16,6 31-4-16,-5-42-2 0,5 6-8 16,9 3-6-16,2-4 3 0,0 3 1 0,-11 34 8 15,31-46 8-15,-31 46-2 16,31-33 1-16,-31 33-2 0,33-27-2 0,-33 27-4 15,31-13-5-15,-31 13-4 16,31 0 1-16,-31 0 7 0,29 9 1 0,-29-9 6 16,27 8-1-16,-27-8-3 0,0 0-1 15,0 0-4-15,0 0 2 0,0 0 7 16,11 29-5-16,-11-29-14 0,-29 31-19 16,5-4-14-16,-9-1-2 0,2 5 14 15,-3-8 24-15,3-4 10 0,31-19 13 0,-31 16 2 16,31-16 1-16,0 0 2 15,0 0-3-15,0 0-4 0,0 0-4 0,0 0-1 16,0 0 2-16,0 0 4 0,0 0 5 16,38 13 3-16,-38-13 4 0,42 11 1 15,-15-4-3-15,-1 2-4 0,1-5-4 16,2 1-6-16,-3-1 0 0,1-8-4 16,-27 4-1-16,48-11 3 0,-48 11-2 15,43-25 7-15,-43 25 0 0,46-40-4 16,-46 40-1-16,40-48-3 0,-40 48 1 0,24-42 4 15,-24 42 3-15,11-38 0 0,-11 38-1 16,-4-33 5-16,4 33 0 0,0 0 3 16,-18-38 2-16,18 38 2 0,0 0 3 15,-31-35 4-15,31 35 2 0,0 0-3 16,0 0-6-16,-26 2-5 0,26-2-8 16,0 0-1-16,0 0-2 0,0 0 1 15,-9 31 1-15,9-31 1 0,0 40-1 0,0-40-2 16,4 51 0-16,-4-51-1 15,11 46 0-15,-11-46 0 0,16 38-1 0,-16-38 2 16,24 29-1-16,-24-29-1 0,29 17 1 16,-29-17-1-16,0 0-1 0,31 9 2 15,-31-9 1-15,0 0 3 0,31-20 0 16,-31 20 0-16,0 0-1 0,38-35 1 16,-38 35 0-16,22-31 2 0,-22 31-2 15,26-29-2-15,-26 29-3 0,0 0 0 16,31-35-3-16,-31 35-1 0,0 0 1 0,0 0-3 15,31-18 1-15,-31 18 2 16,0 0 3-16,0 0 6 0,27 31 7 0,-27-31 8 16,0 0 8-16,11 31 2 0,-11-31 2 15,0 0-3-15,0 0-3 0,-2 29-3 16,2-29-2-16,0 0-3 0,0 0-2 16,0 0 3-16,0 0 3 0,0 0 2 15,0 0-1-15,0 0-3 0,0 0-7 0,0 0-5 16,6-34-5-16,-6 34-3 15,11-46-4-15,-2 13-8 0,5 4-5 0,-6 2-4 16,3-1 6-16,-11 28 5 0,16-29 7 16,-16 29 3-16,0 0-5 0,0 0-1 15,33 9 0-15,-33-9 0 0,20 26 4 16,-20-26 3-16,22 38 3 0,-22-38 1 16,20 51 0-16,-9-22 2 0,0-3 0 0,-11-26 0 15,27 47 0-15,-27-47-3 16,35 40-3-16,-35-40-5 0,34 22-2 0,-34-22-1 15,35 2 0-15,-35-2 2 0,53-13 5 16,-26 4-3-16,-1-16-1 0,1-1-1 16,-1-3-6-16,1-11-2 0,-12-4 0 15,1-5 2-15,-5-8 3 0,-2 1 6 16,-7 1 7-16,-2 2 4 0,-7 8 4 16,-1 6 2-16,1 1 1 0,0 5 13 15,7 33 6-15,-24-45 0 0,24 45-4 0,0 0-13 16,-22-31-4-16,22 31-2 15,0 0-2-15,0 0-3 0,0 0-5 0,0 0 1 16,-11 38 0-16,11-5-1 0,2 9 1 16,-2 16-1-16,9 6 3 0,-3 9-3 15,-1 3 1-15,2-10 1 0,1-13-1 16,-1-9 1-16,-3-13 0 0,-4-31-1 16,7 42 0-16,-7-42 0 0,0 0 0 15,0 0-1-15,0 0 2 0,0 0 5 16,0 0 5-16,24 3 7 0,-24-3 1 0,23-42-1 15,-8 13-5-15,5 0-5 0,-2 2-2 16,-18 27-1-16,31-31-2 0,-31 31-4 16,0 0-2-16,31 0 2 0,-31 0 3 15,31 40 3-15,-9-6 1 0,-7 3 0 16,1 3-4-16,-5 4-4 0,-4-2-16 16,-3-6-26-16,0-5-40 0,-4-31-42 15,7 26-27-15,-76-108-189 0</inkml:trace>
  <inkml:trace contextRef="#ctx0" brushRef="#br0" timeOffset="9581.784">10389 5762 458 0,'0'0'43'0,"26"-28"1"15,-26 28-29-15,56-25-11 0,-19 12 1 16,1 2-1-16,-1 7-8 0,1 10-12 16,-2 7-20-16,-3 7-12 0,-7 11 4 15,1-4-192-15</inkml:trace>
  <inkml:trace contextRef="#ctx0" brushRef="#br0" timeOffset="10071.185">12512 6081 505 0,'0'0'87'0,"0"0"2"0,0 0-42 16,0 0-35-16,16 42 8 0,-5-13 9 15,-2 9 5-15,2 4-5 0,0 11-12 16,0 2-8-16,4 3-4 0,-4-3-3 0,3 1-6 15,-1-1-19-15,-4-4-17 0,-5 2-29 16,-4-9-27-16,-4-2-7 0,-5-8 14 16,9-34 30-16,-122-51-115 0</inkml:trace>
  <inkml:trace contextRef="#ctx0" brushRef="#br0" timeOffset="10210.964">12390 6509 511 0,'0'0'104'0,"0"0"5"0,-4-38-37 16,4 38-25-16,0 0 2 15,20-40 1-15,-20 40-6 0,31-31-14 0,-31 31-14 16,60-35-13-16,-29 21-28 0,11-3-40 16,0 6-45-16,0 0-42 15,0 6 13-15,4 5-166 0</inkml:trace>
  <inkml:trace contextRef="#ctx0" brushRef="#br0" timeOffset="10631.237">13154 6416 438 0,'0'28'47'0,"0"-28"1"16,2 47-21-16,12-12-20 0,-3 3-1 16,0-3-2-16,0 1 1 0,-2-3-2 15,-3-6 0-15,-6-27 2 0,5 26 3 16,-5-26 5-16,0 0 13 0,0 0 18 16,0 0-1-16,0 0-8 0,-20-31-14 15,20 31-19-15,-33-53 3 0,13 20 15 16,4 0 13-16,12 4 11 0,4 29 0 0,0-49-8 15,0 49-13-15,20-42-9 0,-20 42-4 16,26-49-2-16,-3 23-4 0,-23 26 0 16,50-49-2-16,-23 29 0 0,2 5-1 15,-3 6-3-15,-26 9-3 0,51-2-5 16,-24 10-9-16,-27-8-16 0,38 31-18 16,-38-31-18-16,26 38-29 0,-26-38-23 15,16 55 15-15,-16-15-182 0</inkml:trace>
  <inkml:trace contextRef="#ctx0" brushRef="#br0" timeOffset="11500.226">13706 6411 426 0,'0'0'59'0,"0"0"3"16,0 0-1-16,15 33-45 0,-15-33-4 16,16 47 4-16,-16-47 1 0,22 51-2 15,-7-22-6-15,-4-3-5 0,-11-26-1 16,31 49-1-16,-31-49-2 0,27 29-1 16,-27-29-1-16,0 0-2 0,31 15 1 15,-31-15-2-15,0 0 2 0,31 5 1 0,-31-5 2 16,0 0-1-16,33-36 3 15,-24 10-1-15,2-1 2 0,-4 1 3 0,-3-1 5 16,-4 27 2-16,9-42 2 0,-9 42-1 16,2-33 3-16,-2 33 12 0,0 0 11 15,0 0 2-15,0 0-8 0,0 0-16 16,0 0-13-16,0 0-5 0,0 0-1 16,0 0 1-16,0 0 2 0,11 53 2 15,-6-18 0-15,4 1 1 0,-3 1-2 16,10-3-3-16,-5-1-4 0,9-2-9 0,-5-2-4 15,-15-29-5-15,29 39 0 16,-29-39 2-16,35 14-1 0,-35-14 1 0,31-3 4 16,-31 3 7-16,0 0 6 0,34-26 10 15,-34 26 4-15,20-38 3 0,-14 12 5 16,-6-3 0-16,0 2 2 0,0-1 4 16,0 1 6-16,0 27 7 0,-4-31 8 15,4 31 5-15,0 0 2 0,0 0-4 0,0 0-13 16,0 0-12-16,0 0-15 15,0 0-9-15,0 0-3 0,0 0-1 0,0 0 2 16,0 0 0-16,0 0 3 0,4 38 0 16,-4-38-2-16,20 55 1 0,-13-22-5 15,4-4-8-15,-2 0-8 0,-9-29-6 16,26 42-1-16,-26-42-2 0,33 24-4 16,-33-24-7-16,36 5-6 0,-36-5 2 15,38-16 7-15,-38 16 9 0,37-29 9 16,-37 29 1-16,31-55 4 0,-20 22 7 0,-6-3 5 15,-1 5 10-15,-2 0 9 0,-2 3 7 16,0 28 9-16,-6-45 16 0,6 45 13 16,0 0-1-16,0 0-10 0,0 0-21 15,0 0-17-15,0 0-8 0,0 0 1 16,0 0 0-16,-16 45 0 0,16-1 1 16,7 9-4-16,2 7 2 0,2 6-2 15,4 3 2-15,1 6 2 0,4 3 0 16,-3 4 0-16,-1-3-1 0,-1-1-4 15,-8-3-2-15,-2-13-2 0,-10-11 0 0,3-13 2 16,2-38 3-16,-27 39 0 0,27-39-4 16,-51 16-2-16,20-16-1 0,-2-2 4 15,2-7-9-15,5-4-10 0,-1-3 0 16,27 16-19-16,-42-49-28 0,35 16-22 16,3-11-49-16,10-7-27 0,10-15 39 15,8-8-174-15</inkml:trace>
  <inkml:trace contextRef="#ctx0" brushRef="#br0" timeOffset="12145.795">14808 6721 420 0,'0'0'50'0,"0"0"0"15,0 0-3-15,0 0-36 0,0 0-13 0,0 0 3 16,0 0 2-16,0 0 2 15,27-2 7-15,-27 2 0 0,27-22 4 0,-27 22 8 16,26-27 4-16,-26 27 8 0,0 0 9 16,22-31 3-16,-22 31 0 0,0 0-7 15,0 0-13-15,-13-26-14 0,13 26-4 16,0 0 0-16,-31-18 1 0,31 18 2 16,0 0-3-16,0 0-3 0,0 0-7 15,-31 4-8-15,31-4-2 0,0 0-1 16,-9 34 4-16,9-34 3 0,-7 51 2 0,3-20 0 15,4-3 0-15,0-28 1 0,13 47 0 16,-13-47 1-16,18 40 0 0,-18-40-1 16,22 31-1-16,-22-31-2 0,0 0 1 15,29 26 2-15,-29-26 2 0,0 0 3 16,33 9 2-16,-33-9 4 0,0 0 6 16,33-18 5-16,-33 18 2 0,36-24 0 15,-36 24-1-15,37-33 2 0,-37 33-2 0,27-36-3 16,-27 36-4-16,27-26-8 15,-27 26-3-15,0 0-2 0,0 0 0 0,26-13-1 16,-26 13 0-16,0 0 1 0,36 4-2 16,-36-4 2-16,0 0-1 0,0 0 0 15,22 29 2-15,-22-29 1 0,0 0 2 16,0 0 0-16,0 0-2 0,0 0-1 16,0 0 0-16,0 0-1 0,0 0 3 15,0 0-1-15,0 0 0 0,0 0 2 16,31-9 0-16,-31 9 1 0,15-40-1 0,1 14-3 15,1-5-1-15,8 0-1 16,-3 4 2-16,-22 27-1 0,27-33-2 0,-27 33-2 16,0 0-2-16,0 0-1 0,0 0 0 15,31 11 0-15,-31-11 2 0,17 42 0 16,-12-11 4-16,-1 4 1 0,-4 5-5 16,0-2-11-16,0-5-22 0,7-4-32 15,-7-29-47-15,20 29-45 0,-20-29-14 0,42-16 28 16,-42 16-152-16</inkml:trace>
  <inkml:trace contextRef="#ctx0" brushRef="#br0" timeOffset="12511.354">14857 6216 508 0,'0'0'72'0,"20"-28"-2"0,-20 28-46 15,38-38-5-15,-12 22 1 0,-26 16 0 16,47-15-7-16,-47 15-6 0,42 9-12 16,-42-9-19-16,44 26-19 0,-44-26-24 15,42 47-19-15,-22-18 16 0,-9 4-188 16</inkml:trace>
  <inkml:trace contextRef="#ctx0" brushRef="#br0" timeOffset="12674.871">15289 5738 767 0,'0'0'219'0,"0"0"-5"0,0 0-159 15,0 0-48-15,0 31-4 0,11-2 1 0,9 9-4 16,6 12-11-16,8 10-41 15,-3 7-75-15,2 4-74 0,2-1-9 0,-13-3-168 16</inkml:trace>
  <inkml:trace contextRef="#ctx0" brushRef="#br0" timeOffset="13589.733">16679 6870 380 0,'0'0'27'15,"-11"-38"7"-15,11 38 4 0,-15-29 4 0,15 29-12 16,-27-31 10-16,27 31 12 15,-15-26 14-15,15 26 5 0,0 0-1 0,0 0-8 16,-27-27-7-16,27 27-14 0,0 0-14 16,0 0-8-16,-26 2-10 0,26-2-5 15,0 0 0-15,-27 29-2 0,27-29 0 16,-31 53-2-16,16-17 0 0,4 8-3 16,-1 0-5-16,10-6-6 0,4-1-6 15,3-10-5-15,-5-27 0 0,38 31 5 16,-38-31 8-16,57 2 8 0,-19-11 3 0,4-4 3 15,0-13 1-15,0-12-1 16,0-6 0-16,5-18-4 0,-5-5-6 0,-5-10-6 16,-4-5-7-16,-13-2-1 0,-2-7 6 15,-13 4 5-15,-1 1 12 0,-8 9 6 16,-1 10 14-16,-6 14 8 0,-4 15 5 16,3 7 5-16,12 31-2 0,-22-26 2 15,22 26-6-15,0 0-9 0,0 0-12 0,0 0-8 16,-9 49-4-16,14-1 0 15,-1 21 2-15,7 19 2 0,0 8 0 0,1 6 4 16,3-1-2-16,1-10-2 0,-1-13-1 16,7-12 0-16,-2-17 2 0,-9-12 2 15,0-10 1-15,-11-27-3 0,0 0-1 16,0 0 1-16,31 20 2 0,-31-20 7 16,0 0 2-16,0 0 4 0,31-38 4 15,-31 38-3-15,38-44 0 0,-23 13-3 16,8 2-6-16,-8 0-4 0,-15 29-4 0,27-31-3 15,-27 31-3-15,0 0-3 16,0 0 0-16,0 0 1 0,0 0-2 0,20 36-6 16,-20-36-13-16,26 49-30 0,-15-16-76 15,9 2-69-15,2 3-17 0,-22-38-175 16</inkml:trace>
  <inkml:trace contextRef="#ctx0" brushRef="#br0" timeOffset="13839.102">17842 6573 678 0,'-38'13'192'16,"12"-2"3"-16,-1 3-108 16,27-14-60-16,-53 55-15 0,31-17-6 0,-2 8-2 15,6 1-2-15,7 1-3 0,13-1-1 16,13-5-6-16,12-9-1 0,15-2-2 16,9-9 0-16,4-9 5 0,12-10 5 15,-3-17 1-15,5-10 3 0,-1-18-3 16,-6-7-4-16,-9-6 2 0,-15 0 6 0,-16 10 14 15,-22 3 12-15,-6 2 1 16,-14 7-7-16,-14 4-11 0,-8 7-17 0,-9 2-9 16,3 7-21-16,-10 4-49 0,1 9-67 15,-8 11-56-15,-72-88-89 0</inkml:trace>
  <inkml:trace contextRef="#ctx0" brushRef="#br0" timeOffset="14367.051">19706 6885 411 0,'0'0'21'16,"0"0"89"-16,0 0 50 0,0 0-7 16,0 0-23-16,-6-31-90 0,12 5-44 15,-1-14 10-15,6-7 8 0,-2-8 4 16,2-12 6-16,0-3-4 0,0-8 4 16,-7 14 10-16,-4 8 2 0,5 19 8 15,-5 37 0-15,0-36-5 0,0 36-9 16,0 0-9-16,0 0-6 0,0 0-10 0,0 0-4 15,0 0-2-15,0 0-2 0,0 34 3 16,7 5 3-16,-3 17 2 0,3 19 1 16,1 3-3-16,-1-3 0 0,-7 0-1 15,11-4-9-15,0-2-19 0,-2-5-22 16,7-4-43-16,-1-12-77 0,-4-6-48 16,-4-8 10-16,-7-34-162 0</inkml:trace>
  <inkml:trace contextRef="#ctx0" brushRef="#br0" timeOffset="15041.068">20417 6679 402 0,'-4'31'21'0,"4"-31"40"16,0 36 9-16,0-36 3 0,0 39-14 15,4-12-33-15,-2 4 0 0,-2-2 2 16,0 0 2-16,0-3 3 0,0-26-3 0,-2 36-1 15,2-36-1-15,0 0 2 16,0 0 6-16,0 0 2 0,0 0-3 0,-31 6-6 16,31-6-11-16,-11-48-4 0,2 17 2 15,3-3-3-15,6 1-1 0,0-2-4 16,15-3-4-16,3 9-3 0,2 3-1 16,-20 26-1-16,42-40-1 0,-42 40-1 15,46-20-5-15,-46 20-3 0,49 7-3 16,-49-7 1-16,38 39 5 0,-16-3 3 15,-2 6 3-15,2 2 4 0,-7 0 0 0,1 3 0 16,-1-5 1-16,1-9 1 0,-16-33-4 16,38 36-1-16,-38-36-1 0,26 9-2 15,-26-9 1-15,31-9 1 0,-4-5 2 16,-5-14 1-16,7-12 2 0,-3-11-1 16,-8-11-6-16,4-9-7 0,-6-2-1 15,-1-7-3-15,-4-2 1 0,-2 5 10 16,-5 6 8-16,-4 9 14 0,-4 9 13 0,-5 15 9 15,3 9 3-15,6 29-3 0,0 0-8 16,-27-26-14-16,27 26-9 0,0 0-7 16,0 0-3-16,-4 40 1 0,4-7-3 15,4 20 1-15,-4 22 2 0,7 12 0 16,4 10 0-16,-9 0 0 0,5-10-1 16,-1-12 1-16,3-8 0 0,9-17 0 15,-9-5 0-15,2-12 1 0,-11-33 0 0,11 33 0 16,-11-33 0-16,0 0 0 15,0 0 1-15,0 0-1 0,0 0 0 0,0 0-1 16,35-37 2-16,-17 10-1 0,2-2 2 16,2-2 1-16,-22 31-1 0,27-31 2 15,-27 31-1-15,0 0-1 0,0 0-3 16,0 0 1-16,0 0-2 0,0 0 0 16,26 31 1-16,-26-31 1 0,27 42-1 15,-18-15-6-15,-3-1-18 0,-6 1-58 16,0 2-88-16,0-29-45 0,16 29 7 0,-16-29 59 15,37-18 91-15,-6-9-158 16</inkml:trace>
  <inkml:trace contextRef="#ctx0" brushRef="#br0" timeOffset="15721.997">21724 6646 399 0,'0'0'-2'16,"0"0"3"-16,-38-16 7 0,38 16 7 15,-38-13 9-15,38 13 24 0,-35-4 28 16,35 4 7-16,-38 0-5 0,38 0-21 15,-26 11-30-15,26-11-15 0,0 0-6 0,-27 35-10 16,27-35-8-16,-11 42-6 0,11-15-1 16,0-1 3-16,0-26 5 0,5 45 1 15,-5-45 1-15,0 0 2 0,17 31-1 16,-17-31 4-16,0 0 2 0,0 0 0 16,31 11 2-16,-31-11 4 0,0 0 4 0,27-13 5 15,-27 13 1-15,26-27 2 16,-26 27 5-16,20-31 0 0,-20 31 2 0,18-27-5 15,-18 27-5-15,0 0-6 16,35-35-2-16,-35 35-1 0,0 0-4 0,29-24-2 16,-29 24 0-16,0 0-5 0,29-3 1 15,-29 3 1-15,0 0 0 0,29 23 6 16,-29-23 2-16,15 33 3 0,-15-33 8 16,11 37 5-16,-11-37 8 0,-2 34 7 15,2-34 1-15,-9 28-1 0,9-28-2 16,0 0-1-16,0 0-1 0,0 0-5 15,0 0-3-15,0 0-8 0,0 0-3 0,0 0-2 16,11-31-4-16,-11 31-2 0,27-53-1 16,-3 20-2-16,-2 0 1 0,1 6 0 15,-23 27 0-15,39-40-1 0,-39 40-2 16,29-17 3-16,-29 17-5 0,0 0-1 16,36 9 1-16,-36-9-5 0,0 0 6 15,31 48 2-15,-25-17-1 0,5 5 8 16,-6 1-3-16,1-3 5 0,-1-6 1 0,-5-28-1 15,11 34-2-15,-11-34-1 0,0 0 0 16,0 0-1-16,0 0 0 0,0 0-1 16,0 0 3-16,0 0-1 0,0 0 1 15,35-51 1-15,-12 20-2 0,-4-5-1 16,15-8-1-16,-14 8 0 0,6 8 2 16,-26 28 0-16,31-29 1 0,-31 29-1 15,0 0-2-15,0 0-1 0,0 0-2 0,0 0 2 16,0 0-2-16,11 26 1 15,-11-26 2-15,22 40 0 0,-17-9-1 0,6 5 2 16,4-1-4-16,1 9-6 0,4 1-12 16,-2-3-40-16,-3-7-76 0,-15-35-67 15,35 40-17-15,-35-40 39 0,0 0 81 16,34-13-139-16</inkml:trace>
  <inkml:trace contextRef="#ctx0" brushRef="#br0" timeOffset="16071.774">22388 5561 423 0,'0'0'123'15,"0"0"120"-15,-27-7 14 0,27 7-17 16,-35-4-105-16,35 4-118 0,0 0-17 0,-38 7-5 15,38-7-23-15,-42 59-34 16,5 3-81-16,-12 20-82 0,-9 18-9 0,-6 4 34 16,2-2 84-16,-7-11-123 0</inkml:trace>
  <inkml:trace contextRef="#ctx0" brushRef="#br0" timeOffset="17200.19">5406 8417 388 0,'-11'-39'16'0,"11"39"17"16,-9-36 15-16,9 36 38 0,0 0 20 15,0 0-3-15,0 0-15 0,0 0-41 16,0 0-34-16,0 0 3 0,9 40 14 16,2 0 13-16,7 15 5 0,-2 7-6 15,-3 11-11-15,0 0-9 0,-4-8-5 0,-2-12-6 16,4-13-3-16,-7-12-1 15,-4-28-2-15,5 27 0 0,-5-27-1 0,0 0 6 16,0 0 11-16,0 0 7 0,0 0 2 16,0 0-5-16,-5-42-13 0,-2 13-6 15,-1-4-5-15,-3-9 0 0,4-5 0 16,-2-8-3-16,9-5-2 0,0-2-6 16,9 5 1-16,-2 12 2 0,4 10-1 15,-11 35 1-15,8-31-9 0,-8 31-4 16,0 0-1-16,29 13 2 0,-29-13 8 0,58 58 4 15,-16-14 3-15,0 16 2 16,0 4 1-16,0-4 2 0,-4-5-2 0,2-11 1 16,-3-13-2-16,-6-8-1 0,-2-15 1 15,-2-3 3-15,1-10 4 0,-1-6 7 16,0-9 4-16,-1-13 3 0,3-15 0 16,-5-17-2-16,-2-6-2 0,-6-4-5 15,-5 0-1-15,-4 6-3 0,-5 9 2 0,-2 14 0 16,-2 15 0-16,2 31-4 15,-7-40-7-15,7 40-10 0,0 0-15 0,-11-26-25 16,11 26-62-16,0 0-68 0,0 0-28 16,-27 8 17-16,27-8 66 0,-20 42-130 15</inkml:trace>
  <inkml:trace contextRef="#ctx0" brushRef="#br0" timeOffset="17501.648">7043 8245 485 0,'0'0'140'16,"0"0"9"-16,0 0-11 15,0 0-85-15,0 0-30 0,0 26 16 0,0-26 7 16,17 58 4-16,-1-14-7 0,4 12-21 16,-2 3-10-16,-3 1-6 0,1 0-4 15,-1-7-2-15,-4 2-21 0,0 1-28 16,-2-1-53-16,-9 3-52 0,-4-5-14 16,-1-13 12-16,-6-9 47 0,11-31 53 0,0 0-169 15</inkml:trace>
  <inkml:trace contextRef="#ctx0" brushRef="#br0" timeOffset="17639.432">6981 8559 422 0,'0'0'134'15,"0"0"23"-15,0 0 0 0,15-26-40 16,-15 26-89-16,0 0-20 0,33-25 1 16,-33 25-9-16,58-40-40 0,-16 14-64 15,5-3-59-15,1 5 1 0,-1 2-165 16</inkml:trace>
  <inkml:trace contextRef="#ctx0" brushRef="#br0" timeOffset="17960.994">7525 8743 434 0,'0'0'63'0,"0"0"0"15,0 0-7-15,0 0-35 0,0 0-1 16,38-22 2-16,-38 22-2 0,31-31-7 15,-31 31-6-15,31-44 2 0,-31 44 2 16,16-47 6-16,-16 47 17 0,4-27 18 0,-4 27 17 16,0 0 5-16,0 0-13 0,0 0-17 15,0 0-17-15,-31 9-8 0,31-9-5 16,-27 16-4-16,27-16-3 0,-31 33-2 16,31-33-2-16,-19 49-2 0,19-18-2 15,4 2-6-15,5 2-5 0,6 1-4 0,7-3-3 16,5-4 1-16,0-5 1 15,6-8-3-15,-2-7-11 0,0-5-6 0,-5-8-16 16,5-3-13-16,-31 7-12 0,42-38-15 16,-24 12-8-16,-9-10 3 0,-7-6 26 15,-4 0 26-15,-13-4-178 0</inkml:trace>
  <inkml:trace contextRef="#ctx0" brushRef="#br0" timeOffset="18107.763">7514 8265 397 0,'0'0'91'0,"-11"-38"24"0,11 38 3 15,0-31-9-15,0 31-57 16,18-35-14-16,-18 35 3 0,35-38-8 0,-35 38-14 16,49-27-20-16,-22 23-30 0,-27 4-36 15,46 2-35-15,-46-2-18 0,42 25-6 16,-42-25 29-16,-35-43 33 0,44 70-176 16</inkml:trace>
  <inkml:trace contextRef="#ctx0" brushRef="#br0" timeOffset="18279.495">8075 7771 613 0,'0'0'192'0,"0"0"3"0,0 0-63 16,-23 26-110-16,23-26-17 0,-11 56 1 16,0-14-3-16,2 11-5 0,5 5-21 0,-3 1-39 15,3 1-54-15,4 2-58 16,-2 0-3-16,-7-2 40 0,4 0-154 0</inkml:trace>
  <inkml:trace contextRef="#ctx0" brushRef="#br0" timeOffset="18850.594">8730 8068 385 0,'0'0'46'0,"0"0"27"16,0 0 7-16,0 0 3 0,0 0-28 0,0 0 0 15,0 0 11-15,35 46 12 0,-28-15 2 16,4 13-15-16,5 10-13 0,-1 10-14 16,7 9-17-16,-6-5-11 0,-7-1-6 15,2-5-1-15,0-11-2 0,-7-7 1 16,1-6-4-16,-5-38-1 0,2 42-1 16,-2-42-4-16,0 0 2 0,0 0 2 15,0 0 6-15,0 0 9 0,0 0-2 16,0 0 2-16,0 0-5 0,-13-29-4 0,13 29 2 15,-20-49 2-15,11 23 5 0,2-5-2 16,12 0-1-16,-3 2-4 0,2 2-4 16,-4 27-2-16,11-44-3 0,-11 44-4 15,25-35-2-15,-25 35-5 0,37-20-4 16,-10 13-4-16,-1 9-2 0,12 7 2 16,0 7 6-16,-3 6 6 0,-2 4 6 0,-6 3 7 15,-7 2 8-15,0-4 3 16,-9-1 8-16,-11-26 6 0,7 42 5 0,-7-42 6 15,-16 40-5-15,16-40-9 16,-42 47-12-16,15-23-10 0,1-4-8 0,-7-7-7 16,6-4-14-16,-4-7-41 0,31-2-50 15,-42-2-41-15,42 2-19 0,0 0 22 16,-27-20 57-16,27 20-156 0</inkml:trace>
  <inkml:trace contextRef="#ctx0" brushRef="#br0" timeOffset="19286.671">9653 8477 414 0,'0'0'102'16,"0"0"33"-16,0 0 14 0,0 0-12 15,-31-4-45-15,31 4-19 0,0 0-7 16,0 0-22-16,-31-9-21 0,31 9-11 0,0 0-7 15,0 0-2-15,0 0-4 0,0 0 0 16,-26 24-3-16,26-24-1 0,-22 45-1 16,15-14 1-16,-2 0 0 0,7-3 0 15,2-28-1-15,0 49 0 0,0-49 0 16,11 42 0-16,-11-42 1 0,18 36-5 16,-18-36-1-16,26 20-1 0,-26-20 0 15,36 8 4-15,-36-8 1 0,33-4 3 0,-33 4 2 16,27-18 3-16,-27 18 6 15,26-29 3-15,-26 29 5 0,27-39 1 0,-27 39 2 16,13-49 8-16,-13 49 6 0,7-38 5 16,-7 38 4-16,0 0-2 0,0 0-1 15,0 0-4-15,0 0-7 0,0 0-7 16,0 0-11-16,0 0-6 0,0 0-8 16,0 0-7-16,0 0-9 0,0 0-16 0,0 0-13 15,0 0-16-15,-5 31-34 16,5-31-49-16,11 56-43 0,-2-23-14 0,-89-102-4 15,98 100-90-15</inkml:trace>
  <inkml:trace contextRef="#ctx0" brushRef="#br0" timeOffset="19558.244">10203 8634 441 0,'37'-31'93'16,"-37"31"43"-16,11-26 49 0,-11 26-21 15,0 0-14-15,0 0-31 0,0 0-45 16,0 0-31-16,0 0-22 0,-29-2-14 15,29 2-12-15,0 0-6 0,0 0-8 0,-26 44-9 16,17-13 0-16,2 9-1 0,7 6 0 16,3 5 4-16,5 2-2 0,8-6 4 15,2-9 7-15,6-10 5 0,-24-28 8 16,49 22 4-16,-49-22 2 0,53-8 2 16,-22-8 2-16,-4-6 0 0,4-7 1 15,-9-11-1-15,-11 0 0 0,-2-6-4 16,-14 2-6-16,-6-1-8 0,-9 1-12 0,-2 4-39 15,-9 5-57-15,-2 6-42 16,-7 5-23-16,2 6 32 0,-4 7-140 0</inkml:trace>
  <inkml:trace contextRef="#ctx0" brushRef="#br0" timeOffset="19722.02">9676 7926 802 0,'0'0'225'16,"0"0"4"-16,0 0-189 0,0 0-30 16,50 22 4-16,-12-4-2 0,11-1-9 15,4 6-45-15,5-1-107 0,-1 0-84 16,7-4-207-16</inkml:trace>
  <inkml:trace contextRef="#ctx0" brushRef="#br0" timeOffset="21077.425">1963 5813 400 0,'0'0'1'15,"0"0"21"-15,0 0 34 0,0 0 93 16,0 0 31-16,0 0-17 0,0 0-30 16,0 0-87-16,7 29-29 0,-7-29 4 15,44 44 0-15,-15-13-4 0,11 3-7 16,4 3-6-16,2-1-1 0,12 8-4 0,2-4-10 15,-3 4-20-15,5-4-45 0,-6-13-45 16,-10-3-36-16,-4-11-4 0,-8-6 26 16,-8-5 47-16,-26-2 45 0,44-20-183 15</inkml:trace>
  <inkml:trace contextRef="#ctx0" brushRef="#br0" timeOffset="21247.16">2771 5882 406 0,'0'0'11'0,"0"0"22"16,-31 9 31-16,31-9 66 15,-26 9 37-15,26-9-13 0,-42 20-24 0,42-20-63 16,-53 44-53-16,22-15-6 0,-3-3-3 16,1 5-9-16,-7 5-16 0,-2 4-51 15,0 2-49-15,-11 4-31 0,0-6-9 16,0-9 33-16,4-4 44 0,9-23 36 16,11-13 32-16,29 9 17 0,-31-66-207 15</inkml:trace>
  <inkml:trace contextRef="#ctx0" brushRef="#br0" timeOffset="21526.72">2027 6070 388 0,'0'0'-6'16,"0"0"5"-16,0 0 20 0,0 0 32 0,0 0 30 16,36 31 12-16,-36-31-1 0,37 22-14 15,-6-8-21-15,7 1-16 0,4-6-15 16,7-5-20-16,-3 1-25 0,1-12-21 16,-10-6-19-16,1 0-18 0,-7-14-3 15,-9-4-1-15,-2-7 6 0,-9-6 19 0,-6-2 18 16,-10-1 22-16,-1 5 15 0,-10 4 3 15,-4 1 3-15,20 37-1 0,-37-38-4 16,37 38-1-16,-43-4 3 0,43 4 7 16,-35 22 18-16,35-22 18 0,-27 40 48 15,27-40 31-15,-17 42-1 0,17-42-4 16,-5 57-38-16,14-15-29 0,4 5-10 16,3 8-12-16,8 5-12 0,-2 9-18 15,1-3-41-15,3 1-55 0,1-8-53 16,-1-5-35-16,-6-8 27 0,0-11-152 0</inkml:trace>
  <inkml:trace contextRef="#ctx0" brushRef="#br0" timeOffset="30121.195">2218 10915 558 0,'0'0'144'0,"0"0"-15"0,0 0-49 15,0 0-31-15,0 0-41 0,0 0-7 16,0 0-1-16,0 0 9 0,0 0 4 0,0 0 9 15,31 31 8-15,-5-13-6 16,1 4-5-16,-1-2-7 0,1 2-6 0,-27-22 0 16,51 42-1-16,-24-20-1 0,-1-2-1 15,7 0-6-15,-2 2-14 0,7-4-31 16,2 0-33-16,2-1-46 0,2-3-14 16,-2-8 0-16,-4-3 31 0,-7-12-152 15</inkml:trace>
  <inkml:trace contextRef="#ctx0" brushRef="#br0" timeOffset="30310.897">2802 10928 407 0,'-35'20'53'0,"35"-20"19"16,-44 20 5-16,17-11-21 0,-4 4-19 15,-7 3-31-15,-1 2-14 0,-6 6-7 16,-1 5-9-16,8-3 3 0,0 1-10 0,3-5-9 15,4-6-17-15,-2-10-4 16,2-6 10-16,-7-17 15 0,7-3-179 0</inkml:trace>
  <inkml:trace contextRef="#ctx0" brushRef="#br0" timeOffset="30488.618">2096 10917 356 0,'0'0'26'0,"0"0"17"0,0 0 30 15,0 0 20-15,0 0-14 0,0 0-15 16,0 0-24-16,0 0-11 0,0 0-2 15,11 34 2-15,-11-34-2 0,47 26-6 0,-12-8 3 16,9-3 0-16,9 3-1 0,5-2-7 16,0-5-16-16,4-5-29 0,-3-3-31 15,-8-6-17-15,-2-6-27 0,-11-2 10 16,-7-9 8-16,-31 20 3 0,37-48 32 16,-32 17-187-16</inkml:trace>
  <inkml:trace contextRef="#ctx0" brushRef="#br0" timeOffset="30637.387">2355 10683 399 0,'0'0'88'16,"-22"33"12"-16,22-33-2 0,-5 38-18 15,10-1-30-15,6 14 6 0,4 11 1 16,1 7-7-16,6 2-19 0,9 4-24 16,0-6-33-16,2-5-46 0,3-2-47 15,-3-5-32-15,2-4 18 0,-4-8-159 0</inkml:trace>
  <inkml:trace contextRef="#ctx0" brushRef="#br0" timeOffset="44228.39">7291 11916 840 0,'0'0'51'0,"0"0"-174"16,13-26-70-16,-13 26-150 0</inkml:trace>
  <inkml:trace contextRef="#ctx0" brushRef="#br0" timeOffset="56590.934">4262 10561 443 0,'0'0'150'0,"-3"-31"25"0,3 31-11 16,0 0-33-16,0 0-74 0,0 0-18 16,0 0-5-16,-26 0-8 0,26 0-12 0,0 0-9 15,0 0-1-15,0 33-1 16,0 0 2-16,2 23 3 0,2 12-3 0,-4 5-1 15,5 5-1-15,1-1-2 0,-6-6-1 16,5-4-4-16,2-16-4 0,-7-20-4 16,0-31 0-16,0 0-1 0,0 0 3 15,0 0 2-15,0 0-2 0,0 0-6 16,0 0-9-16,-14-65-11 0,1 1-2 16,2-22 10-16,0-14 14 0,11 3 13 15,0 2 10-15,4 15 4 0,3 9 4 0,-3 13 1 16,3 16 1-16,2 11-4 15,-9 31-6-15,11-26-5 0,-11 26-3 0,0 0-3 16,0 0 1-16,42 48 4 0,-4 1-1 16,-1 18 2-16,14 19-4 0,-7 18 0 15,-1 5 11-15,-6-5 1 0,-1-11 4 16,1-18-4-16,-6-24-11 0,2-16-4 16,-33-35-4-16,47 18 4 0,-47-18 1 15,46-38 4-15,-19-8 6 0,-5-25-1 16,5-26-6-16,-12-21-10 0,-4-15-10 0,0 3 4 15,-8 12 8-15,-6 21 11 16,-3 26 6-16,-5 16-4 0,6 15-6 0,5 40-12 16,-15-42-40-16,15 42-69 0,0 0-43 15,-31-20-19-15,31 20 35 0,-22 31-135 16</inkml:trace>
  <inkml:trace contextRef="#ctx0" brushRef="#br0" timeOffset="57354.073">5803 10747 429 0,'15'42'66'0,"-15"-42"2"0,5 53 2 16,-5-20-44-16,2 12-8 0,9 1 0 15,-9-6-6-15,5-11-5 0,-7-29-3 0,0 0 0 16,0 0 14-16,0 0 20 0,0 0 15 15,0 0 8-15,0 0-9 0,0 0-26 16,0 0-19-16,0-53-7 0,-5 11-4 16,5-12 5-16,9 3 7 0,-2 5-5 15,8 11 0-15,-15 35-1 0,16-34-4 16,-16 34-3-16,0 0-4 0,31 0-3 16,-31 0 2-16,44 36 5 0,-17-7 5 0,4 13 2 15,0 6 1-15,-5 1 0 16,-4-5-2-16,3-10 0 0,-25-34-2 0,33 35-2 15,-33-35-7-15,0 0-9 0,31 2 1 16,-31-2 0-16,31-40 10 0,-13-6-13 16,2-21-16-16,0-15-21 0,-7-15-32 15,-4-14 13-15,-5 1 12 0,-2 1 22 16,-2 12 30-16,0 13 13 0,-4 19 13 16,-3 17 16-16,-4 17 18 0,11 31 31 15,0 0 10-15,-31-18-12 0,31 18-18 0,0 0-36 16,-11 46-13-16,16 5 4 15,-10 27 6-15,10 19 9 0,-3 10-2 0,7 10-5 16,6-9-7-16,7-6-7 0,0-18-2 16,-2-19-2-16,3-14-1 0,-10-16 1 15,-13-35-2-15,18 31-1 0,-18-31 2 16,0 0 1-16,0 0 5 0,0 0 10 16,8-27 0-16,-8 27-1 0,7-59 3 0,0 12-6 15,-3-6 2-15,1 9 6 16,1 10-2-16,-6 34 2 0,5-26 3 0,-5 26-8 15,0 0-8-15,0 0-4 0,0 0-6 16,0 0 0-16,26 31-2 0,-26-31 1 16,31 44-17-16,-11-11-35 0,4 9-54 15,1 1-59-15,1-4-24 0,1-5 23 16,-27-34 56-16,49 26-147 0</inkml:trace>
  <inkml:trace contextRef="#ctx0" brushRef="#br0" timeOffset="57976.1">7007 10694 421 0,'0'0'112'16,"0"0"17"-16,-31 15 2 0,31-15-38 15,-26 5-72-15,26-5-23 0,0 0-9 16,-38 26-13-16,38-26-11 0,-31 51-3 16,16-11-6-16,8 7 5 0,0-1-2 15,3 1 4-15,8-10 7 0,-1-8 5 16,-3-29 11-16,31 31 6 0,-31-31 5 0,31 9 0 15,-31-9 4-15,0 0 0 0,37-11 4 16,-37 11 5-16,36-40 2 0,-23 9 1 16,0-2 4-16,-2-1 6 0,-4 8 12 15,-7 26 6-15,9-33-5 0,-9 33-8 16,0 0-13-16,0 0-9 0,0 0-4 16,0 0-2-16,0 0-2 0,0 0 1 15,29-11-1-15,-29 11 2 0,0 0 1 16,31 11 0-16,-31-11 1 0,0 0 4 15,0 0 5-15,0 0 6 0,0 0 7 0,0 0 3 16,0 0 2-16,0 0 0 0,0 0 3 16,0 0 0-16,0 0-1 0,0 0-4 15,0 0-9-15,0 0-10 0,26 9-6 16,-26-9 1-16,0 0 0 0,22-31 3 16,-2 4-1-16,2-4-1 0,3 4-1 15,-25 27-2-15,37-28-2 0,-37 28-1 16,0 0-1-16,0 0-2 0,27 4 0 0,-27-4 1 15,31 24 3-15,-31-24 3 0,33 45 2 16,-17-19 2-16,-16-26-3 0,22 38-1 16,-22-38-1-16,0 0-2 0,0 0 0 15,0 0-3-15,24 22-2 0,-24-22 0 16,0 0 2-16,0 0 4 0,33-22 5 16,-33 22 7-16,31-31 5 0,-31 31 6 15,38-38 2-15,-38 38 2 0,20-29-4 0,-20 29-7 16,0 0-5-16,0 0-7 15,0 0 0-15,0 0-2 0,0 0-2 0,31 18 1 16,-31-18 1-16,22 31-2 0,-22-31-4 16,38 42-9-16,-38-42-14 0,40 47-29 15,-40-47-38-15,44 40-56 0,-18-25-39 16,5-10 23-16,3-10-163 0</inkml:trace>
  <inkml:trace contextRef="#ctx0" brushRef="#br0" timeOffset="58150.36">7858 9852 849 0,'-54'-4'241'16,"23"2"-11"-16,5 2-194 0,26 0-20 16,-42 6-7-16,42-6-9 0,-42 36-18 15,15-7-24-15,1 21-64 0,-8 15-101 0,3 17-25 16,0 17-185-16</inkml:trace>
  <inkml:trace contextRef="#ctx0" brushRef="#br0" timeOffset="58681.364">9120 10280 693 0,'0'0'195'15,"-31"28"1"-15,31-28-105 0,0 0-69 16,-27 43 1-16,16-6 8 0,2 7 1 16,-2 14-8-16,9 8-6 0,2 3-6 15,7 4-4-15,4 0-1 0,0 0-9 16,4 5-12-16,1 6-30 0,-5 2-45 15,0-6-47-15,-7-11-32 0,-4-18 1 0,-2-20 15 16,-98-93 49-16,100 62-158 0</inkml:trace>
  <inkml:trace contextRef="#ctx0" brushRef="#br0" timeOffset="58820.149">8978 10709 577 0,'0'0'149'0,"0"0"1"0,0 0-50 0,0 0-80 15,0 0-12-15,0 0 0 16,31-26-3-16,0 15-16 0,7-5-53 0,10 3-62 16,10-3-32-16,-34-21-188 0</inkml:trace>
  <inkml:trace contextRef="#ctx0" brushRef="#br0" timeOffset="59137.648">9470 11004 558 0,'0'0'107'0,"0"0"-1"16,0 0-63-16,0 0-35 0,0 0 1 16,0 0 5-16,35-25-2 0,-35 25-1 15,38-42-4-15,-18 16-2 0,-9-3 3 16,0 0 0-16,-2 3 2 0,-9 26 8 16,2-40 22-16,-2 40 18 0,0 0 9 15,0 0-4-15,0 0-18 0,-31-7-19 16,31 7-10-16,-33 11-6 0,33-11-3 0,-31 25-1 15,31-25-4-15,-31 53 0 0,20-18-3 16,-1 3 0-16,12-3-1 0,7 5-3 16,6-2-1-16,5-5-1 0,6-2 2 15,5-7 1-15,-29-24-1 0,51 31-8 16,-22-17-13-16,-5-8-21 0,10-4-23 16,-8-8-36-16,1-12-21 0,-1-11-19 15,-6-11 9-15,-4-11 43 0,-5-2-168 0</inkml:trace>
  <inkml:trace contextRef="#ctx0" brushRef="#br0" timeOffset="59280.424">9538 10377 494 0,'5'-31'80'16,"-5"31"3"-16,0-29-35 0,0 29-35 16,0 0-7-16,35-31-6 0,-35 31-11 15,40-6-19-15,-40 6-19 0,46 31-21 16,-19-7-1-16,0 9 16 0,-7 7-185 15</inkml:trace>
  <inkml:trace contextRef="#ctx0" brushRef="#br0" timeOffset="59449.159">10156 10072 743 0,'-55'0'196'0,"24"11"-4"16,31-11-128-16,-47 59-34 15,27-12-4-15,-2 6-10 0,7 5-10 0,4 4-25 16,4 2-43-16,-2 2-85 0,9 1-67 16,-4-1 14-16,8 9-166 0</inkml:trace>
  <inkml:trace contextRef="#ctx0" brushRef="#br0" timeOffset="60000.588">10663 11013 567 0,'0'0'131'0,"0"0"-9"0,0 0-45 0,0 0-79 16,31-9 6-16,-31 9 14 0,49-38 4 16,-14 3-6-16,7-14-7 0,3-9-2 15,-1-6-4-15,-4-4 4 0,-9-3 0 16,0 2 1-16,-16-2 4 0,-4 3 6 16,-4-1 6-16,-14 7 8 0,-8 0 12 15,4 11 10-15,-9 11-3 0,4 11 1 16,16 29-9-16,-28-31-13 0,28 31-5 0,0 0-8 15,-27-9-9-15,27 9-3 0,0 0-2 16,-20 47 0-16,13 2 0 0,-6 26-3 16,7 18 0-16,-1 11-2 0,2 5-1 15,5 6-2-15,0 0-12 0,5 2-4 16,6-8-3-16,4-21 4 0,3-24 12 16,9-19 1-16,-7-16 3 0,-20-29-3 15,46 26-3-15,-46-26-4 0,49-13 0 0,-18-7-7 16,-2-20-2-16,-1-15 6 0,1-12 0 15,-9-4 12-15,-4 5 4 0,-5 6 5 16,-7 11 6-16,-4 12 11 0,0 37 9 16,-9-40 2-16,9 40-2 0,0 0-4 15,-37-22-9-15,37 22-2 0,0 0-5 16,-27-5-13-16,27 5-24 0,0 0-43 16,0 0-77-16,0 0-53 0,-7 31-19 0,14-4-162 15</inkml:trace>
  <inkml:trace contextRef="#ctx0" brushRef="#br0" timeOffset="60482.109">11602 10689 394 0,'0'0'0'0,"0"0"34"16,0 0 42-16,0 0 23 0,0 0 17 16,0 0-17-16,0 0-22 0,0 0-3 15,0 0-2-15,0 0-8 0,0 0-11 16,0 0-20-16,-31-9-13 0,31 9-8 16,0 0-7-16,0 0 0 0,0 0-1 0,-31 9-2 15,31-9-1-15,0 0 1 16,-31 47-2-16,18-14 0 0,-1 5-2 0,3 6-1 15,0 0 0-15,7-4-1 0,4-7 2 16,0-4-2-16,0-29-1 0,15 42-1 16,-15-42-1-16,0 0-1 0,38 31 2 15,-38-31 1-15,35 5 2 0,-35-5 3 16,38-11 6-16,-38 11 2 0,31-36 6 16,-31 36 5-16,27-49 3 0,-27 49 8 15,15-44 1-15,-15 44-2 0,7-46-2 0,-7 46-2 16,-2-42 0-16,2 42 2 15,0 0 1-15,0 0-3 0,0 0-6 0,0 0-7 16,0 0-5-16,0 0-8 0,0 0-13 16,0 0-17-16,0 0-19 0,0 0-8 15,0 0-13-15,-5 37-38 0,10-6-71 16,-3 7-30-16,7 6 7 0,2 0-147 16</inkml:trace>
  <inkml:trace contextRef="#ctx0" brushRef="#br0" timeOffset="60720.734">12147 10891 583 0,'0'0'174'0,"-7"-29"35"16,7 29-39-16,0 0-46 0,-31-29-38 15,31 29-30-15,-26-9-20 0,26 9-17 16,-36 0-12-16,36 0-6 0,-33 7-4 16,33-7-4-16,-27 24-6 0,27-24-9 15,-26 58-5-15,15-16 0 0,2 5-3 0,9-5 7 16,9-7 7-16,-9-35 4 0,44 40 9 15,-17-29 2-15,4-2 2 0,0-7 0 16,0-9 1-16,2-4 0 0,-7-13-2 16,-1-7-7-16,-8-9-19 0,-1-9-50 15,-9-4-67-15,-7-4-46 0,-12-1-8 16,-10-2-151-16</inkml:trace>
  <inkml:trace contextRef="#ctx0" brushRef="#br0" timeOffset="60859.515">11540 9954 887 0,'0'0'259'0,"0"0"-8"0,-27-9-213 16,27 9-30-16,0 0-5 0,0 0 1 15,51 29-1-15,-9-9-17 0,7 2-27 16,9 3-84-16,-1-1-123 0,-4-13-206 16</inkml:trace>
  <inkml:trace contextRef="#ctx0" brushRef="#br0" timeOffset="61596.364">13442 10827 458 0,'0'0'96'0,"0"0"13"16,-29-7 7-16,29 7-48 0,-35-4-32 16,35 4-11-16,-33 13-6 0,33-13-12 15,-47 42-4-15,21-4-9 0,-1 4-9 16,5 9-4-16,-2 4-3 0,8 0-3 16,9-2-2-16,3-6 1 0,8-14 2 15,-4-33 8-15,20 27 9 0,-20-27 2 0,29-5 7 16,-29 5 11-16,36-20 8 15,-36 20 11-15,46-62 10 0,-22 11-4 0,1-8-2 16,-3-6-1-16,-2-8-12 0,-2-6-4 16,-3-10-7-16,-4-8-10 0,-2-7-3 15,-9 2 5-15,0 4 14 0,-4 14 13 16,-1 11 10-16,-2 15 4 0,3 12-6 16,-3 11-1-16,-1 8 4 0,8 27-1 0,0 0-8 15,0 0-12-15,0 0-16 16,0 0-8-16,0 0 1 0,-12 49 2 0,12 13 0 15,5 24 1-15,2 11-2 0,1 10-6 16,-1 1-19-16,2 3-41 0,-7 4-67 16,3-2-53-16,6-13 8 0,2-25 38 15,5-26 48-15,-18-49 41 0,31 17 11 16,-31-17-198-16</inkml:trace>
  <inkml:trace contextRef="#ctx0" brushRef="#br0" timeOffset="61720.166">13336 10552 725 0,'0'0'208'0,"0"0"0"0,0 0-130 0,-11-27-66 16,11 27-9-16,0 0-2 0,37-8-1 16,1 5-10-16,4 1-45 0,9 0-56 15,-2 2-60-15,4 7-28 0,-13-10-161 16</inkml:trace>
  <inkml:trace contextRef="#ctx0" brushRef="#br0" timeOffset="62141.702">14007 10778 499 0,'0'0'108'15,"0"0"6"-15,0 0-13 0,0 0-59 0,0 0-22 16,0 0-6-16,0 0-5 0,0 0-5 16,20 40-3-16,-20-40 1 0,0 51 0 15,6-18 1-15,-1 7-1 0,-1 2-1 16,1 4-8-16,1-1-8 0,1-12-4 16,-7-33-1-16,26 35 5 0,-26-35 7 15,31 2 6-15,-31-2 2 0,43-22 5 16,-17-4 6-16,-6-5 2 0,7-9 6 0,-10-4 11 15,-8 4 20-15,-2 4 19 16,-7 8 8-16,0 28-4 0,-7-34-16 0,7 34-17 16,0 0-13-16,0 0-10 0,-31-15-6 15,31 15-7-15,0 0-8 0,0 0-10 16,0 0-9-16,0 0-7 0,-22 46-25 16,18-12-35-16,8 5-31 0,0 1-38 15,3-2-6-15,9-3 34 0,6-8 36 0,9-9-161 16</inkml:trace>
  <inkml:trace contextRef="#ctx0" brushRef="#br0" timeOffset="62350.696">14202 10364 529 0,'0'0'122'0,"0"0"1"0,0 0-24 16,0 0-63-16,0 0-7 0,31-5 10 0,-31 5-1 15,0 0-12-15,37 29-14 16,-37-29-11-16,31 47-4 0,-20-14-6 0,-4 7-13 16,-9 4-26-16,-9 7-25 0,-5-2-27 15,-4-1-13-15,-2 1-1 0,2-9 23 16,5-7-169-16</inkml:trace>
  <inkml:trace contextRef="#ctx0" brushRef="#br0" timeOffset="62626.262">14746 10785 402 0,'0'0'87'0,"0"0"38"0,-28 4 27 15,28-4 19-15,-47-4-57 0,47 4-31 16,-35 2-25-16,35-2-30 0,0 0-18 16,-38 15-9-16,38-15-5 0,-18 33-6 0,14 1-2 15,-1 3-2-15,10 5 4 16,2 5 0-16,8-5 0 0,7-7-1 0,3-10 2 15,1-12 2-15,1-9 2 0,-1-1 4 16,-26-3 0-16,42-14 5 0,-42 14 8 16,38-39 3-16,-27 10 2 0,0-2-3 15,-9 0-2-15,-4 0-2 0,2 31-3 16,-13-45-12-16,13 45-24 0,-31-22-36 16,31 22-43-16,-38-13-47 0,38 13-22 15,-26 0-172-15</inkml:trace>
  <inkml:trace contextRef="#ctx0" brushRef="#br0" timeOffset="62867.922">15296 10849 509 0,'0'0'138'0,"-43"-5"26"0,10-6 9 15,7 2-72-15,26 9-28 0,-51 3-23 16,24 1-23-16,27-4-16 0,-42 27-9 0,42-27-5 15,-33 46-2-15,24-15-8 0,2 9-6 16,7 4-8-16,11 3-14 0,5-3-4 16,6-9 4-16,9-8 9 0,11-9 15 15,7-12 5-15,6-8-8 0,3-11-12 16,-9-16-47-16,4-11-31 0,-11-15-22 16,-11-5 11-16,-9-4-155 0</inkml:trace>
  <inkml:trace contextRef="#ctx0" brushRef="#br0" timeOffset="63031.666">14888 10189 781 0,'0'0'226'0,"0"0"0"16,-31-7-164-16,31 7-56 0,0 0-5 16,0 0-1-16,0 0-2 0,0 0-4 0,47 27-14 15,-16-3-51-15,2 9-76 16,-7 7-53-16,1 11-6 0,-7 13-158 0</inkml:trace>
  <inkml:trace contextRef="#ctx0" brushRef="#br0" timeOffset="63147.484">14762 11750 1173 0,'0'0'250'0,"0"0"-245"15,0 0-99-15,0 0-131 0,-27-9-34 0,27 9-179 16</inkml:trace>
  <inkml:trace contextRef="#ctx0" brushRef="#br0" timeOffset="63829.744">16567 10962 493 0,'0'0'84'0,"0"0"0"0,0 0-29 15,37-22-44-15,-6 6 10 0,7-15 4 0,15-11 1 16,-4-11-12-16,13-11-7 15,-9-9-1-15,-11-5 0 0,0 1 10 0,-15 1 15 16,-10 5 19-16,-15 14 20 0,-10 8 5 16,1 9-6-16,-13 11-11 0,20 29-10 15,-31-37-10-15,31 37-7 0,-38-13-6 16,38 13-6-16,-31 0-5 0,31 0-3 16,0 0-3-16,-42 59-4 0,20-3 0 15,-4 10 0-15,6 9 0 0,4 7 3 16,3 2-2-16,4-2-1 0,5 0-3 0,4-6-3 15,8-8-9-15,10-1-10 0,-2-5-18 16,4-9-24-16,6-13-36 0,1-9-50 16,10-9-36-16,5-11-6 0,16-11 36 15,11-16-140-15</inkml:trace>
  <inkml:trace contextRef="#ctx0" brushRef="#br0" timeOffset="64590.555">17525 10694 552 0,'0'0'152'0,"-37"0"23"16,10-7-14-16,-2 7-71 16,29 0-15-16,-46 7-20 0,46-7-25 0,-38 11-13 15,38-11-11-15,-35 13-4 0,35-13-2 16,0 0-2-16,-27 42-2 0,27-42-5 16,-11 56-7-16,7-21-4 0,15-4-5 0,0 0 3 15,-11-31 4-15,35 44 6 16,-35-44 5-16,49 31 1 0,-49-31 1 0,40 16-2 15,-40-16 2-15,29-2 3 0,-29 2 4 16,0 0 7-16,31-29 8 0,-31 29 3 16,11-33 0-16,-11 33-4 0,4-49 0 15,-11 22-1-15,7 27 3 0,-8-42 4 16,8 42 1-16,0 0-1 0,0 0-3 16,0 0-6-16,0 0-7 0,0 0-3 15,0 0-4-15,0 0-3 0,0 0-1 0,0 0-1 16,0 0 2-16,-7 36-4 15,14-8 1-15,-3 8-7 0,7 1-5 0,9 1-5 16,-2 0-5-16,8-5 3 0,1-4 6 16,4-12 8-16,4-8 4 0,3-9 3 15,0-9-2-15,-1-8 1 0,-6-8 4 16,5-3 0-16,-8-8 1 0,-1 3 1 16,-7-2 2-16,-5-1 6 0,-8 5 10 15,-7 31 10-15,5-46 6 0,-5 46 3 16,-5-29-1-16,5 29-3 0,0 0-5 0,0 0-9 15,0 0-6-15,0 0-8 0,0 0-4 16,0 0 2-16,0 0-2 0,-26 55 3 16,23-11-2-16,3 14-2 0,-4 8 3 15,-1 5-1-15,5 5 4 0,0 1-2 16,0 1 0-16,0-3 1 0,0-9-4 16,-4-8 3-16,4-12-3 0,0-12-1 15,0-34 0-15,-7 31-2 0,7-31 3 0,0 0-1 16,0 0 2-16,0 0 0 0,0 0-2 15,0 0-2-15,-4-40-2 0,-12 9-1 16,5-16 2-16,0-10 0 0,7-8 1 16,4 3 0-16,4 0-2 0,1-4-1 15,6-5-4-15,7-4-1 0,1-7 0 16,8 13 1-16,-5 7 2 0,-2 16 2 16,0 15 5-16,-20 31 3 0,22-29 0 0,-22 29 0 15,0 0-1-15,27-9-1 16,-27 9 1-16,26 9-1 0,-26-9 1 0,27 24 1 15,-27-24-2-15,22 38 0 0,-22-38 2 16,4 42-5-16,-4-42 0 0,-15 44-9 16,15-44-29-16,-33 54-47 0,11-28-72 15,-9-8-67-15,0-9 3 0,-5-18-157 16</inkml:trace>
  <inkml:trace contextRef="#ctx0" brushRef="#br0" timeOffset="64801.219">17419 10043 751 0,'-27'-7'200'16,"27"7"-3"-16,-37-4-163 0,37 4-34 0,0 0-2 15,0 0 1-15,-16 33-2 0,27-7 1 16,5 1-1-16,8 4-1 0,5-7-1 16,2-6 1-16,4-5 1 0,5-8-1 15,-4-5 0-15,-5-9-11 0,-31 9-15 16,37-33-28-16,-21 6-37 0,-5-2-20 0,-2 3-9 15,-9 26 4-15,-9-31 28 0,9 31 32 16,-27 15-185-16</inkml:trace>
  <inkml:trace contextRef="#ctx0" brushRef="#br0" timeOffset="64942.996">17306 11551 885 0,'-26'0'294'0,"26"0"-83"15,0 0-216-15,0 0-29 0,0 0-18 0,0 0-59 16,0 0-85-16,0 0-27 0,0 0 18 16,17-27-135-16</inkml:trace>
  <inkml:trace contextRef="#ctx0" brushRef="#br0" timeOffset="65412.168">19131 11086 402 0,'0'0'58'0,"35"24"64"0,-35-24 13 0,0 0-1 16,11-29-49-16,-11 29-59 0,53-64-6 16,-11 9-2-16,5-21-10 0,-1-10-10 15,-1-9-3-15,1-3-1 0,-8 3 4 16,0 4 14-16,-12 9 11 0,-10 14 12 16,-5 8 7-16,-11 14-1 0,-3 8 3 0,-5 9 3 15,8 29 8-15,-18-33 4 16,18 33-8-16,0 0-9 0,-36-11-14 0,36 11-11 15,0 0-7-15,-26 9-5 0,26-9-2 16,-22 44 1-16,6 7 1 0,-6 18 2 16,2 19 0-16,0 1-2 0,9 1-1 15,5-5-4-15,1-6-6 0,5-3-5 16,0-3-8-16,7-5-11 0,4-3-16 16,4-10-18-16,10-9-36 0,3-12-50 15,8-12-38-15,6-11-7 0,7-16 30 0,-3-10 59 16,3-14 58-16,2-6 29 15,-9-12 18-15,0 5-205 0</inkml:trace>
  <inkml:trace contextRef="#ctx0" brushRef="#br0" timeOffset="66072.134">19968 10816 390 0,'13'-56'-2'0,"-13"56"12"0,0-35 41 15,0 35 55-15,0 0 51 0,-33-25 27 16,33 25-16-16,-31-13-34 0,31 13-39 16,-27-11-29-16,27 11-23 0,-31-9-19 15,31 9-12-15,0 0-8 0,0 0-5 16,0 0 1-16,-26 5-7 0,26-5 1 0,0 0-2 15,-22 33-3-15,22-33 3 16,-16 62 1-16,9-22-1 0,-1 4-2 0,1-6-3 16,2-5-2-16,5-4 1 0,0-29 2 15,16 42 3-15,-16-42 2 0,31 24 1 16,-31-24 2-16,33 7-2 0,-33-7 1 16,31-7 2-16,-31 7 1 0,33-24 3 15,-33 24 1-15,42-47 3 0,-26 14 2 0,-5 4 5 16,2-2 4-16,-10 2 0 0,-3 29 1 15,0-48-6-15,0 48-1 0,0-36-1 16,0 36-1-16,0 0 3 0,0 0-4 16,0 0 0-16,0 0-3 0,0 0-4 15,0 0-3-15,0 0-4 0,0 0 2 16,0 0 2-16,-7 31 3 0,7 0 0 16,0 7-1-16,0 4-3 0,4 2-3 0,-1-4-1 15,12-2-3-15,1-3 0 16,-1-8 2-16,-15-27 1 0,49 29 0 0,-49-29 4 15,53-3 1-15,-53 3 1 0,57-20 3 16,-30 3-1-16,-27 17 2 0,47-56 2 16,-32 23 0-16,1 0 4 0,-5-3 1 15,-5 5 3-15,-6 5 1 0,0 26 2 16,-6-44 2-16,6 44 2 0,-16-29 5 16,16 29 0-16,0 0-5 0,0 0-4 15,0 0-7-15,0 0-6 0,0 0-3 0,0 0-1 16,-15 26 1-16,15-26 0 15,0 60 2-15,0-13 0 0,0 4-7 0,0 4-8 16,4 0-12-16,7-4-13 0,5-11-9 16,-1-9-5-16,-15-31-17 0,44 20-39 15,-17-27-42-15,4-17-27 0,9-18-2 16,4-18 44-16,-6-20 55 0,-7-10 41 16,-9-1 31-16,-13 0 9 0,-9 0 1 0,-5 7 0 15,-6 9 0-15,5 17-1 16,-8 16 9-16,-3 16 39 0,17 26 16 0,-47-20-1 15,16 20-18-15,5 6-52 0,-1 1-33 16,-2 15-15-16,5 9 2 0,-7 9 14 16,9 7 17-16,2 6-193 0</inkml:trace>
  <inkml:trace contextRef="#ctx0" brushRef="#br0" timeOffset="66203.929">19974 11593 493 0,'-37'35'233'0,"10"-24"15"0,27-11-16 0,-35-2-74 16,35 2-214-16,0 0-112 0,0 0-52 16,-11-38-6-16,11 38 45 0,26-51-113 15</inkml:trace>
  <inkml:trace contextRef="#ctx0" brushRef="#br0" timeOffset="66860.827">21538 10317 405 0,'0'0'22'0,"0"0"23"16,0 0 107-16,0 0 62 0,-27-11-7 16,27 11-18-16,0 0-104 0,-26-4-64 15,26 4-12-15,0 0 1 0,-9 33 0 16,9 2 4-16,0 12 2 0,4 17-4 0,7 11-5 15,0 7-5-15,-2 7-6 0,2 0-6 16,-6-1-16-16,-3 3-16 0,0-7-48 16,0-6-59-16,-2-8-38 0,0-12-13 15,5-12 39-15,-5-17 62 0,0-29 52 16,0 0 31-16,0 0 14 0,-38-60 6 16,18 12-213-16</inkml:trace>
  <inkml:trace contextRef="#ctx0" brushRef="#br0" timeOffset="67020.577">21270 10793 400 0,'0'0'9'0,"0"0"164"0,0 0 64 16,4-31 5-16,-4 31-13 0,0 0-162 15,0 0-61-15,38-13-6 0,4 6 2 16,11-1-3-16,13 1-23 0,5-2-44 16,2 0-102-16,7 0-61 0,-2-2 6 0,-8-2 44 15,-3 6 105-15,-76-101-30 16,62 110-96-16</inkml:trace>
  <inkml:trace contextRef="#ctx0" brushRef="#br0" timeOffset="67539.155">22220 10689 405 0,'0'0'-12'0,"0"0"10"15,0 0 8-15,9 31 20 0,-9-31 37 16,-14 42 45-16,8-4 0 0,1 9-7 16,1 10-31-16,4 5-37 0,-2 2-6 15,4 3-6-15,0-7-4 0,0-12 0 16,3-8 0-16,-1-13-2 0,-4-27 3 16,0 0-2-16,0 0 5 0,0 0 13 15,0 0 13-15,0 0 7 0,0 0-5 0,0 0-15 16,-9-27-15-16,-2-6-13 15,-4-14-2-15,4-8-2 0,4-9 2 0,9 0 2 16,9 4-2-16,5 9 1 0,-1 7-1 16,7 8-2-16,-6 7 1 0,-16 29-1 15,42-44 1-15,-42 44 0 0,40-26-2 16,-40 26 1-16,44-14-1 0,-17 14-1 16,-1 2-2-16,1 3-10 0,4 6-13 15,-31-11-16-15,51 29-36 0,-51-29-58 16,28 46-37-16,-16-19-6 0,-12 2 17 0,2-3 61 15,-2 1 50-15,0-27-186 0</inkml:trace>
  <inkml:trace contextRef="#ctx0" brushRef="#br0" timeOffset="68162.177">22685 11150 377 0,'20'31'-2'0,"-20"-31"10"0,0 0 20 15,28 18 22-15,-28-18 17 0,0 0 4 0,0 0-12 16,40-31-18-16,-40 31-15 0,49-40-13 16,-22 13-7-16,-1-4-2 0,-1-2 0 15,-12-5 2-15,2 1 4 0,-1 3 6 16,-12 3 13-16,-2 31 12 0,9-39 7 16,-9 39 6-16,-11-27-4 0,11 27-6 15,0 0-8-15,-40-13-8 0,40 13-10 16,0 0-5-16,-27 9-6 0,27-9-7 0,0 0 0 15,-37 46-4-15,25-13-3 0,4 9-4 16,1 5-6-16,3-1 0 0,4-1 3 16,8-5 3-16,-1-12 5 0,4-1 0 15,-11-27 3-15,27 35 1 0,-27-35 1 16,26 22-1-16,-26-22-1 0,36 5 1 16,-36-5-2-16,42-18 2 0,-42 18 6 15,33-35 3-15,-6 6 3 0,-8-2 0 16,-3-2-1-16,-5 2-2 0,-11 31 0 15,20-47-3-15,-20 47-1 0,31-42 0 0,-31 42-3 16,29-33 0-16,-29 33-3 0,0 0-2 16,31-11 0-16,-31 11 0 0,0 0 2 15,33 31 2-15,-33-31 7 0,20 42 5 16,-20-42 8-16,15 44 6 0,-15-44 1 16,7 42-3-16,-7-42-3 0,-7 29-4 0,7-29-5 15,0 0-2-15,0 0 0 16,0 0 3-16,0 0-2 0,0 0-1 0,0 0-4 15,0 0-1-15,0 0 4 0,27-40 2 16,-27 40 2-16,49-55-1 0,-29 26-2 16,2 3-2-16,-22 26 0 0,24-29 0 15,-24 29-3-15,0 0-1 0,0 0-3 16,0 0-2-16,0 0 1 0,0 0-2 16,22 31-1-16,-22-31-2 0,20 46-9 15,-7-13-17-15,3-2-24 0,-1 0-40 0,-15-31-47 16,40 38-40-16,-13-29-11 15,11-16 43-15,6-10-153 0</inkml:trace>
  <inkml:trace contextRef="#ctx0" brushRef="#br0" timeOffset="68640.761">23008 10331 378 0,'0'0'20'16,"35"-38"51"-16,-35 38 70 0,7-27 23 15,-7 27-17-15,0 0-42 0,0 0-65 16,0 0-25-16,36-17-9 0,-36 17-25 16,42 26-42-16,-42-26-47 0,48 47-34 15,-23-21-10-15,-8 5 32 0,-1 7 48 0,-5 2-175 16</inkml:trace>
  <inkml:trace contextRef="#ctx0" brushRef="#br0" timeOffset="70589.22">6188 11143 472 0,'0'0'169'0,"0"0"18"15,0 0-5-15,0 0-73 0,0 0-67 16,0 0-9-16,0 0-1 0,0 0-6 15,0 0-9-15,0 0-8 0,0 0 0 0,0 0 6 16,0 0 6-16,38-15 4 0,-1 4 2 16,16-3-9-16,9-6-2 0,14-2 1 15,12-2-3-15,8-5 5 0,14-4-1 16,5-5-7-16,9-4 1 0,14-9-3 16,-1 7-2-16,-11 2-2 0,-11 7-1 15,-24 6-2-15,-13 7 0 0,-19 2 1 16,-12 4-1-16,-14 7-1 0,-33 9-2 0,36-11-2 15,-36 11-1-15,0 0 1 0,0 0 0 16,0 0-1-16,0 0-10 0,0 0-17 16,0 0-27-16,0 0-70 0,0 0-117 15,0 0-13-15,0 0-174 0</inkml:trace>
  <inkml:trace contextRef="#ctx0" brushRef="#br0" timeOffset="72253.574">4281 12290 626 0,'0'0'239'0,"-15"-26"3"0,15 26-51 16,0 0-142-16,0 0-27 0,0 0 0 15,0 0 0-15,0 0-8 0,0 0-7 16,0 0-9-16,0 0 0 0,-11 29 3 16,18-1 0-16,8 14 3 0,5 16-1 0,2 8-3 15,-6 1-6-15,-1 1-10 0,1 8-9 16,-10-5-22-16,3 2-33 0,-4-5-71 16,-8-6-63-16,-3-2-8 0,-5-11 36 15,-5-7-122-15</inkml:trace>
  <inkml:trace contextRef="#ctx0" brushRef="#br0" timeOffset="72399.349">4033 12815 749 0,'0'0'234'0,"0"0"-20"0,0 0-129 16,-26-22-80-16,26 22-11 0,0 0-1 16,26 0-3-16,-26 0-2 0,69-31-9 15,-5 9-57-15,18-9-77 0,9-7-52 16,0 3 6-16,-7 4-146 0</inkml:trace>
  <inkml:trace contextRef="#ctx0" brushRef="#br0" timeOffset="72744.51">4921 12718 410 0,'0'0'129'0,"0"0"53"0,0 0 6 16,0 0-29-16,0 0-97 0,0 0-50 16,0 0-7-16,0 0-4 0,-22 44-3 0,16-15-5 15,1 13 0-15,1 11 0 16,10 7 1-16,-1 6-1 0,6-4-5 0,4-11-8 16,1-13-2-16,6-12 2 0,-22-26 5 15,40 29 10-15,-40-29-1 0,38 7-1 16,-38-7 4-16,31-9 8 0,-31 9 11 15,28-40 5-15,-12 0-1 0,4-15-7 16,-9-7-4-16,-5-2-1 0,-8 8 6 0,-7 12 7 16,-2 11 2-16,11 33-6 15,-26-36-18-15,26 36-33 0,-42-15-30 0,42 15-36 16,-42-5-32-16,42 5-9 0,-38 9 2 16,38-9 37-16,-20 29-157 0</inkml:trace>
  <inkml:trace contextRef="#ctx0" brushRef="#br0" timeOffset="73483.214">5623 12769 374 0,'0'0'13'15,"0"0"42"-15,-35 4 28 0,35-4 21 16,-29-4 1-16,29 4-29 0,-26 0-16 15,26 0-14-15,0 0-13 0,0 0-13 16,-31 8-9-16,31-8-9 0,0 0-5 16,0 0-4-16,-20 34 1 0,20-34-2 15,-11 46 3-15,8-13 1 0,1 3 0 0,0-1 3 16,2 3-3-16,7-7 2 0,-3-2-2 16,-4-29-4-16,18 37 0 0,-18-37-3 15,0 0 1-15,28 31 3 0,-28-31 1 16,0 0 3-16,29 7 0 0,-29-7 2 15,0 0 1-15,42-16 4 0,-42 16 5 16,31-35 0-16,-9 4 3 0,-6 0 1 16,-1-4-3-16,1 4 5 0,-16 31 1 0,15-51 4 15,-15 51 10-15,7-38 8 16,-7 38 10-16,0 0 6 0,0-27 1 0,0 27-3 16,0 0-10-16,0 0-12 0,0 0-12 15,0 0-12-15,0 0-8 0,0 0-6 16,0 0-4-16,0 0 1 0,-7 27 2 15,7-27 3-15,7 40 7 0,-2-11 1 16,3 2 0-16,-1 2-3 0,0-7-6 16,-7-26-4-16,20 34-4 0,-20-34-1 15,0 0 3-15,33 20 3 0,-33-20 2 0,0 0 2 16,35 0-2-16,-35 0 0 0,0 0 3 16,27-20 1-16,-27 20 3 0,0 0 1 15,31-36 2-15,-31 36-1 0,11-33 2 16,-11 33 0-16,0 0 0 0,15-31-1 15,-15 31-3-15,0 0-5 0,0 0-2 16,0 0-4-16,0 0 2 0,0 0 2 16,0 0 0-16,0 0 4 0,27 35 2 0,-27-35 4 15,22 34 3-15,-22-34 1 0,24 37 0 16,-24-37-4-16,23 29 0 0,-23-29 0 16,0 0-1-16,37 11-2 0,-37-11-1 15,27-6 1-15,-27 6 2 0,37-25 4 16,-37 25 8-16,36-31 2 0,-36 31 1 15,0 0 0-15,0 0-6 0,0 0-3 16,0 0-4-16,0 0-4 0,26-9-2 16,-26 9-8-16,0 0-9 0,38 36-13 15,-38-36-29-15,38 48-53 0,-18-14-56 0,0-3-17 16,-20-31 29-16,28 42-143 16</inkml:trace>
  <inkml:trace contextRef="#ctx0" brushRef="#br0" timeOffset="73658.939">5993 12224 881 0,'0'0'246'0,"0"0"-14"0,0 0-236 16,0 0-15-16,0 0 11 0,0 0 5 15,31-9-11-15,11 22-23 0,7 3-52 16,8 2-74-16,3-5-47 0,7 5 7 15,-98-100-114-15</inkml:trace>
  <inkml:trace contextRef="#ctx0" brushRef="#br0" timeOffset="74163.208">7282 12394 582 0,'0'0'198'15,"0"0"7"-15,0 0-26 16,0 0-139-16,0 0-27 0,0 0-6 0,-11 47 5 16,11-7 0-16,11 17-1 0,-4 10-2 15,1 6-5-15,3 0-2 0,-2 0 0 16,5-2 0-16,-6-16-1 0,-1-15-1 15,-7-40-1-15,9 33-2 0,-9-33-1 16,0 0-1-16,0 0 2 0,0 0 1 16,0 0 7-16,0 0 4 0,0 0 1 15,0 0 3-15,0 0-3 0,4-26-2 0,-4 26-3 16,0 0-7-16,-4-53-6 0,6 17-6 16,11 3-2-16,-1 6 0 0,-12 27 1 15,33-35 3-15,-33 35 1 0,40-16 3 16,-40 16 4-16,44 0 2 0,-44 0 1 15,46 16-1-15,-46-16 1 0,47 31 2 16,-47-31 6-16,33 38 2 0,-33-38 2 16,16 31 5-16,-16-31 1 0,0 0 3 0,0 0 2 15,0 0-1-15,0 0-4 0,-20 31-6 16,20-31-12-16,-49 22-7 0,18-9-2 16,-7 0-2-16,7-4 2 0,31-9-8 15,-37 11-13-15,37-11-38 0,0 0-71 16,0 0-45-16,0 0-21 0,0 0 42 15,0 0 74-15,0 0-147 0</inkml:trace>
  <inkml:trace contextRef="#ctx0" brushRef="#br0" timeOffset="74563.581">8194 12744 470 0,'0'0'160'0,"0"0"15"0,0 0 18 16,-35 0-67-16,35 0-63 0,-33-9-8 15,33 9-13-15,-43 0-18 0,43 0-9 16,-35 3-7-16,35-3-4 0,0 0-3 16,-31 17-5-16,31-17-3 0,-13 36-2 0,8-5-3 15,1 11-4-15,-1 4-4 16,10 3 0-16,6-5-5 0,0-8 5 0,-11-36 5 16,31 35 3-16,-31-35 8 0,47 16 0 15,-21-14 0-15,1-4-1 0,-1-5 2 16,-26 7 3-16,42-33 3 0,-42 33 3 15,34-51-2-15,-26 20 0 0,-3-5-8 16,-14-8-25-16,-7-5-38 0,-10-6-26 0,-5-2-20 16,-18-3 3-16,3-2 31 15,-7 6 27-15,-1 5 47 0,10 14 51 0,2 10 48 16,7 5 40-16,35 22 4 0,-36-29-21 16,36 29-36-16,0 0-41 0,0 0-25 15,0 0-10-15,-2-31-3 0,2 31-1 16,38-26 1-16,-7 8-5 0,2 5-10 15,-2 13-19-15,6 6-38 0,6 14-56 16,-1 9-51-16,-5 9-17 0,-1 13 35 16,-3 13-144-16</inkml:trace>
  <inkml:trace contextRef="#ctx0" brushRef="#br0" timeOffset="74689.379">8143 13504 968 0,'-26'-25'227'0,"26"25"-133"15,0 0-182-15,-18-28-90 0,18 28-48 16,-9-31 21-16,20 4-148 0</inkml:trace>
  <inkml:trace contextRef="#ctx0" brushRef="#br0" timeOffset="77266.779">9359 12627 661 0,'0'0'126'15,"-29"0"-18"-15,29 0-68 0,7 53 19 16,-3-9 18-16,1 9 7 0,-3 3-9 15,2 1-24-15,3-1-18 0,2-8-14 16,-5-12-13-16,-4-36-4 0,7 38 0 16,-7-38-1-16,0 0 1 0,0 0-1 0,0 0-2 15,0 0-2-15,0 0-3 0,4-29-5 16,-13 2-1-16,3-15 0 0,-10-13-4 16,12-7 3-16,8-7 0 0,7 5-1 15,0 11 6-15,5 11 1 0,-1 13-3 16,-15 29-4-16,23-29-5 0,-23 29 3 15,28 7 5-15,-28-7 6 0,45 40 4 16,-10-5 2-16,-2 12 6 0,-6 10 5 0,-1 12 7 16,-6 2 1-16,-4-3-6 15,-5-12-3-15,0-14-8 0,-4-16-1 0,-7-26-3 16,0 0-6-16,0 0 0 0,0 0-5 16,0 0-4-16,0 0 9 0,0 0 0 15,20-31-1-15,-16-11 4 0,3-11-2 16,1-5 0-16,4-4 4 0,-1 9 1 15,0 9-1-15,0 11 0 0,-11 33 0 16,0 0-3-16,0 0-2 0,0 0 2 16,35-5 5-16,-35 5 6 0,27 45 9 0,-7-10 7 15,-3 3 6-15,-1 6 1 16,6 3-5-16,-6-8-10 0,-1-5-5 0,-15-34-3 16,27 42-5-16,-27-42 1 0,37 28-4 15,-37-28-1-15,36 7 2 0,-36-7-1 16,53-15-1-16,-27-3 2 0,-26 18-1 15,49-49 2-15,-33 18 2 0,-1-2-1 16,-4 0 0-16,0-3-2 0,-6 3 1 0,-5 4 0 16,0 29 1-16,0-35 5 15,0 35 4-15,0 0 3 0,0 0 3 0,0 0-5 16,0 0-3-16,0 0-6 0,0 0-4 16,0 0 2-16,0 0 0 0,-7 29 2 15,7-29 0-15,11 55-1 0,0-15 0 16,5 0-1-16,-5-7 2 0,-11-33-5 15,31 42-1-15,-31-42-2 0,42 20-4 16,-42-20 4-16,53 4-4 0,-26-10 1 16,4-3 0-16,2-9-1 0,-33 18 2 0,46-51-3 15,-24 16-9-15,-2-3-1 16,-4 1-7-16,-9 1 4 0,-7 7 14 0,0 29 5 16,0-35 13-16,0 35 8 0,0 0 2 15,0 0 4-15,0 0-1 0,0 0-3 16,-31 2-4-16,31-2-3 0,0 0-5 15,-27 38-5-15,27-38 0 0,-11 51-1 16,11-16 0-16,0 1 2 0,4 1-1 16,5-6-1-16,-9-31 0 0,18 38-4 15,-18-38-1-15,26 18 0 0,-26-18-4 0,43 4-2 16,-43-4 0-16,48-13 1 0,-21-1 5 16,2-6 2-16,-1-6-1 0,3-7-3 15,0-3-5-15,-8 1 2 0,-4 4 3 16,-19 31 3-16,23-40 5 0,-23 40 0 15,0 0-2-15,0 0 0 0,0 0-1 16,0 0-1-16,0 0 2 0,0 0 5 16,35 20 7-16,-35-20 3 0,18 46 0 0,-9-19 2 15,-7 0-5-15,-2-27 2 16,4 37-2-16,-4-37-3 0,0 0-3 0,0 0-2 16,0 0-2-16,0 0-3 0,0 0 3 15,0 0 2-15,0 0 5 0,31-22 8 16,-31 22 4-16,27-33 3 0,-27 33-1 15,26-27-4-15,-26 27-5 0,0 0-5 16,0 0-4-16,0 0-2 0,0 0 1 0,27-13-2 16,-27 13 0-16,0 0-1 15,22 27-5-15,-22-27-2 0,20 31-9 0,-20-31-13 16,27 33-14-16,-27-33-28 0,26 17-62 16,-26-17-41-16,47-6-17 0,-19-14 11 15,8-11 67-15,-5-16 56 0,-5-4-170 16</inkml:trace>
  <inkml:trace contextRef="#ctx0" brushRef="#br0" timeOffset="77432.517">10676 12419 714 0,'-66'-18'213'0,"35"5"14"0,4-1-110 16,27 14-64-16,0 0-16 0,-15-26-15 15,15 26-10-15,0 0-9 0,27-31-1 16,-3 13-4-16,14-2-9 0,-1 5-15 15,3 6-25-15,-2 4-64 0,-5 8-78 16,-2 3-33-16,-5 8-177 0</inkml:trace>
  <inkml:trace contextRef="#ctx0" brushRef="#br0" timeOffset="77585.279">11155 11796 1012 0,'0'0'260'15,"-27"-31"-113"-15,27 31-132 0,0 0-12 16,0 34 1-16,5-1-1 0,6 13-17 16,4 14-33-16,5 7-90 0,2 4-106 0,0 4-4 15,3 2-174-15</inkml:trace>
  <inkml:trace contextRef="#ctx0" brushRef="#br0" timeOffset="77750.022">10413 12279 1225 0,'0'0'47'0,"0"0"-224"0,0 0-32 16,0 0 0-16,0 0 58 0,38 31-137 15</inkml:trace>
  <inkml:trace contextRef="#ctx0" brushRef="#br0" timeOffset="78513.11">12758 12567 459 0,'0'0'63'16,"0"0"13"-16,0 0 5 0,-40 7-38 16,40-7-4-16,-42 20 2 0,15-3 0 0,-1 12-4 15,-3 9-7-15,-5 8-5 16,10 5-6-16,-1 5-9 0,12-3-11 0,8 0-4 16,7-2-9-16,11-5-6 0,4-6 1 15,8-9 0-15,3-15 4 0,5-12 4 16,-4-11 1-16,10-10 0 0,5-16-2 15,1-16-3-15,-4-15 0 0,-5-12 8 16,-12-8 1-16,-2 2 9 0,-3-6 2 16,-12 1 1-16,-5 3 14 0,-2 0 2 15,-7 4 8-15,-7 5 10 0,5 11 8 0,0 13 26 16,-4 15 8-16,15 36-3 0,-20-35-4 16,20 35-17-16,0 0-15 0,0 0-14 15,0 0-13-15,0 0-10 0,-27 27-3 16,20 6 1-16,7 13-1 0,0 27 0 15,7 12 0-15,2 10-1 0,-2 2-2 0,8-6-1 16,1-2 0-16,4-10-4 16,6-1-5-16,3-12-4 0,2-15-1 0,7-13-2 15,-3-14-2-15,3-8-2 0,-1-12-7 16,-6-11 3-16,5-8 4 0,-8-16 3 16,3-9 8-16,-4-13 4 0,-7-11 2 15,-9 2 6-15,0 4 4 0,-6 9 6 16,-5 10 8-16,0 10 7 0,0 29 12 15,-9-33 4-15,9 33 1 0,0 0-5 16,0 0-8-16,0 0-8 0,0 0-7 0,0 0-5 16,0 0-6-16,-11 31-2 15,8-5 0-15,1 14-2 0,4 9-3 0,1 2-3 16,1-3-9-16,7-3-12 16,0-8-21-16,5-1-34 0,-1-5-72 0,-15-31-69 15,38 37-15-15,-38-37 33 0,53-11-122 16</inkml:trace>
  <inkml:trace contextRef="#ctx0" brushRef="#br0" timeOffset="79324.682">13743 12742 401 0,'0'0'2'0,"2"-33"26"0,-2 33 13 16,-13-31 20-16,13 31 20 0,-18-29 10 15,18 29 10-15,0 0-2 0,0 0-8 16,-26-20-21-16,26 20-15 0,0 0-13 16,0 0-13-16,0 0-10 0,-31 11-8 15,31-11-2-15,-16 33-5 0,5-4-2 0,11 11-2 16,-4 9-5-16,8-3-3 0,7-1 0 16,0-8-3-16,5-10 0 0,-16-27 0 15,42 22 1-15,-15-24 4 0,4-5 4 16,2-8 3-16,9-8 1 0,4-10 1 15,3-13 0-15,2-10-2 0,-7-8-3 16,-2-5 0-16,-4-1-2 0,-14-1-4 16,-6-5 2-16,-9-1-6 0,-9-7 0 0,-4 6 5 15,-1 3 7-15,-6 15 13 0,-4 18 15 16,1 13 12-16,14 29 1 0,-31-20 4 16,31 20-8-16,-35 5-11 0,35-5-8 15,-27 44-9-15,16 0-5 0,5 16 1 16,1 20-1-16,12 11 1 0,8 6-2 15,7-2-3-15,3-8 2 0,-3-14-3 16,4-9 0-16,1-11 0 0,0-9 1 0,-1-10 0 16,-26-34-2-16,47 31 0 15,-47-31-7-15,26-3 2 0,-26 3 3 0,38-31 1 16,-38 31 9-16,55-53-1 0,-30 20 2 16,1 4 0-16,-26 29 2 0,31-40-3 15,-31 40-2-15,0 0-2 0,0 0-1 16,0 0 1-16,0 0 1 0,20 29 1 15,-13 0 0-15,-3 4-3 0,-4 12-12 16,0 8-23-16,-4-5-52 0,-7-1-92 16,0-12-64-16,-31-79 14 0,42 44-155 0</inkml:trace>
  <inkml:trace contextRef="#ctx0" brushRef="#br0" timeOffset="79489.421">13442 11885 1119 0,'-44'-18'233'0,"44"18"-235"15,-36 0-32-15,36 0-25 0,0 0-51 0,0 47-69 16,11-5-33-16,-53-31 30 16,62 60-148-16</inkml:trace>
  <inkml:trace contextRef="#ctx0" brushRef="#br0" timeOffset="79619.22">13577 13451 1170 0,'-40'-9'227'0,"40"9"-253"0,-33-16-45 16,33 16-93-16,-20-26-69 0,20 26 11 16,-22-53-171-16</inkml:trace>
  <inkml:trace contextRef="#ctx0" brushRef="#br0" timeOffset="80083.677">15358 12481 694 0,'0'0'180'0,"0"0"2"15,-9 29-122-15,6-3-44 0,3 18 6 16,3 18 2-16,-3 9-4 0,9 11-8 0,6-2-8 16,-4-9-3-16,5-11-1 15,1-16-1-15,3-18-3 0,-20-26 2 0,47 20 1 16,-47-20 6-16,48-24 12 0,-12-5 10 16,2-17 3-16,-5-12 5 0,2-11-3 15,-6-1-3-15,-14 5 3 0,1 6-4 16,-5 8 1-16,-7 13-3 0,-4 5-5 15,0 33-6-15,0-36-7 0,0 36-10 16,0 0-10-16,0 0-16 0,0 0-21 16,-11-28-33-16,11 28-91 0,0 0-61 0,0 0-5 15,0 0-169-15</inkml:trace>
  <inkml:trace contextRef="#ctx0" brushRef="#br0" timeOffset="80444.109">16124 12813 725 0,'0'0'189'16,"0"0"-4"-16,0 0-115 0,0 0-38 16,0 0-8-16,0 0-5 0,0 0-12 15,0 0-4-15,0 38-2 0,11-10 0 16,-2 1 0-16,2 0 0 0,6 0-5 15,-1-3-5-15,6 1-13 0,-22-27-28 16,47 40-4-16,-47-40 4 0,46 6 12 16,-19-10 30-16,-27 4 19 0,42-40 5 0,-16 7 0 15,-6-14 1-15,-2-4 5 0,-3-4 7 16,-6 2 9-16,-2 4 11 0,-7 12 1 16,-5 8-1-16,5 29 1 0,-4-27-7 15,4 27-13-15,0 0-9 0,0 0-9 16,0 0-7-16,0 0-4 0,0 0-9 15,0 0-5-15,-18 33-6 0,18 3-15 16,-4 15-22-16,-1 13-54 0,5 5-81 0,0-3-52 16,0 0-176-16</inkml:trace>
  <inkml:trace contextRef="#ctx0" brushRef="#br0" timeOffset="80588.879">16257 13612 1157 0,'-27'-9'290'0,"27"9"-225"0,0 0-84 16,0 0-34-16,0 0-80 0,0 0-96 0,0 0-36 15,31-15 26-15,-31 15-124 16</inkml:trace>
  <inkml:trace contextRef="#ctx0" brushRef="#br0" timeOffset="80757.614">17233 13161 1174 0,'0'0'281'0,"0"0"-171"0,0 0-134 16,0 0-46-16,0 0-97 0,0 0-113 15,-84-12-200-15</inkml:trace>
  <inkml:trace contextRef="#ctx0" brushRef="#br0" timeOffset="99814.349">4343 14633 344 0,'0'0'2'0,"-19"-42"8"16,19 42 10-16,-16-42 30 0,16 42 28 0,-22-38 16 16,22 38 6-16,-20-31-12 15,20 31-6-15,0 0-2 0,-22-31-1 0,22 31-9 16,0 0-22-16,0 0-21 0,0 0-16 16,0 0-13-16,0 0-12 0,0 0 0 15,0 0 0-15,-5 33 4 0,14-2 9 16,-2 14 2-16,4 15 3 0,-2 4 2 15,-3 7 0-15,-1-3-1 0,-3-8-2 0,3-2-2 16,-1-14 0-16,3-2 1 16,-3-4 0-16,3-7 0 0,-3-3-1 0,-4-28 0 15,5 34-5-15,-5-34 1 0,0 0-1 16,0 0 1-16,0 0 6 0,0 0 6 16,0 0 10-16,0 0 11 0,0 0 6 15,0 0-8-15,6-38-12 0,-8 3-17 16,-2-14-7-16,-1-18 2 0,5-3 2 15,5-8 6-15,1-2-2 0,-1 7 0 16,3 7 0-16,-1 10 0 0,0 10 0 0,2 11 0 16,-3 6 0-16,-6 29 0 15,5-33 0-15,-5 33-1 0,0 0-5 0,0 0-5 16,0 0-4-16,0 0 3 0,26 28 0 16,1-3 5-16,8 10 3 0,5 7 1 15,2 11 2-15,0 7 13 0,5 2 0 16,-10-4-2-16,10-3 1 0,-1-6-10 15,3-7 0-15,-2-2 0 0,-5-9-1 0,-5-7 0 16,-3-8-2-16,-8-8 1 16,-26-8 0-16,40 0 2 0,-40 0 8 0,0 0 9 15,38-51 2-15,-23 5 3 0,-4-16-7 16,0-11-2-16,-4-7-1 0,-5-2-3 16,-2 5-1-16,-2 10 5 0,0 10 6 15,-7 15 2-15,2 13 1 0,7 29-9 16,-9-33-7-16,9 33-6 0,0 0-9 15,0 0-14-15,0 0-27 0,0 0-52 16,0 0-141-16,0 0-17 0,0 0 28 16,0 28-150-16</inkml:trace>
  <inkml:trace contextRef="#ctx0" brushRef="#br0" timeOffset="100032.003">5672 15102 1139 0,'0'0'262'16,"-27"-28"-253"-16,27 28-4 0,0 0-2 15,0 0-8-15,-11-29-21 0,11 29-60 16,0 0-144-16,0 0-28 0,0 0-183 15</inkml:trace>
  <inkml:trace contextRef="#ctx0" brushRef="#br0" timeOffset="100177.772">5688 15497 848 0,'-23'-29'232'16,"23"29"-25"-16,0 0-208 0,-22-29-7 15,22 29-25-15,0 0-91 0,0 0-97 16,-20-31-9-16,20 31-175 0</inkml:trace>
  <inkml:trace contextRef="#ctx0" brushRef="#br0" timeOffset="101929.781">6886 15295 680 0,'0'0'112'0,"0"0"-54"0,11-44-74 16,13 13 5-16,5-13 17 0,8-16 8 15,5-9-7-15,5-6-9 0,-1-3-14 16,-3-1-8-16,-15 1 3 0,1 3 1 16,-7 4 13-16,-11 7 13 0,0 4 4 15,-6 9 10-15,-10 9 7 0,1 11-1 0,-7 4 4 16,11 27 3-16,-18-35 15 16,18 35 8-16,0 0-7 0,0 0-15 0,0 0-26 15,0 0-24-15,0 0-4 0,0 0 1 16,-31 27 8-16,27 6 11 0,-1 15 2 15,3 10 1-15,-2 6-2 0,-1 0 1 16,1-2-1-16,2-4 0 0,4-7 0 16,2-7 1-16,1-6-1 0,-5-5 1 15,4-4 2-15,-2-3-3 0,-2-26 0 16,5 40-1-16,-5-40-1 0,0 0 0 0,0 31-1 16,0-31 0-16,0 0-1 15,0 0 3-15,0 0-1 0,0 0 1 0,0 0 0 16,0 0 1-16,0 0 2 0,0 0 1 15,0 0 0-15,0 0-2 0,0 0 0 16,0 0-5-16,0 0-1 0,0 0 1 16,0 0-2-16,20 40 1 0,-20-40 2 15,11 36 0-15,-11-36 0 0,15 31 1 16,-15-31-1-16,0 0 0 0,0 0 2 16,0 0 0-16,0 0-1 0,0 0 0 0,0 0-2 15,0 0-1-15,0 0-1 16,0 0 0-16,5 33 2 0,-5-33 4 0,0 42 2 15,2-11 1-15,-2-2 0 0,0-1-1 16,0-28-2-16,4 31 0 0,-4-31 0 16,0 0 1-16,0 0 4 0,0 0 16 15,0 0 15-15,0 0 17 0,0 0 7 16,0 0-11-16,0 0-14 0,0 0-19 0,-4-26-15 16,4 26-4-16,-11-53-4 15,15 20-1-15,-2-3 0 0,3-2-2 0,-1 3 4 16,7 0 1-16,-2-1 1 0,7-1-8 15,8-3-2-15,0 4 3 0,7 3 0 16,-31 33 8-16,43-35 1 0,-43 35-4 16,33-14 1-16,-33 14-2 0,42 3 4 15,-42-3 0-15,46 13 1 0,-46-13 0 0,34 20-3 16,-34-20-3-16,0 0-6 16,22 26-9-16,-22-26-14 0,0 0-9 0,0 0 1 15,0 0 7-15,-25 40-19 0,-3-13-19 16,-10 8-18-16,-4-2 3 0,9-6 28 15,2-9 30-15,31-18 25 0,-36 11 6 16,36-11 17-16,0 0 3 0,0 0-3 16,0 0-8-16,0 0-9 0,0 0 6 15,31 15 7-15,5-6 4 0,1 7 1 16,10 1-3-16,-3 5-4 0,3 1-3 0,-5-1 0 16,2-2-5-16,-4-5 2 15,-3-2-1-15,-3-6-6 0,-6-5 0 0,1-4-6 16,-2-2-7-16,-27 4-4 0,51-31-10 15,-25 2-3-15,-4-9 2 0,3-4 7 16,-8-2 11-16,-5 6 10 0,-1 7 18 16,-11 31 28-16,4-31 35 0,-4 31 25 15,0 0 8-15,0 0-19 0,0 0-34 16,0 0-27-16,0 0-20 0,0 0-6 16,0 0 0-16,-11 47 4 0,11-14 1 0,4 2-1 15,-1 1-3-15,1-3-3 0,7-2 0 16,0-2 0-16,-11-29-9 0,25 44-24 15,-25-44-38-15,26 27-55 0,-26-27-47 16,31 4 5-16,-31-4-163 0</inkml:trace>
  <inkml:trace contextRef="#ctx0" brushRef="#br0" timeOffset="102055.582">8243 14662 479 0,'0'0'63'0,"-31"9"-15"0,31-9-52 15,0 0-47-15,-27 48-13 0,-19-48 17 16,46 36-192-16</inkml:trace>
  <inkml:trace contextRef="#ctx0" brushRef="#br0" timeOffset="102741.823">8666 14914 388 0,'0'0'7'0,"0"0"26"15,0 0 15-15,0 0 16 0,-27 2 6 0,27-2-7 16,0 0 0-16,0 0-4 0,0 0-11 15,-26-8-16-15,26 8-15 0,0 0-12 16,0 0-5-16,-27 20-2 0,27-20-1 16,-22 42 1-16,9-11 2 0,2-3-2 15,4-1 1-15,-2 4-2 0,9 0 1 0,0 0 2 16,0 0-1-16,0-31 0 16,11 44 1-16,-11-44-3 0,25 33 3 0,-25-33 4 15,37 23 4-15,-10-19 10 0,4-4 6 16,6-7 3-16,5-4 0 0,7-15-4 15,-2-7-5-15,1-14-7 0,-6-11-18 16,-2-6-18-16,-2-9-18 0,-5-4-10 16,-2-3-22-16,-6-4-17 0,-12 2-7 15,0-2 8-15,-11 6 36 0,-2 10 35 16,-4 10 40-16,-7 16 32 0,0 11 31 16,11 31 20-16,0 0-8 0,-38-27-20 15,38 27-30-15,0 0-27 0,-33 20-10 0,24 7-8 16,2 19 0-16,-1 21 2 0,3 13 4 15,5 13 1-15,5 2 1 0,-1 0 0 16,11-2 0-16,3-11 1 0,2-2 3 16,7-12 8-16,-5-6-1 0,-2-13-1 15,0-14-4-15,-3-8-10 0,-17-27-2 16,27 24 0-16,-27-24 0 0,0 0 9 16,0 0 13-16,0 0 9 0,38-42 3 0,-12 5-7 15,1-17-12-15,8-10-10 0,-2 0-6 16,-8 4-2-16,1 16 0 0,-26 44-2 15,27-38 0-15,-27 38 0 0,0 0-1 16,0 0 2-16,26 34 2 0,-26-34 1 16,31 55 0-16,-15-15 0 0,-5 0 0 15,0 4-4-15,-2-2-6 0,-7-4-22 16,7-3-34-16,-9-4-47 0,0-31-58 16,-4 42-24-16,4-42-169 0</inkml:trace>
  <inkml:trace contextRef="#ctx0" brushRef="#br0" timeOffset="102931.524">8708 13882 975 0,'0'0'195'15,"-47"-8"-169"-15,47 8-14 16,0 0-6-16,-31 15-6 0,18 14-7 0,-2 20-21 15,-5 24-32-15,4 22-66 0,1 11-43 16,4 14-12-16,4-5-171 0</inkml:trace>
  <inkml:trace contextRef="#ctx0" brushRef="#br0" timeOffset="103340.89">10309 14465 514 0,'0'0'61'0,"-11"37"17"0,6-3-32 16,5 21 15-16,5 7 12 0,1 7-11 15,10 4-16-15,-1 2-22 0,-4 0-12 16,9 7-5-16,-8 2-8 0,-1 3-17 16,0 3-36-16,-7-3-33 0,1-3-40 15,-1-9-5-15,-8-17 33 0,4-23-170 16</inkml:trace>
  <inkml:trace contextRef="#ctx0" brushRef="#br0" timeOffset="103524.603">10103 14870 663 0,'0'0'131'15,"0"0"-17"-15,26-13-108 0,5 15 0 16,12-2 0-16,5 0 1 0,10 0-15 0,11-2-21 16,4-3-23-16,2-4-9 0,2-2-8 15,-1-6-13-15,-8-10 3 0,-3-6 2 16,-8-7 19-16,-10-7-165 0</inkml:trace>
  <inkml:trace contextRef="#ctx0" brushRef="#br0" timeOffset="104244.474">10907 14210 531 0,'-38'-15'90'0,"38"15"8"0,-29-5-37 16,29 5-18-16,0 0-1 16,-13 49 0-16,6-7-2 0,7 16-1 0,0 8-2 15,7 9 3-15,4 1 1 16,5-1-2-16,-1 0-7 0,5-4-8 0,2-5-8 15,0-6-3-15,-2-7-3 0,-4-4-2 16,-1-2-5-16,1-10 1 0,-5-6-2 16,-11-31 1-16,22 38-2 0,-22-38-2 15,0 0-1-15,0 0-2 0,0 0 0 16,0 0 6-16,31-11 5 0,-31 11 5 16,20-42 0-16,-9 11-1 0,9-3-4 15,-2 3-1-15,-18 31-1 0,26-44-3 0,-26 44-1 16,0 0-1-16,0 0-1 0,0 0 0 15,0 0 0-15,0 0-2 0,0 0-2 16,27-2 1-16,-27 2 1 0,20 31 0 16,-5-4 3-16,3 1 1 0,-3 6 0 15,1-1 1-15,-1 0-3 0,3-4-1 16,-2-3-2-16,-16-26 0 0,35 36 1 16,-35-36-2-16,42 11 0 0,-42-11-1 0,44-7 0 15,-44 7 2-15,40-29 2 0,-40 29 3 16,33-55 1-16,-17 17 2 0,-1 1 0 15,-6-1 0-15,-6 5 2 0,1 4 3 16,-4 29 2-16,-7-42 0 0,7 42 0 16,0 0-2-16,-9-29-3 0,9 29-1 15,0 0-3-15,0 0-5 0,0 0-8 16,0 0-5-16,0 0-2 0,0 0 4 0,0 38 10 16,5-12 2-16,-1 10 4 15,-1-1 0-15,1 1-1 0,-4-1 0 0,7-2-1 16,1-4-1-16,-8-29 0 0,18 44-2 15,-18-44 2-15,31 27 1 0,-31-27-3 16,27 9-1-16,-27-9-2 0,0 0 0 16,31-5 1-16,-31 5 5 0,0 0 2 15,26-28 4-15,-26 28 1 0,22-47-3 16,-8 21 2-16,-3-1-1 0,-11 27-1 16,6-35 1-16,-6 35-2 0,0 0 1 0,9-29-1 15,-9 29-2-15,0 0-1 16,0 0-4-16,0 0-1 0,0 0-6 0,0 0-2 15,0 0 1-15,0 0 3 0,3 33 6 16,-3-33 3-16,4 42 1 0,-4-42-1 16,4 49 3-16,-4-49-1 0,5 44 0 15,-5-44-2-15,13 40-9 0,-13-40-25 16,24 31-35-16,-24-31-55 0,0 0-44 0,38 15-2 16,-38-15 25-16,49-19-145 15</inkml:trace>
  <inkml:trace contextRef="#ctx0" brushRef="#br0" timeOffset="104487.094">11662 14584 401 0,'35'-9'6'0,"-35"9"5"0,38-11 3 16,-38 11 7-16,49-2 8 0,-49 2 8 15,46 11 7-15,-46-11-2 0,31 22-7 16,-31-22-3-16,20 36-1 0,-20-36 5 16,0 37 5-16,0-37-3 0,-24 47-13 15,6-20-21-15,18-27-27 0,-51 50-34 16,24-27-38-16,1-1-11 0,26-22 17 0,-47 35-177 16</inkml:trace>
  <inkml:trace contextRef="#ctx0" brushRef="#br0" timeOffset="104873.484">12357 14897 497 0,'0'0'86'0,"0"0"21"0,0 0-4 15,-26-14-24-15,26 14 0 0,0 0-11 16,0 0-17-16,-27-4-19 0,27 4-16 16,0 0-8-16,-27 13-5 0,27-13-2 15,-24 38 1-15,9-9 1 0,3 6 1 16,1 5 1-16,7 4 2 0,4 0-2 0,0-2 0 16,4-4-1-16,7-5-1 0,5-6 0 15,-16-27-1-15,51 46-7 0,-22-28-2 16,-3-9 0-16,5-7 1 0,0-6 6 15,0-7 8-15,-2-7-3 0,2-6-1 16,-7-10 0-16,-1-3-8 0,-12-3 1 16,0-4 3-16,-11 4-3 0,-3 7 3 15,-5 6 2-15,8 27-2 0,-38-40-8 16,38 40-21-16,-47-24-37 0,47 24-53 16,-53-5-42-16,27 12 0 0,26-7 36 0,-47 35-153 15</inkml:trace>
  <inkml:trace contextRef="#ctx0" brushRef="#br0" timeOffset="105157.041">13008 14974 438 0,'0'0'51'0,"-38"-27"20"16,38 27 23-16,-46-15-1 0,46 15 9 15,-33-2-11-15,33 2-27 0,0 0-32 16,-36 13-22-16,36-13-8 0,-15 27 0 16,15-27-1-16,-18 53 1 0,14-18-2 15,4 5 2-15,0 2-2 0,6-2-2 16,8-2 0-16,3-10-2 0,-17-28-1 16,51 40 2-16,-22-31-3 0,-2-4-3 0,4-5-15 15,-5-9-22-15,5-5-33 16,-4-8-39-16,4-7-14 0,-9-8 17 0,2-5-168 15</inkml:trace>
  <inkml:trace contextRef="#ctx0" brushRef="#br0" timeOffset="105326.774">12523 14540 596 0,'-37'-44'127'0,"37"44"4"0,-18-31-64 16,18 31-19-16,0 0-15 0,0 0-13 15,42-9-12-15,-13 16-17 0,2 1-23 16,0 8-33-16,0 4-31 0,-9 6-26 16,-2 5-6-16,-14 7 31 0,-6 13-172 15</inkml:trace>
  <inkml:trace contextRef="#ctx0" brushRef="#br0" timeOffset="105505.491">12977 13955 681 0,'0'0'121'0,"-53"-2"-32"16,53 2-101-16,-49 42-9 0,23 3-7 0,-1 14-16 16,1 12-31-16,1 7-26 15,3 6 6-15,2-2-182 0</inkml:trace>
  <inkml:trace contextRef="#ctx0" brushRef="#br0" timeOffset="107025.586">14095 15118 463 0,'0'0'75'0,"0"0"-1"0,0 0-5 15,0 0-52-15,0 0 14 16,0 0 27-16,22 38 22 0,-17-12 9 0,2 10-17 15,6 3-23-15,-7 6-19 0,1-1-8 16,-5-2-4-16,1 0-2 0,1-2 1 16,-4-2-2-16,4-12-4 0,-4-26-5 15,3 33-1-15,-3-33-1 0,0 0 0 16,0 0 4-16,0 0 7 0,0 0 8 0,0 0-1 16,0 0-4-16,-7-39-10 15,3 5-11-15,1-8-2 0,3-9 7 0,3 0-2 16,5-2 2-16,3 2 0 0,1 9-7 15,-1 2 2-15,4 9-3 0,-15 31 0 16,27-44-2-16,-27 44 0 0,0 0 2 16,35-29-2-16,-35 29 4 0,0 0 0 15,33 20 2-15,-33-20-3 0,38 56 1 0,-18-14 2 16,0 4 0-16,-2 3 2 16,-3 0 0-16,1-5-2 0,6-2 0 0,-7-9 3 15,-15-33-2-15,31 42 0 0,-31-42 1 16,33 18-3-16,-33-18-3 0,36 0-1 15,-10-11 0-15,1-11 5 0,8-11 0 16,-1-16 0-16,-3-15-18 0,-3-16-41 16,-3-9-52-16,-5-8-38 0,-7-5-11 15,3-4 19-15,-12 2 51 0,3 4 38 16,-7 14 31-16,-3 10 23 0,-1 21 30 0,-12 15 44 16,5 14 32-16,11 26 18 15,-31-16-14-15,31 16-35 0,0 0-32 0,-26 13-21 16,26-13-5-16,0 71 8 0,0-6 5 15,9 12 9-15,-3 16-1 0,10 4-8 16,-1 3-3-16,1 2-4 0,2-7-6 16,-3-4-3-16,9-7-9 0,-6-11-3 15,4-11-3-15,-2-15-1 0,0-10 3 16,-2-8 2-16,-18-29-1 0,31 36-1 16,-31-36-1-16,0 0-2 0,35 8 4 0,-35-8 4 15,22-28 4-15,-6-3 2 16,-1-18-2-16,3-6 1 0,2-10-2 0,-2 1-1 15,2 11 2-15,2 6 2 0,-9 16 2 16,-13 31 3-16,13-33 0 0,-13 33-2 16,0 0-5-16,0 0-4 0,0 0-2 15,0 0 0-15,29 18-2 0,-29-18-1 16,25 33 1-16,-25-33-2 0,31 53 0 0,-18-22 2 16,0 3-9-16,3 3-11 15,-1-1-25-15,1-3-36 0,-1-2-65 0,3-5-68 16,-18-26-12-16,42 45-168 0</inkml:trace>
  <inkml:trace contextRef="#ctx0" brushRef="#br0" timeOffset="107613.041">15898 15198 415 0,'0'0'57'16,"0"0"10"-16,0 0 8 0,0 0-9 0,-29-25-4 15,29 25 14-15,0 0 6 0,0 0-14 16,0 0-23-16,0 0-19 0,-27-4-14 15,27 4-5-15,0 0-2 0,-26 35-2 16,13-6 1-16,2 13-6 0,-5 2-1 16,9 3 0-16,7-1-1 0,0-6 6 15,5-2 0-15,1-5-1 0,6-4 0 16,-12-29-3-16,35 38 1 0,-35-38 0 16,38 15 2-16,-38-15 4 0,42-4 4 15,-42 4 5-15,44-27-2 0,-24-2-2 0,6-4-3 16,-6-7-3-16,-9-6 1 0,5-1 4 15,-9 5 0-15,-7 5 2 0,-5 6 4 16,-6 0 0-16,-4 4 3 0,15 27-3 16,-38-35-5-16,38 35-6 0,-42-16-9 15,42 16-8-15,-49-4-24 0,49 4-51 16,-35 8-60-16,35-8-33 0,-27 25 5 16,-33-19 52-16,60-6-141 0</inkml:trace>
  <inkml:trace contextRef="#ctx0" brushRef="#br0" timeOffset="108307.884">16321 15238 370 0,'0'0'5'16,"31"19"3"-16,-31-19 6 0,0 0 9 16,20 40 9-16,-20-40 13 0,11 47 11 0,-7-18 3 15,3-1-2-15,-3-1-10 16,1 0-7-16,-5-27-8 0,0 35-1 0,0-35 0 15,0 0-4-15,0 0 1 0,0 0 5 16,0 0 11-16,0 0 12 0,0 0 6 16,0 0-7-16,0 0-17 0,0 0-14 15,0 0-11-15,-14-38-3 0,14 38 1 16,3-53-1-16,-1 22 4 0,2 2-1 16,7 1 0-16,0 1-2 0,-11 27-7 15,36-46-1-15,-36 46-3 0,33-34-2 0,-33 34-3 16,38-20-4-16,-38 20 0 0,42-6-2 15,-42 6 3-15,51 13 0 0,-51-13 3 16,37 33 1-16,-37-33 2 0,34 47 1 16,-34-47 1-16,24 51-2 0,-24-51 1 15,18 44 4-15,-18-44 2 0,13 38 6 16,-13-38 1-16,0 0 1 0,0 0 1 16,0 0 1-16,0 0 1 0,0 0 1 0,0 0 3 15,0 0 0-15,0 0-1 0,0 0-5 16,0 0-8-16,2-27 1 0,3-2-4 15,1-6 1-15,3-5 1 0,13 0-4 16,-6 0 1-16,4 5 0 0,-3 2 0 16,-1 6 0-16,-16 27 2 0,35-29-1 15,-35 29 0-15,0 0 0 0,29-4-3 16,-29 4 0-16,0 0 0 0,35 15-1 0,-35-15 2 16,38 27 0-16,-38-27 0 15,38 33 0-15,-38-33 0 0,26 31-1 0,-26-31-2 16,25 27-2-16,-25-27-7 15,17 28-11-15,-17-28-24 0,14 34-45 0,-14-34-111 16,-20 40-56-16,4-14-179 0</inkml:trace>
  <inkml:trace contextRef="#ctx0" brushRef="#br0" timeOffset="108511.567">17280 14254 1030 0,'-40'-11'244'0,"40"11"-158"15,-49-11-45-15,49 11 3 0,-35-2-3 16,35 2-21-16,-40 22-17 0,4 5-12 16,-1 10-7-16,-17 19-19 0,-8 17-43 15,-8 11-112-15,-8 16-80 0,-6 1-185 0</inkml:trace>
  <inkml:trace contextRef="#ctx0" brushRef="#br0" timeOffset="111885.595">18491 14735 394 0,'-53'53'-2'0,"-1"0"1"0,-3 5 2 0,4 6 8 16,6 9 16-16,10-2 18 0,10-2 6 16,12-12-1-16,10-4-13 0,7 3-15 15,9-3-4-15,7-5-3 0,9 3-5 16,4-2-1-16,6 0-4 0,1-5-4 16,4-8-7-16,-7-5-21 0,8-12-23 0,-1-3-20 15,0-12 7-15,-5-6-185 16</inkml:trace>
  <inkml:trace contextRef="#ctx0" brushRef="#br0" timeOffset="113207.063">19434 15173 401 0,'0'0'10'0,"0"0"16"16,0 0 37-16,0 0 68 0,0 0 7 0,-29-26-11 16,29 26-32-16,0 0-61 0,-28-11-11 15,28 11-4-15,0 0-5 0,-31 9-6 16,31-9-4-16,-27 22-1 0,27-22 0 16,-24 37 2-16,24-37-2 0,-18 45 3 15,18-45 1-15,-11 51-2 0,11-20-2 0,0 0-2 16,6 0-1-16,-6-31 0 15,23 46-1-15,-23-46 2 0,42 42-2 0,-11-24 2 16,0-3-1-16,2-4-3 0,-2-4-1 16,7-7-3-16,-3-2 0 0,-2-5 1 15,-4-4 3-15,-29 11 2 0,44-38 1 16,-22 12 0-16,-6-5-1 0,-1-5 0 16,-4-1 0-16,-2 4-1 0,-2 4 4 15,-7 29 0-15,9-47-1 0,-9 47 1 16,0-44 1-16,0 44 5 0,-9-33 6 0,9 33 8 15,0 0 4-15,0 0-1 0,0 0-6 16,0 0-11-16,0 0-8 0,0 0-6 16,0 0 1-16,0 0 3 0,-7 35 3 15,7-2 0-15,0 10-3 0,0-4-1 16,0-1 1-16,7-7 0 0,-7-31 1 16,20 42 0-16,-20-42 0 0,31 33-2 15,-31-33 1-15,31 27 0 0,-31-27-2 0,33 15 0 16,-33-15-5-16,36 5 2 15,-36-5 1-15,39-9 3 0,-39 9 4 0,40-18-2 16,-40 18 1-16,27-17 1 0,-27 17 0 16,0 0 5-16,26-34 3 0,-26 34 2 15,0 0-1-15,11-35-3 0,-11 35-2 16,0 0-2-16,7-31-1 0,-7 31 2 16,11-29-5-16,-11 29-2 0,25-40-2 15,-25 40-6-15,22-26-2 0,-22 26-1 16,0 0-1-16,0 0-1 0,0 0 5 0,0 0 4 15,0 0 2-15,0 0 1 16,26 24 4-16,-26-24-2 0,0 0 3 0,0 0 2 16,27 35-2-16,-27-35 0 0,20 31 2 15,-20-31-2-15,22 34 3 0,-22-34-1 16,35 42 1-16,-35-42-3 0,29 42-1 16,-29-42 1-16,20 26-1 0,-20-26 1 15,0 0 1-15,0 0-1 0,31 23 1 16,-31-23-2-16,0 0 0 0,0 0 4 15,0 0 1-15,0 0 4 0,22-40 0 0,-6 9-4 16,4-5-3-16,2-1 2 0,0 3-1 16,-22 34 1-16,42-44 0 0,-42 44-4 15,42-31-3-15,-42 31-1 0,27-15-4 16,-27 15-1-16,0 0-1 0,37 6 1 16,-37-6 4-16,31 29 1 0,-31-29-2 0,27 49 4 15,-12-18 1-15,-4 0 4 16,0 0 9-16,-2-2-1 0,-9-3-2 0,0-26-1 15,11 33-4-15,-11-33 0 0,0 0 1 16,0 0 2-16,0 0 5 0,0 0 6 16,0 0 8-16,0 0 8 0,0 0 2 15,0 0-2-15,0 0-5 0,0 0-6 16,0 0-6-16,0 0-4 0,0 0-3 16,0 0-2-16,0 0-3 0,27-26-2 15,-27 26 0-15,0 0-2 0,11-38 0 0,-11 38-1 16,16-26-3-16,-16 26 1 15,31-38-5-15,-5 5 3 0,12-5-1 0,-1 3-1 16,-1 4 3-16,-5 6-1 16,-31 25 1-16,37-29 1 0,-37 29 1 0,0 0 1 15,34-6-1-15,-34 6 1 0,0 0 0 16,0 0-2-16,0 0 1 0,0 0-1 16,0 0 0-16,20 26 2 0,-20-26 0 15,15 40 0-15,-15-40 0 0,38 53-3 16,-18-24-1-16,2 2 0 0,-11 0 0 0,4-2 2 15,-4-2-6-15,-11-27-10 0,25 37-18 16,-25-37-28-16,22 27-60 0,-22-27-83 16,0 0-22-16,0 0 30 0,0 0-138 15,0 0 299-15</inkml:trace>
  <inkml:trace contextRef="#ctx0" brushRef="#br0" timeOffset="113842.601">20154 15145 397 0,'0'0'-3'0,"33"-9"2"16,-33 9 4-16,0 0 3 0,0 0 59 16,0 0 80-16,0 0 18 0,0 0 2 15,0 0-53-15,0 0-63 0,0 0-9 16,-11 37 8-16,15-10 0 0,-4 6-14 15,0 9-18-15,5 0-9 0,-3-4-5 0,13-5-4 16,-15-33 4-16,31 44-3 0,-31-44-9 16,47 40-20-16,-18-26-52 0,0-6-92 15,-3-3-51-15,7-7 19 0,-33 2-148 16</inkml:trace>
  <inkml:trace contextRef="#ctx0" brushRef="#br0" timeOffset="114801.961">21163 15264 389 0,'0'0'14'15,"0"0"27"-15,0 0 116 0,-26 18 33 16,26-18-5-16,0 0-19 0,-22-31-111 16,22 31-34-16,0 0-14 0,0 0-6 15,0 0-10-15,33-20-2 0,-2-2-13 16,11-3-9-16,7 1-7 0,4 4 0 0,-11 7 15 15,-7 11 10-15,-4 6 9 0,-31-4 5 16,42 31 2-16,-42-31 10 0,27 58 11 16,-20-23 13-16,-3 9 7 0,-4 5-3 15,0 0-7-15,-4-5-10 0,4-6-6 16,0-7-7-16,9-5-3 0,-3 1-2 16,-6-27-2-16,20 49-3 0,-20-49 0 15,29 28 1-15,-29-28-3 0,46 16-8 0,-10-16-24 16,4-7-70-16,-5-6-90 15,3-9-19-15,-1-9 19 0,-17-7 72 0,-11-4 96 16,-9 4-179-16</inkml:trace>
  <inkml:trace contextRef="#ctx0" brushRef="#br0" timeOffset="115546.439">19910 15957 427 0,'0'0'172'15,"0"0"41"-15,-31-2-5 0,31 2-13 16,0 0-139-16,0 0-31 0,0 0-3 16,0 0-3-16,0 0-15 0,0 0-16 15,0 0-9-15,0 0-5 0,0 0 2 16,0 0 8-16,0 0 6 0,0 0 8 0,0 0 6 15,0 0 6-15,0 0 4 0,0 0 1 16,0 0 0-16,0 0-5 0,0 0-4 16,5-27 1-16,-5 27 2 0,0 0 4 15,0 0 5-15,0 0 3 0,0 0 4 16,0 0 4-16,0 0-2 0,0 0-4 16,0 0-6-16,0 0-6 0,0 0-3 15,0 0-3-15,0 0-4 0,0 0-9 0,0 0-20 16,0 0-31-16,0 0-49 15,0 0-99-15,0 0-53 0,-47-66 33 0,47 66-155 16</inkml:trace>
  <inkml:trace contextRef="#ctx0" brushRef="#br0" timeOffset="116122.615">22299 14325 687 0,'0'0'208'0,"0"0"-39"0,0 0-87 16,31 11-115-16,0 16 11 15,11 19 42-15,16 16 3 0,6 20-3 0,5 16-2 16,4 12-1-16,-7 3 0 16,-8 5 3-16,-11-1-2 0,-14 7-2 0,-18 7-3 15,-15 2-6-15,-22 2 0 0,-24 0-5 16,-23-2-21-16,-26-3-33 0,-18-3-117 16,-25-10-58-16,-14-11 14 0,-21-17-174 0</inkml:trace>
  <inkml:trace contextRef="#ctx0" brushRef="#br0" timeOffset="130543.915">6638 16805 371 0,'0'0'10'15,"0"0"31"-15,0 0 16 0,0 0 8 16,0 0-2-16,0 0-15 0,0 0 1 15,0 0 7-15,0 0-1 0,0 0-5 16,0 0-5-16,0 0 2 0,0 0 8 16,0 0 8-16,0 0 0 0,0 0-4 0,0 0-8 15,0 0-5-15,0 0-5 0,0 0-6 16,0 0-6-16,0 0-9 0,0 0-8 16,0 0-6-16,0 0-4 0,0 0 0 15,0 0 0-15,0 0 0 0,37-6 0 16,-37 6-1-16,58-3-1 0,-27 1-2 15,-5 2 1-15,-26 0 1 0,42-2-1 16,-42 2 1-16,34-4 2 0,-34 4 0 0,42-3-2 16,-42 3 0-16,37 0-2 15,-37 0 2-15,0 0 0 0,31-2 0 0,-31 2 1 16,0 0 1-16,36 0-1 0,-36 0 1 16,0 0-3-16,26-4-3 0,-26 4-5 15,0 0-7-15,0 0-10 0,31-5-18 16,-31 5-29-16,0 0-70 0,27-4-65 15,-27 4-18-15,0 0 34 0,0 0-127 16</inkml:trace>
  <inkml:trace contextRef="#ctx0" brushRef="#br0" timeOffset="130784.533">6542 17113 689 0,'0'0'206'0,"0"0"8"0,0 0-119 15,0 0-45-15,0 0-5 0,0 0-2 0,11-26-9 16,-11 26-11-16,36-20-9 0,-7 4-3 16,6 5-6-16,3 0-2 0,-3 2 2 15,-2 2-6-15,5 3-14 0,4-3-26 16,5 3-69-16,1-5-112 0,8 5-32 15,-1 4-178-15</inkml:trace>
  <inkml:trace contextRef="#ctx0" brushRef="#br0" timeOffset="131487.739">8540 16679 397 0,'0'0'98'0,"0"0"28"0,0 0 24 16,0 0-1-16,-5-29-41 0,5 29-14 16,0 0-15-16,0 0-26 0,0 0-25 0,0 0-16 15,0 0-9-15,0 0-4 16,0 0 1-16,0 0 0 0,0 0 1 0,0 0 1 16,0 0 0-16,0 0 2 0,0 31 0 15,0-31 1-15,0 0 0 0,9 31 1 16,-9-31 1-16,4 27-1 0,-4-27-3 15,7 31 0-15,-7-31-1 0,11 31-1 16,-11-31-2-16,16 29-1 0,-16-29-4 16,22 26-5-16,-22-26-2 0,31 27-3 15,-31-27-10-15,37 20-16 0,-37-20-37 0,36 13-45 16,-36-13-33-16,26-2-22 0,-26 2 25 16,27-36-153-16</inkml:trace>
  <inkml:trace contextRef="#ctx0" brushRef="#br0" timeOffset="131654.477">8524 16298 793 0,'0'0'236'16,"0"0"6"-16,-26-24-180 0,26 24-24 0,0 0-6 16,0 0-10-16,0 0-16 0,0 0-23 15,0 0-34-15,0 0-44 0,0 0-66 16,0 0-53-16,31 15-5 0,-31-15-156 15</inkml:trace>
  <inkml:trace contextRef="#ctx0" brushRef="#br0" timeOffset="132225.908">9195 16017 718 0,'0'0'184'0,"-22"-33"-3"0,22 33-166 15,0 0-10-15,0 0 3 0,0 0-1 16,0 0-3-16,0 0-9 0,0 0-6 16,0 0-1-16,38-16 2 0,-38 16-1 0,35 7 4 15,-35-7 1-15,31 15 0 0,-31-15 2 16,0 0 0-16,0 0-1 0,0 0 3 16,7 29 6-16,-7-29 8 0,0 0 8 15,0 0 3-15,-27 33-1 0,27-33-4 16,-35 40-4-16,35-40-3 0,-34 42-3 15,34-42-2-15,-8 29-3 0,8-29-1 16,0 0-2-16,0 0 0 0,0 0-1 0,0 0-8 16,28 20-16-16,-28-20-25 15,45 18-26-15,-19-12-53 0,10 1-32 0,-3 2 8 16,13-5-179-16</inkml:trace>
  <inkml:trace contextRef="#ctx0" brushRef="#br0" timeOffset="132497.48">9702 16595 508 0,'0'0'96'0,"0"0"6"0,0 0-30 16,0 0-11-16,0 0 9 0,0 0 2 15,36-16-18-15,-36 16-23 0,42-8-16 0,-16 1-17 16,-26 7-29-16,53-11-49 16,-26 6-56-16,-1-1-31 0,-26 6 17 0,43-7-154 15</inkml:trace>
  <inkml:trace contextRef="#ctx0" brushRef="#br0" timeOffset="132696.173">9890 16365 508 0,'0'0'169'0,"0"0"18"0,0 0-9 16,0 0-94-16,0 0-37 0,0 0-14 16,0 0-10-16,0 0-12 0,0 0-5 15,0 0-2-15,0 33-1 0,5-7 1 16,6 8 0-16,0-1-2 0,0 0 1 15,0 3-3-15,0-1-5 0,0 0-12 16,-2 1-31-16,-2-3-64 0,-3-2-79 0,7 2-20 16,-2 0-172-16</inkml:trace>
  <inkml:trace contextRef="#ctx0" brushRef="#br0" timeOffset="133154.045">11002 16526 472 0,'0'0'75'0,"0"0"2"15,0 0-23-15,0 0-25 0,2 34 16 16,-2-34 22-16,13 50 7 0,1-16-5 15,3 6-16-15,6-3-13 0,-3 1-6 16,-1-5-5-16,-1-4-2 0,-18-29-8 16,27 44-4-16,-27-44-2 0,0 0-1 0,9 29 1 15,-9-29-2-15,0 0 2 0,0 0 1 16,0 0 0-16,-25 15-2 0,25-15-9 16,-60 14-10-16,25-3-9 0,-3-2-13 15,7-7-24-15,-2-2-40 0,33 0-50 16,-42-22-37-16,42 22 8 0,-111-107-79 15</inkml:trace>
  <inkml:trace contextRef="#ctx0" brushRef="#br0" timeOffset="133318.791">11015 16323 759 0,'0'0'214'0,"-31"-23"12"15,31 23-157-15,0 0-13 0,0 0-1 16,0 0-15-16,0 0-22 0,0 0-25 15,0 0-27-15,0 0-30 0,0 0-51 16,0 0-45-16,0 0-38 0,0 0-7 16,0 0-147-16</inkml:trace>
  <inkml:trace contextRef="#ctx0" brushRef="#br0" timeOffset="133893.438">11502 16101 641 0,'0'0'169'0,"-11"-33"11"16,11 33-103-16,0 0-39 0,0 0-11 0,0 0-10 16,0 0-8-16,0 0-7 15,31-29-4-15,-31 29-1 0,45-6-1 0,-19 6 0 16,-26 0-2-16,47 13 1 0,-47-13-2 16,37 20 1-16,-37-20 1 0,0 0 0 15,16 26 1-15,-16-26-1 0,0 0 3 16,0 0 5-16,-11 36 7 0,11-36 4 15,-33 40 1-15,8-9 1 0,-1-3 0 0,3 1-2 16,23-29 0-16,-31 40-6 16,31-40-3-16,0 0-2 0,0 0-2 0,0 0-1 15,0 0 0-15,0 0-4 0,0 0-1 16,0 0 0-16,0 0-3 0,34 29-6 16,-34-29-13-16,31 11-30 0,-31-11-48 15,42 11-49-15,-11-7-25 0,-5 5 29 16,1-2-151-16</inkml:trace>
  <inkml:trace contextRef="#ctx0" brushRef="#br0" timeOffset="134368.417">12151 16748 598 0,'0'0'203'0,"0"0"15"15,0 0-34-15,0 0-105 0,0 0-21 16,0 0-13-16,0 0-17 0,0 0-16 15,0 0-9-15,0 0-3 0,38-22 3 16,-7 22-3-16,6 0 2 0,1 0-1 16,4 0-3-16,-6 2 0 0,-3 0-6 0,-7-2-5 15,-26 0-12-15,42 7-25 0,-42-7-45 16,27 4-61-16,-27-4-53 0,0 0-2 16,0 0 45-16,0 0-134 0</inkml:trace>
  <inkml:trace contextRef="#ctx0" brushRef="#br0" timeOffset="134586.079">12280 16571 522 0,'0'0'139'0,"0"0"4"0,0 0-29 0,0 0-77 15,0 0 0-15,0 0 9 0,11 35 9 16,-11-35-4-16,4 49-18 0,5-20-11 15,-2 2-11-15,1-3-8 0,-8-28 0 16,14 53-2-16,-14-53-10 0,4 54-15 16,1-23-36-16,-1 0-68 0,-2 0-50 15,9-3-10-15,-2-1-168 0</inkml:trace>
  <inkml:trace contextRef="#ctx0" brushRef="#br0" timeOffset="135179.327">13416 16719 475 0,'0'0'107'0,"0"0"11"0,0 0-7 15,0 0-45-15,0 0-3 0,0 0 1 0,0 0-10 16,0 0-10-16,0 0-10 16,0 0-4-16,-12 29 4 0,12-29-1 0,5 40-9 15,-5-40-3-15,0 39-1 0,0-39-2 16,0 51 0-16,0-17-5 0,0 1-5 16,0-2-3-16,0-4-4 0,0-29 0 15,11 40 0-15,-11-40-3 0,0 0 1 16,31 33-1-16,-31-33-6 0,33 9-7 15,-33-9-16-15,47-4-37 0,-21-12-88 16,5-6-69-16,-88-78-98 0</inkml:trace>
  <inkml:trace contextRef="#ctx0" brushRef="#br0" timeOffset="135353.053">13471 16413 826 0,'0'0'220'0,"-29"-28"-35"16,29 28-141-16,0 0-15 0,0 0-5 16,0 0-19-16,0 0-34 0,0 0-19 0,0 0-31 15,0 0-52-15,16 26-32 0,-16-26-29 16,20 49 25-16,-9-11-138 0</inkml:trace>
  <inkml:trace contextRef="#ctx0" brushRef="#br0" timeOffset="135887.771">14080 16878 418 0,'0'0'92'16,"0"0"22"-16,0 0 2 15,0 0-38-15,0 0-58 0,0 0-17 0,0 0 6 16,0 0 6-16,11 31 4 0,-11-31 6 16,15 42 0-16,-15-42 13 0,23 51 12 15,-15-24 2-15,-8-27-6 0,18 49-10 16,-18-49-12-16,13 40-6 0,-13-40 0 15,11 33-4-15,-11-33-2 0,12 33-3 16,-12-33-2-16,6 27-1 0,-6-27-3 16,0 0 1-16,0 0-4 0,0 0 3 0,0 0-2 15,0 0 2-15,0 0 2 0,-26 15-3 16,26-15-7-16,-45 2-8 0,10-2-16 16,4-2-18-16,-2-5-39 0,6-4-59 15,27 11-39-15,-42-40 3 0,31 7-156 16</inkml:trace>
  <inkml:trace contextRef="#ctx0" brushRef="#br0" timeOffset="136047.52">14133 16522 1184 0,'0'0'281'16,"0"0"-219"-16,0 0-19 0,0 0 1 15,0 0-12-15,0 0-24 0,0 0-27 16,0 0-26-16,0 0-28 0,0 0-51 15,0 0-116-15,0 0-41 0,-7 42-173 16</inkml:trace>
  <inkml:trace contextRef="#ctx0" brushRef="#br0" timeOffset="138524.55">15696 16526 496 0,'0'0'112'0,"-31"-44"18"0,31 44 0 15,-37-35-51-15,37 35 6 0,0 0 5 16,-31-25-7-16,31 25-26 0,0 0-25 15,-27-2-15-15,27 2-11 0,0 0-3 16,-38 27 0-16,38-27 0 0,-37 62 1 0,15-14 1 16,-3 14 2-16,-6 11-3 15,9 5 0-15,0-1 0 0,7-1-3 0,6-10 0 16,9-6 2-16,4-11-3 0,5-10-2 16,4-3-4-16,3-7-16 0,8-3-8 15,3-6-23-15,1-2-44 0,12 0-65 16,5-10-56-16,10-3-178 0</inkml:trace>
  <inkml:trace contextRef="#ctx0" brushRef="#br0" timeOffset="138840.06">16303 16905 533 0,'0'0'108'0,"0"0"-1"0,0 0-69 0,0 0-17 16,0 0 5-16,0 0 11 16,0 0 3-16,0 0-10 0,11 35-3 0,-11-35-5 15,11 58-3-15,-6-25-2 0,1 3-2 16,3-8-3-16,-2-1-6 15,-7-27-2-15,20 35-2 0,-20-35-2 0,31 27-4 16,-31-27 0-16,28 11-14 0,-28-11-17 16,43-9-45-16,-17-4-55 0,5-14-24 0,5-10 17 15,-3-12-159-15</inkml:trace>
  <inkml:trace contextRef="#ctx0" brushRef="#br0" timeOffset="139017.777">16516 16560 808 0,'-42'-34'227'0,"42"34"-28"0,0 0-154 0,0 0-17 16,0 0-10-16,0 0-25 0,0 0-58 15,0 0-100-15,0 0-55 0,0 0-9 16,0 0-152-16</inkml:trace>
  <inkml:trace contextRef="#ctx0" brushRef="#br0" timeOffset="139209.476">17049 17354 601 0,'0'0'172'0,"0"0"4"15,0 0-69-15,0 0-52 0,0 0 3 16,0 0 0-16,0 0-14 0,0 0-23 15,0 0-13-15,0 0-9 0,0 0-7 16,0 0-12-16,-22 43-28 0,22-43-52 0,-22 44-62 16,22-44-47-16,-31 42 16 15,31-42-151-15</inkml:trace>
  <inkml:trace contextRef="#ctx0" brushRef="#br0" timeOffset="139633.12">18130 16949 422 0,'0'0'65'0,"0"0"4"16,0 0 5-16,0 0-18 0,18 40-4 15,-18-40 23-15,15 55 9 0,1-19-11 16,-5 2-20-16,0-1-22 0,0 1-8 16,-2-5 0-16,-3-2-9 0,5-2-7 0,-11-29 0 15,5 37-9-15,-5-37 5 16,0 0 1-16,-11 29-13 0,11-29-21 0,-38 11-37 16,3-6-55-16,-3-5-37 0,-4 0-3 15,0-9 36-15,9-9-148 0</inkml:trace>
  <inkml:trace contextRef="#ctx0" brushRef="#br0" timeOffset="139789.879">18174 16628 592 0,'0'0'210'0,"0"0"7"0,-29-24-10 16,29 24-154-16,0 0-18 0,0 0-6 15,0 0-20-15,0 0-46 0,0 0-84 16,0 0-70-16,0 0-40 0,0 0 27 15,11 35-126-15</inkml:trace>
  <inkml:trace contextRef="#ctx0" brushRef="#br0" timeOffset="140200.058">19749 16894 390 0,'0'0'-2'0,"4"-29"5"15,-4 29 54-15,0 0 61 0,-33-35 23 16,33 35 9-16,-36-16-40 0,36 16-43 16,-33-11-14-16,33 11-9 0,-40 0-15 0,14 5-14 15,-1 6-9-15,1 4-2 0,-1 7-3 16,5 11 2-16,-3 12-2 0,3 8-1 16,7 2-2-16,4 1-3 0,11-5 0 15,11-9 2-15,4-5 1 0,12-4-3 16,8-2 2-16,3-2 0 0,4-4 1 15,2-5 0-15,-2-3-4 0,0-6-11 16,-6-4-32-16,-3-3-40 0,-2-8-55 0,-4-3-34 16,-27 7 27-16,46-28-159 15</inkml:trace>
  <inkml:trace contextRef="#ctx0" brushRef="#br0" timeOffset="140379.773">19467 17102 410 0,'0'0'122'16,"0"0"16"-16,0 0 3 0,36-11-20 0,-7 9-95 15,13-3-12-15,15 8-2 16,-4-6-6-16,0 3-21 0,5 0-63 0,-5 3-58 16,5 1-17-16,-10-4-191 0</inkml:trace>
  <inkml:trace contextRef="#ctx0" brushRef="#br0" timeOffset="141193.416">20946 16695 380 0,'0'0'2'16,"0"0"124"-16,-31 24 45 0,31-24 3 15,-33-4-7-15,33 4-122 0,0 0-39 16,-9 28 7-16,14 1 4 0,-1 9 1 16,-2 6-3-16,-2 5-9 0,5 4-4 0,-10-2-2 15,5 4-4-15,0-6-5 0,-2-11-5 16,2-7-2-16,0-31 5 0,0 0 3 16,-9 26 7-16,9-26 1 0,0 0-4 15,0 0-9-15,-11-42-11 0,0 11-1 16,0-11 3-16,2-7 10 0,3 1 17 15,1-8 10-15,5 3 6 0,0 4 7 16,5 1 2-16,1 6-3 0,5-1 0 16,-2 10-6-16,-9 33-6 0,22-40-5 15,-22 40-2-15,0 0-2 0,0 0 1 0,0 0-3 16,38 7-1-16,-38-7 1 0,51 42-2 16,-13-6-1-16,-3 6 1 0,-6-3 1 15,2 6 3-15,-5 3-2 0,1 1 1 16,4 0-2-16,-4-7-1 0,4-7 0 15,0-4 0-15,-9-4 0 0,-22-27 1 0,46 35 1 16,-46-35 1-16,38 18 1 16,-38-18 2-16,26 2 1 0,-26-2 2 0,31-9 5 15,-31 9 5-15,0 0 6 16,27-39 0-16,-16 10-6 0,7-9-7 0,2-13-8 16,-5-15-6-16,1-3-2 0,-10-6 0 15,5 6 0-15,-6 14 3 0,6 15 1 16,-11 40 2-16,9-35-2 0,-9 35-3 15,0 0-12-15,6-29-11 0,-6 29-21 16,0 0-37-16,0 0-99 0,0 0-59 16,0 0 15-16,0 0-164 0</inkml:trace>
  <inkml:trace contextRef="#ctx0" brushRef="#br0" timeOffset="142057.842">20586 16708 390 0,'0'0'-2'0,"0"0"-1"15,0 0 0-15,0 0-4 0,0 0 28 16,28-9 143-16,-28 9 40 0,0 0 13 0,0 0-14 16,0 0-123-16,0 0-26 15,0 0-4-15,0 0-12 0,0 0-19 0,0 0-12 16,0 0-6-16,0 0 2 0,-17 33-1 16,17-33 0-16,6 56 1 0,-1-19-2 15,-3 5 1-15,0 5-2 0,0-3 0 16,-2-4-7-16,-2-2-10 0,2-3-18 15,-2 0-30-15,4-8-67 0,-11 4-83 16,5-2-22-16,-76-56 31 0,78 54-130 16</inkml:trace>
  <inkml:trace contextRef="#ctx0" brushRef="#br0" timeOffset="142784.302">22007 16389 537 0,'0'0'135'16,"0"0"8"-16,0 0-37 0,38 24-55 15,-5 7 9-15,2 5-4 0,3 4-22 16,4 8-3-16,0 8-5 0,11 12 0 0,0 5-4 16,1 5-9-16,-8-3-2 15,-15 1-4-15,-13-6 0 0,-5-1-1 0,-15-7-4 16,-9-9 0-16,-11 5 0 16,-20-10 0-16,-5 3 3 0,-17-2-9 0,-9 0-15 15,-2 0-37-15,-5-3-50 0,0-6-72 16,14-7-27-16,1-13 25 0,1-13 51 15,18-12-125-15</inkml:trace>
  <inkml:trace contextRef="#ctx0" brushRef="#br0" timeOffset="142949.04">22585 17485 1238 0,'0'0'110'0,"0"0"-222"0,29 22-82 16,-29-22-28-16,0 0 12 0,-29 33-163 0</inkml:trace>
  <inkml:trace contextRef="#ctx0" brushRef="#br0" timeOffset="145017.446">5947 17828 644 0,'0'0'196'0,"0"0"-1"0,0 0-96 16,0 0-59-16,0 0 3 0,0 0 7 16,0 0-3-16,0 0-15 0,0 0-15 0,0 0-9 15,0 0-4-15,0 0-1 0,0 0 1 16,0 0 0-16,0 0-1 0,0 0-2 16,0 0 0-16,0 0 3 0,-23 29 0 15,23-2-2-15,5 4 1 0,-1 2-2 16,-1 5 1-16,5-3-1 0,-1 7 1 15,4 5-2-15,-2-5 0 0,-2-3 0 16,4 1 0-16,-7-2 1 0,7-7-3 16,-6 0-1-16,1-2-4 0,-6-29-4 15,14 40-1-15,-14-40-5 0,11 37-5 0,-11-37-4 16,6 27-5-16,-6-27-4 0,0 0-6 16,0 0-10-16,0 0-12 0,0 0-10 15,0 0-19-15,0 0-57 0,0 0-11 16,-75-113-140-16</inkml:trace>
  <inkml:trace contextRef="#ctx0" brushRef="#br0" timeOffset="145593.541">5920 17755 491 0,'0'0'119'0,"0"0"-4"0,0 0-44 0,4-29-63 16,-4 29-7-16,0 0 4 15,38-35 0-15,-38 35 1 0,40-22-1 0,-40 22-2 16,49-13-1-16,-49 13-1 0,48 2 1 16,-21 7-1-16,0 4-1 0,4-2-1 15,-5 5-1-15,-26-16 1 0,47 33 0 16,-47-33 2-16,26 33 0 0,-26-33-3 15,0 0 0-15,22 35-3 0,-22-35 1 16,0 0 5-16,0 0 11 0,-6 27 9 16,6-27 4-16,-36 31-1 0,10-2-5 0,-5-3 2 15,4-6 4-15,1 0-2 0,26-20-2 16,-43 27-4-16,43-27 3 0,-33 15 8 16,33-15 1-16,0 0 0 0,0 0-9 15,0 0-7-15,0 0-5 0,0 0-9 16,0 0-12-16,0 0-14 0,0 0-1 15,0 0 8-15,0 0 8 0,42 9 12 16,-42-9 3-16,53 13 0 0,-19-4-2 16,1 2 2-16,1 3-1 0,3 3 0 15,-3 3-1-15,2 5-2 0,4 1 3 0,-5 3 0 16,-6 0 1-16,-4-5 0 0,-27-24-5 16,37 44 1-16,-37-44 3 0,16 38 5 15,-16-38 12-15,-16 40 8 0,16-40 4 16,-42 49-1-16,9-21-7 0,-9-3 3 15,0-8 0-15,4-3-5 0,3-8-1 16,8-3-13-16,-1-3-6 0,-1-3-4 16,29 3-15-16,-33-6-23 0,33 6-53 0,0 0-83 15,0 0-46-15,0 0 13 16,0-36-144-16</inkml:trace>
  <inkml:trace contextRef="#ctx0" brushRef="#br0" timeOffset="145789.235">6837 17806 603 0,'0'0'166'16,"0"0"0"-16,0 0-86 0,0 0-48 0,33 0 0 15,-33 0 2-15,58-6-8 0,-16 1-26 16,11 1-54-16,0-7-75 0,0 0-58 15,-11-3-8-15,-6 3-152 0</inkml:trace>
  <inkml:trace contextRef="#ctx0" brushRef="#br0" timeOffset="145993.914">7060 17870 659 0,'0'0'198'0,"0"0"-6"16,0 0-109-16,0 0-66 0,0 0-3 15,0 0 6-15,0 0 12 0,0 0 6 16,16 54-2-16,-1-15-10 0,1 3-14 0,-5-2-9 16,-4-9-1-16,2-2 1 15,-3 4-2-15,-1 3-10 0,3 4-14 0,-1 2-24 16,-2-7-43-16,-5-35-72 16,0 49-54-16,0-49 12 0,6 35-156 0</inkml:trace>
  <inkml:trace contextRef="#ctx0" brushRef="#br0" timeOffset="146454.195">7605 17800 498 0,'0'0'175'0,"0"0"4"0,0 0-16 15,0 0-123-15,0 0-40 0,0 0 0 16,0 0 12-16,13 28 8 0,-13-28 7 0,23 56-3 16,-8-12-8-16,1 2-8 15,-5-1-5-15,-5-3 2 0,5-2 0 0,-2-5 0 16,-2-2 0-16,4-4-3 0,-11-29-1 16,9 36-1-16,-9-36 1 0,18 31-1 15,-18-31 0-15,15 26 1 0,-15-26-2 16,0 0 1-16,0 0-2 0,29 22-2 15,-29-22 3-15,0 0-2 0,0 0 5 0,0 0 7 16,0 0 5-16,0 0 7 16,0 0 4-16,33-42-5 0,-22 5-5 0,9-19-5 15,-2-15-10-15,2-11-2 0,0 3 4 16,-3 14-1-16,-1 15 9 0,-5 19 6 16,-11 31 4-16,11-27 7 0,-11 27 3 15,0 0-3-15,0 0-7 0,0 0-5 16,0 0-7-16,0 0-4 0,0 0-4 15,0 0-7-15,0 0-11 0,0 0-21 16,0 0-31-16,0 0-68 0,0 0-56 0,0 0-32 16,0 0 14-16,-33-91 81 15,33 91-145-15</inkml:trace>
  <inkml:trace contextRef="#ctx0" brushRef="#br0" timeOffset="147067.23">8604 17791 576 0,'0'0'170'0,"0"0"2"0,0 0-62 16,0 0-96-16,0 0-3 0,0 0 12 16,0 0 6-16,0 51-3 0,-2-12-7 15,2 6-13-15,2-1-4 0,-4-2 0 16,-3-2 0-16,5-2-2 0,-4 1-7 15,-3-8-3-15,7-31-3 0,-11 38 2 16,11-38 5-16,0 0 4 0,0 0 4 0,0 0 6 16,0 0-1-16,0 0-3 15,0 0 2-15,-15-35-4 0,6 6 3 0,6-7 6 16,3-10 2-16,3 2 5 0,1 2 2 16,5 0 2-16,-2 4 1 0,4 0-6 15,0 1-1-15,-7 3-2 0,-4 34-4 16,11-39 2-16,-11 39-2 0,0 0-5 15,0 0-1-15,0 0-4 0,0 0-1 16,0 0 0-16,0 0 0 0,31 15 1 16,-31-15 0-16,36 24 1 0,-36-24-2 0,44 47 2 15,-22-18 1-15,-2 2-1 16,0 4 1-16,-2-2-2 0,2 1 2 0,0-8-1 16,-3 5 1-16,-1-2-1 0,-1-3 0 15,5 1-2-15,-20-27 0 0,27 33 0 16,-27-33 0-16,0 0 0 0,0 0-2 15,0 0 3-15,0 0 2 0,0 0 4 16,0 0 7-16,0 0 7 0,0 0 4 0,0 0 0 16,26-20-5-16,-26 20-4 15,7-59-6-15,4 14-2 0,5-10-1 0,-5 2 1 16,2 2 2-16,0 2 2 16,0 5 2-16,1 2 1 0,-5 6 0 0,2 8 3 15,-2 1-1-15,-9 27-2 0,13-33-2 16,-13 33-5-16,0 0-1 0,0 0-8 15,0 0-16-15,0 0-21 0,0 0-34 16,0 0-40-16,0 0-103 0,9 26-60 16,-87-79-27-16,78 53-103 0</inkml:trace>
  <inkml:trace contextRef="#ctx0" brushRef="#br0" timeOffset="147795.098">5508 17671 374 0,'0'0'134'16,"0"0"40"-16,0 0 23 0,-26 0-21 15,26 0-88-15,0 0-34 0,0 0-21 16,0 0-12-16,-23 29-7 0,12 0-4 0,-4 19 1 16,4 14-2-16,2 9-3 15,9 5-2-15,0-10-3 0,11 0 1 0,-2 1 0 16,2-5 2-16,4 2 1 0,1-2 1 16,6 2 0-16,2 3-4 0,-1 1-1 15,3 1-8-15,1 2-11 0,4 2-20 16,11 0-28-16,7-7-36 0,8-8-46 15,12-14-39-15,10-11 3 0,10-19-159 16</inkml:trace>
  <inkml:trace contextRef="#ctx0" brushRef="#br0" timeOffset="148468.433">9173 17319 836 0,'0'0'215'15,"0"0"-65"-15,0 0-138 16,0 0 1-16,0 0 16 0,49 11 15 0,-14 11 4 16,7 9-2-16,11 18-9 0,0 13-12 15,1 7-1-15,-4 1-6 0,-5 4-5 16,-3-10-1-16,0-4-2 0,-4 2-6 15,-7-5 0-15,-5-2-2 0,-6-6-2 16,-4-7-1-16,-10-9-3 0,-6 1-1 0,-11 3-6 16,-15 5-11-16,-12 3-16 15,-20 10-26-15,-15 3-83 0,-15 4-122 0,-19-5-189 16</inkml:trace>
  <inkml:trace contextRef="#ctx0" brushRef="#br0" timeOffset="152371.044">3374 16963 332 0,'0'0'-4'0,"0"0"4"0,0 0 17 16,0 0 29-16,0 0 34 0,0 0 14 16,0 0-10-16,0 0-25 0,0 0-26 15,0 0-12-15,0 0-1 0,0 0 0 16,0 0-3-16,0 0-4 0,0 0-1 16,0 0 2-16,0 0 7 0,0 0 11 15,0 0 8-15,0 0 7 0,0 0 1 0,0 0-4 16,0 0-4-16,0 0-4 15,0 0-5-15,0 0-5 0,0 0-6 0,0 0-4 16,0 0-6-16,0 0-1 0,0 0-5 16,0 0-3-16,0 0-1 0,0 0-4 15,0 0 1-15,31-12 2 0,-31 12 3 16,42-4 0-16,-16 4-1 0,12-2 2 16,-7 4-4-16,2-4 2 0,3 2 1 15,-5 0-3-15,0-2 3 0,2 4-2 16,-7-4 0-16,1 2 1 0,-27 0 0 0,49-7 1 15,-49 7-2-15,39-4 0 16,-39 4 0-16,29-7 0 0,-29 7 1 0,0 0-1 16,0 0 1-16,0 0 0 0,0 0-2 15,0 0-3-15,0 0-6 0,0 0-17 16,0 0-25-16,0 0-38 0,0 0-59 16,0 0-41-16,29-20-2 0,-29 20-158 15</inkml:trace>
</inkml:ink>
</file>

<file path=ppt/ink/ink6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5:20:04.458"/>
    </inkml:context>
    <inkml:brush xml:id="br0">
      <inkml:brushProperty name="width" value="0.05292" units="cm"/>
      <inkml:brushProperty name="height" value="0.05292" units="cm"/>
      <inkml:brushProperty name="color" value="#FF0000"/>
    </inkml:brush>
  </inkml:definitions>
  <inkml:trace contextRef="#ctx0" brushRef="#br0">5753 8923 445 0,'0'0'62'0,"0"0"4"16,0 0-38-16,0 0-4 0,0 0 1 15,0 0-1-15,0 0-5 0,0 0 0 0,0 0 7 16,0 0 5-16,0 0 3 0,-7-17-1 15,7 17-3-15,0 0-2 0,0 0-1 16,23-14-3-16,-23 14-1 0,17-9-2 16,-17 9-2-16,24-10 3 0,-24 10 2 15,33-14-3-15,-16 8-3 0,-17 6-8 16,27-12-8-16,-27 12 1 0,21-7-2 16,-21 7 0-16,20-5 0 0,-20 5-2 0,17-5 1 15,-17 5 0-15,0 0-1 16,22-5-1-16,-22 5-1 0,0 0-5 0,0 0-6 15,0 0-10-15,0 0-11 0,0 0-11 16,0 0-21-16,0 0-21 0,0 0-16 16,0 0-7-16,0 0 2 0,0 0 28 15,0 0-166-15</inkml:trace>
  <inkml:trace contextRef="#ctx0" brushRef="#br0" timeOffset="211.938">5769 8967 363 0,'0'0'23'0,"0"0"3"16,17-1 0-16,-17 1-8 0,-2377-2 3 15,4772 2-1-15,-2362-5-4 0,-16-1-9 16,4 0-3-16,2-1-2 0,0-3-13 0,1 0-25 15,0-2-11-15,-24 12-195 0</inkml:trace>
  <inkml:trace contextRef="#ctx0" brushRef="#br0" timeOffset="447.86">6033 8743 358 0,'0'0'13'0,"0"0"5"16,22 1-4-16,-22-1 5 0,32 8 3 16,-10-2-3-16,-2 1 0 0,0 0-2 15,-2 2-3-15,-1-1-1 0,-17-8 2 16,26 18-2-16,-26-18 5 0,8 18 4 16,-8-18-2-16,-1 23-4 0,-6-6-12 0,-3 6-20 15,-7 2-20-15,-2 4-11 0,1-2-14 16,2-6 10-16,16-21-185 0</inkml:trace>
  <inkml:trace contextRef="#ctx0" brushRef="#br0" timeOffset="1316.831">7180 8754 382 0,'0'0'50'0,"0"0"2"0,0 0-2 16,0 0-28-16,0 0-10 0,9-20 2 15,-9 20-2-15,8-36-5 0,-1 9-2 16,0-7-1-16,1 0 1 0,-4-1 1 16,1 3 0-16,-5 7-1 0,0 3-2 0,2 4 4 15,-2 18 4-15,0-23 11 16,0 23 12-16,0 0 10 0,0 0 2 0,0 0-7 15,0 0-10-15,0 0-8 0,0 0-4 16,0 0 1-16,-9 17 4 0,7 0 4 16,2 4 2-16,0 4-1 0,0 0-6 15,2-1-9-15,0-2-6 0,-1-4-3 16,3-1-2-16,-4 2 2 0,5-1-6 16,-4 1-10-16,3 1-27 0,-1 1-39 15,2 2-35-15,-3 0-19 0,3-1-6 0,-1 1 36 16,-1 0-163-16</inkml:trace>
  <inkml:trace contextRef="#ctx0" brushRef="#br0" timeOffset="1607.482">6995 9112 413 0,'0'0'52'16,"20"-1"7"-16,-20 1 11 0,0 0-23 15,30-11 5-15,-13 2 6 0,2 1-6 16,2-4-5-16,2 2-6 0,-1-1-2 16,5 1 0-16,0 0-2 0,-2-3-7 15,2 3-10-15,0-1-10 0,-3 1-6 0,1 0-11 16,0 3-11-16,-7-2-19 0,-1 3-31 15,-17 6-21-15,26-5-25 0,-26 5-9 16,0 0 10-16,0 0 35 0,13 18-164 16</inkml:trace>
  <inkml:trace contextRef="#ctx0" brushRef="#br0" timeOffset="2121.276">7231 9360 496 0,'0'0'85'0,"0"0"1"0,0 0-55 16,0 0-29-16,0 0-3 0,0 0 1 16,3 24 7-16,-3-24 6 0,4 31 3 15,-4-31 5-15,0 33-2 0,0-33-5 0,-2 30-4 16,2-30-7-16,-2 21-3 15,2-21-4-15,0 0-3 0,0 0-6 0,0 0-5 16,0 0-7-16,0 0-19 0,-6-18-5 16,4-6 3-16,0-5 9 0,2-5 26 15,2 1 12-15,2 1 5 0,0 3 3 16,2 5 3-16,0 3 3 0,1 1 5 16,-7 20 1-16,12-29-2 0,-12 29-5 0,0 0-4 15,25-12-1-15,-25 12 4 16,20 7 5-16,-20-7 9 0,35 28 6 0,-12-9-2 15,-2 6-1-15,2 1-3 0,-3 4-8 16,1 0-2-16,-1-3-8 0,-3-6-4 16,-17-21 0-16,24 26-4 0,-24-26 0 15,18 11-4-15,-18-11-3 0,18 0 3 16,-18 0 1-16,17-14 5 0,-17 14 5 16,19-42 2-16,-11 8 1 0,3-7-2 15,-3-9-4-15,-1 0-1 0,0 1-1 0,-1 6 2 16,-4 10 6-16,0 13 4 15,-2 20 2-15,-2-18-3 0,2 18-6 0,0 0-16 16,0 0-19-16,0 0-46 0,0 0-48 16,0 0-30-16,0 0 14 0,-17 8-157 15</inkml:trace>
  <inkml:trace contextRef="#ctx0" brushRef="#br0" timeOffset="2328.779">7890 8896 523 0,'0'0'111'16,"0"0"-11"-16,0 0-89 0,0 0-49 15,0 0-22-15,0 0-3 0,0 0-1 0,0 0 0 16,-4 24 15-16,-35-44 15 15,41 38-186-15</inkml:trace>
  <inkml:trace contextRef="#ctx0" brushRef="#br0" timeOffset="2446.682">7927 9196 635 0,'0'0'131'15,"0"0"-38"-15,0 0-128 0,0 0-52 16,0 0-27-16,0 0 4 0,-24-37-103 15</inkml:trace>
  <inkml:trace contextRef="#ctx0" brushRef="#br0" timeOffset="3300.031">8436 8385 400 0,'0'0'53'0,"0"0"1"16,0 0-3-16,10 19-24 0,0 2 9 16,2 11 18-16,2 9 14 0,-1 4-4 15,-1 4-2-15,-3-1-12 0,0-4-9 16,-2-3-10-16,-3-1-9 0,2-3-3 16,-2 2-3-16,2-5-1 0,-4-9-5 0,3-3-3 15,-5-22-5-15,0 18-1 16,0-18-1-16,0 0-3 0,0 0-3 0,0 0-14 15,0 0-8-15,-3-24-6 0,0 3-13 16,2-6 9-16,1-6 8 0,0-3 6 16,2 2 12-16,4 0 1 0,0 7 0 15,1 4 0-15,-7 23 0 0,10-27 1 16,-10 27 0-16,0 0 2 0,17-5 4 16,-17 5 1-16,20 14 8 0,-20-14 10 15,23 30 7-15,-9-8 2 0,-4 1 0 0,1 3-3 16,-1 2-4-16,0-2-1 0,-3-2-3 15,3-5-2-15,-3-2-4 0,-7-17-4 16,20 17-2-16,-20-17-4 0,23 4-7 16,-23-4-6-16,33-4-6 0,-16-5-8 15,-17 9-1-15,30-27 0 0,-18 9 7 16,-2-4 1-16,-2 0 1 0,-3-1 4 16,-3 0 0-16,-4 0 8 0,-1 3 7 0,-5 2 7 15,8 18 7-15,-12-27 8 16,12 27 20-16,0 0 9 0,-19-13 2 0,19 13-3 15,0 0-17-15,0 0-10 0,-18 7-10 16,18-7-3-16,-7 19-1 0,7 1 1 16,-2 1 4-16,7 6 0 0,2 0 1 15,0 0-3-15,5-1-6 0,-2-5-10 16,3-3-16-16,-13-18-17 0,24 23-24 16,-24-23-33-16,27 10-12 0,-27-10-18 15,30-4 23-15,-30 4-158 0</inkml:trace>
  <inkml:trace contextRef="#ctx0" brushRef="#br0" timeOffset="3480.695">8749 8484 526 0,'0'0'96'0,"0"0"-8"0,-7-23-75 15,7 23-28-15,0 0 5 16,23-24 5-16,-23 24-3 0,28-13-11 0,-28 13-18 15,32-2-14-15,-15 8-15 0,3 7-1 16,-2 7 19-16,-1 8-184 0</inkml:trace>
  <inkml:trace contextRef="#ctx0" brushRef="#br0" timeOffset="3602.593">8956 9212 771 0,'0'0'66'0,"0"0"-156"0,0 0-58 16,4-17 26-16,-4 17-146 0</inkml:trace>
  <inkml:trace contextRef="#ctx0" brushRef="#br0" timeOffset="4066.537">9382 8525 440 0,'0'0'86'0,"0"0"2"16,0 0-9-16,0 0-59 0,0 0 0 15,0 0 6-15,-18-9 0 0,18 9-6 16,0 0-2-16,0 0-6 0,-19 13 2 16,19-13-4-16,-7 17-3 0,7-17-3 15,0 26-6-15,0-26-4 0,15 33-4 16,-5-16-3-16,4 0 2 0,-14-17 2 0,28 30 3 15,-28-30 4-15,30 24 1 0,-30-24 1 16,33 21 4-16,-33-21-2 0,31 20 2 16,-31-20 0-16,13 18 4 0,-13-18 7 15,0 0 5-15,-2 20 4 0,2-20-6 16,-15 19-7-16,15-19-6 0,-29 21-7 16,29-21-9-16,-28 13-14 0,28-13-19 15,-27 3-29-15,27-3-30 0,-23-6-15 0,23 6 20 16,-6-18-171-16</inkml:trace>
  <inkml:trace contextRef="#ctx0" brushRef="#br0" timeOffset="4498.084">9818 8474 360 0,'0'0'40'16,"0"0"12"-16,0 0 5 0,-23 7 1 0,23-7-28 15,-21 4-5-15,21-4 4 0,-22 10 2 16,22-10 3-16,-18 16 2 0,18-16-2 16,-12 21-4-16,12-21-9 0,-8 31-9 15,7-7-6-15,2 1-3 0,5-1-6 16,4 0-4-16,0-4-8 0,0-2-5 0,-10-18 0 16,25 26 3-16,-25-26 6 15,26 13 1-15,-26-13 1 0,0 0-1 0,21-7 2 16,-21 7-2-16,13-20-9 0,-13 20-7 15,3-34-7-15,-6 14-7 0,-3-2 1 16,-4-2-2-16,-1 0-3 0,-1 0 4 16,-3 1 4-16,-2 0 12 0,-3 2 12 15,-2 0 9-15,3 2 8 0,-3 2 10 16,4 0 13-16,18 17 9 0,-29-27 11 16,29 27 8-16,-20-24 5 0,20 24 7 0,-11-22-3 15,11 22-14-15,0-21-16 16,0 21-17-16,7-24-9 0,-7 24-4 0,14-23-4 15,-14 23-4-15,22-20-14 0,-22 20-22 16,22-14-23-16,-22 14-19 0,25-1-18 16,-25 1 11-16,27 17 22 0,-27-17-178 15</inkml:trace>
  <inkml:trace contextRef="#ctx0" brushRef="#br0" timeOffset="4671.759">9940 7905 463 0,'0'0'106'0,"0"0"-1"0,0 0-20 15,-3 17-73-15,3-17-18 0,-4 37-1 16,-2-8 1-16,2 7-21 0,-6 2-24 16,3 1-25-16,1 2-19 0,2 5 21 15,-44-59-148-15</inkml:trace>
  <inkml:trace contextRef="#ctx0" brushRef="#br0" timeOffset="5041.985">10215 8243 420 0,'0'0'85'0,"0"0"4"0,0 0-1 0,0 0-55 15,0 0-12-15,13 31 12 0,-9-6 14 16,0 6 14-16,2 4 2 0,1 5-13 16,0 2-15-16,0 0-12 0,2 2-17 15,2-1-3-15,-4 0-4 0,0-2-18 16,2 3-31-16,-2 0-47 0,-7 0-57 16,0-2-6-16,0-7 30 0,-3-12-152 15</inkml:trace>
  <inkml:trace contextRef="#ctx0" brushRef="#br0" timeOffset="5180.862">10212 8587 421 0,'0'0'64'0,"0"0"-9"16,0 0-6-16,0 0-55 0,23-5-19 16,-23 5-6-16,24-3-15 0,-4-1-8 0,7-2 11 15,-2-4 17-15,4 0-188 16</inkml:trace>
  <inkml:trace contextRef="#ctx0" brushRef="#br0" timeOffset="5921.489">10633 8636 346 0,'0'0'0'0,"0"0"16"0,0 0 14 16,0 0 6-16,0 0 4 0,0 0-10 16,0 0-11-16,0 0 1 0,-4-19 7 0,4 19 8 15,0 0 11-15,0 0 4 16,-16-21-1-16,16 21-7 0,0 0-8 0,-21-11-8 15,21 11-4-15,0 0-4 16,-17-3-4-16,17 3-4 0,0 0-5 0,-17 8 0 16,17-8-3-16,-17 17-2 0,17-17 0 15,-16 29-1-15,9-12-2 0,3 4-1 16,-2 1-6-16,7 2-4 0,4-1-6 16,2-2-9-16,-3 0 0 0,2-1-5 15,4-3 1-15,-10-17 9 0,18 24 5 0,-18-24 6 16,28 10 5-16,-28-10 3 0,32-1 3 15,-32 1 1-15,37-13 3 0,-37 13-5 16,34-27-1-16,-21 10 3 0,-2-3-1 16,2-1 3-16,-5-1 3 0,1 4 2 15,-9-1 9-15,0 19 11 0,0-24 11 16,0 24 9-16,0 0 2 0,-7-20-2 16,7 20-2-16,0 0-4 0,0 0-3 15,0 0-8-15,0 0-11 0,0 0-10 16,0 0-6-16,0 0 1 0,0 0-1 0,-13 24 3 15,13-24 0-15,10 37-3 0,-7-12 1 16,5 0-2-16,1 1-1 0,1-3 0 16,-2-2-2-16,5-1-8 0,-1-2-16 15,-12-18-19-15,25 27-21 0,-25-27-16 16,22 10 3-16,-22-10 9 0,22-5 5 16,-22 5 20-16,25-26 1 0,-14 8-3 15,2-5 1-15,0-4 0 0,-4 0 13 0,-4 0 11 16,0 7 20-16,-2 3 8 15,-3 17 10-15,0-17 17 0,0 17 15 0,0 0 11 16,0 0-5-16,0 0-15 0,0 0-10 16,0 0-5-16,0 0 4 0,2 28 4 15,2-8-1-15,2 3 0 0,1 1-9 16,-2-1-8-16,3-3-18 0,-1-2-27 16,-7-18-24-16,14 24-33 0,-14-24-20 15,0 0-183-15</inkml:trace>
  <inkml:trace contextRef="#ctx0" brushRef="#br0" timeOffset="6054.976">11013 8469 557 0,'0'0'78'16,"-24"-5"-20"-16,24 5-109 0,0 0-37 15,-17 3 10-15,17-3-186 0</inkml:trace>
  <inkml:trace contextRef="#ctx0" brushRef="#br0" timeOffset="6267.932">10839 8051 568 0,'0'0'144'0,"0"0"3"15,0 0-75-15,-4 30-59 0,1-7-5 16,0 8-2-16,-2 6-2 0,3 4-8 16,-1 1-15-16,1 0-41 0,-3 2-34 15,0-1-18-15,3 3-18 0,4-2 36 16,0-3-166-16</inkml:trace>
  <inkml:trace contextRef="#ctx0" brushRef="#br0" timeOffset="7302.136">11694 8559 414 0,'7'-24'98'0,"-7"24"28"15,-7-24 28-15,7 24-27 16,-8-17-31-16,8 17-18 0,0 0-22 0,-19-16-21 15,19 16-6-15,-17-6-5 0,17 6-8 16,-17-1-2-16,17 1-7 0,0 0-4 16,-24 3-2-16,24-3-9 0,0 0-5 15,-17 20-2-15,17-20-1 0,-3 31 2 16,3-10 3-16,3 6 3 0,1 0-3 16,6-1 2-16,-3-2 4 0,3-3-1 15,0-1 4-15,-1-1-1 0,-1-2-3 0,-8-17-1 16,10 25-5-16,-10-25-4 15,4 18 3-15,-4-18-7 0,-4 18-7 0,4-18-15 16,-13 19-14-16,13-19-2 0,0 0 6 16,-17 15 5-16,17-15-4 0,0 0-10 15,0 0-4-15,0 0 3 0,-7-18 7 16,7 18 16-16,7-24 6 0,3 5 8 16,7 1 9-16,0-2 5 0,6 0 6 0,1 3 4 15,1 2 1-15,-3 3 1 16,-3-3 1-16,-2 3 4 0,-17 12 0 0,30-25 4 15,-30 25 4-15,27-17 4 0,-27 17 3 16,17-7 5-16,-17 7 6 0,0 0 9 16,0 0 13-16,0 0 6 0,0 0 3 15,0 0-9-15,0 0-13 0,0 0-11 16,0 0-13-16,0 0-6 0,0 0-3 16,0 0-2-16,-6 19-1 0,6-19-2 15,6 30 0-15,-2-12-2 0,3 2 0 0,-1 0 0 16,1-2-3-16,-7-18-3 0,16 27-1 15,-16-27-2-15,24 19-2 0,-24-19 0 16,21 10 0-16,-21-10 2 0,0 0 4 16,24-3 3-16,-24 3 4 0,20-21 3 15,-20 21 0-15,13-36-2 0,-6 16 2 16,0 0 1-16,-1 0 4 0,-2 2 6 16,-4 1 6-16,-4 0 6 0,4 17 12 15,-6-27 10-15,6 27 1 0,0 0-3 16,0 0-10-16,0 0-14 0,0 0-10 0,0 0-7 15,0 0-4-15,0 0-1 0,0 0 0 16,0 0 2-16,0 25-1 0,6-3-2 16,-2 0 1-16,3 0-2 0,3-1-2 15,0-1-5-15,0 0-7 0,0 0-22 16,-3-2-31-16,-7-18-41 0,13 27-45 16,-13-27-12-16,0 0 13 0,24 3 40 15,-24-3 51-15,7-33-168 0</inkml:trace>
  <inkml:trace contextRef="#ctx0" brushRef="#br0" timeOffset="7491.725">12054 8374 516 0,'0'0'164'16,"0"0"6"-16,0 0-24 0,0 0-104 16,0 0-37-16,0 0-4 0,0 0 1 0,0 0 1 15,0 0 3-15,17-3 3 16,-17 3-2-16,0 0-5 0,0 0-5 0,17 22-9 15,-17-22-11-15,8 24-16 0,-6-7-21 16,-2 3-30-16,-7 2-26 0,0 5-16 16,0 2 19-16,-6-2-167 0</inkml:trace>
  <inkml:trace contextRef="#ctx0" brushRef="#br0" timeOffset="7696.968">11960 8136 395 0,'13'-19'36'0,"-13"19"4"0,13-32 6 16,-13 32-22-16,24-23 2 0,-24 23 7 15,23-11 2-15,-23 11-3 0,18-6-3 16,-18 6-8-16,20 3-7 0,-20-3-2 16,13 17-4-16,-13-17-4 0,7 32-6 0,-7-11-21 15,-5 5-23-15,0 3-24 16,-9 6-23-16,3 3 17 0,4 3-179 0</inkml:trace>
  <inkml:trace contextRef="#ctx0" brushRef="#br0" timeOffset="8746.836">12665 8560 376 0,'0'0'-2'15,"0"0"0"-15,-3-20 4 0,3 20 3 16,0 0 8-16,0 0 21 0,0 0 9 16,0 0-1-16,0 0-8 0,-17-2-18 15,17 2-13-15,0 0 0 0,-17 17 2 16,17-17 3-16,-16 30 3 0,6-10 2 16,-1 4-1-16,1 1-2 0,-3 4-4 15,2 1-2-15,5 0-2 0,4-3-5 0,0-3-7 16,4-4-6-16,-2-20-5 15,9 28-2-15,-9-28 1 0,0 0 6 0,23 13 6 16,-23-13 7-16,20-13 5 0,-20 13 1 16,28-35 0-16,-15 6-2 0,0-2-4 15,-2-5 0-15,-1-1-1 0,-3-4 1 16,0 0 4-16,-1-2 1 0,-6 0-2 16,-4 1 1-16,-2-4-3 0,2 2 2 15,-6-1 2-15,1-1 3 0,-2 5 10 16,1 5 12-16,-3 8 14 0,2 9 10 0,11 19 8 15,-10-17 4-15,10 17-10 0,0 0-11 16,0 0-21-16,0 0-14 0,0 0-3 16,0 0 6-16,-5 27 17 0,13-1 10 15,-6 14 6-15,6 2-4 0,0 4-13 16,1-1-8-16,-1-1-8 0,2 1-3 16,0-3-4-16,3-1-1 0,4-1-2 15,3-4-7-15,0-6-3 0,4-9-1 0,-4-4-2 16,1-5-4-16,-4-5-4 0,0-3-6 15,3-4-4-15,-3-3 3 0,-17 3 6 16,27-13 4-16,-27 13 6 0,25-27 3 16,-15 9 4-16,1-2 3 0,-7-1 2 15,2-1 5-15,-5 4 9 0,-4 1 2 16,3 17 4-16,-7-27 4 0,7 27 5 16,-12-22 4-16,12 22 3 0,0 0-4 15,-18-15-7-15,18 15-5 0,0 0-4 16,0 0-7-16,0 0-3 0,0 0-6 0,0 0-1 15,0 0 2-15,3 22 0 0,-1-5 1 16,1 6-2-16,-1 3 0 0,6 1-1 16,-6-2-5-16,5-5-4 0,-7-20-4 15,23 30-2-15,-6-18 3 0,5-2 1 16,-22-10-7-16,28 11-2 0,-28-11 0 16,26-1 1-16,-26 1 8 0,34-12 0 15,-34 12 2-15,21-24 1 0,-21 24 3 0,13-28 3 16,-13 28 5-16,3-35 3 0,-6 15 1 15,0 2 4-15,-4-1 9 0,7 19 10 16,-7-22 3-16,7 22 1 0,0 0-1 16,-7-19-4-16,7 19-2 0,0 0-3 15,0 0-9-15,0 0-8 0,0 0-6 16,0 0-4-16,0 0-5 0,0 0 1 16,0 0 0-16,0 0 4 0,4 27 4 0,-4-27 2 15,13 36 1-15,-6-13-2 16,3-1-4-16,-3 0-12 0,0-2-17 0,6-2-32 15,-3-1-37-15,-10-17-36 0,21 24-19 16,-21-24 6-16,23 7 40 0,-23-7 48 16,24-8 36-16,-24 8 27 0,23-26-199 15</inkml:trace>
  <inkml:trace contextRef="#ctx0" brushRef="#br0" timeOffset="9767.092">13333 8512 366 0,'0'0'-1'16,"0"0"50"-16,0 0 44 15,0 0 8-15,0 0 0 0,0 0-51 0,0 0-47 16,0 0-6-16,0 0 6 0,0 0 12 16,0 20 14-16,0-20 4 0,7 33-1 15,1-16-7-15,-6 0-9 0,-2-17-4 16,7 30-5-16,-7-30-2 0,0 20-3 16,0-20-1-16,0 0 0 0,0 0 0 15,0 0 5-15,0 0 11 0,0 0 12 16,0 0 4-16,0 0-7 0,0 0-8 0,0-25-10 15,0 25-2-15,-7-29 0 0,7 9 0 16,2 1-3-16,-2 1 1 0,0 18 4 16,3-23 3-16,-3 23 0 0,0 0 1 15,7-19-2-15,-7 19-4 0,0 0 1 16,0 0-2-16,20-5-3 0,-20 5 0 16,0 0-1-16,17 12-1 0,-17-12 0 15,20 19-1-15,-20-19-4 0,17 23-5 0,-17-23-13 16,17 31-31-16,-6-14-35 0,-2 0-34 15,-9-17-24-15,17 26 3 0,-17-26 32 16,27 11 39-16,-27-11 36 0,37-5 29 16,-20-5 7-16,4-2 0 0,-1-1 3 15,-20 13-2-15,30-30 1 0,-20 13-1 16,-10 17-2-16,18-25 2 0,-18 25 25 16,6-24 26-16,-6 24 19 0,-10-23 19 0,10 23 4 15,-13-21-6-15,13 21-6 16,-14-18-4-16,14 18-17 0,0 0-9 0,-20-17-5 15,20 17-11-15,0 0-12 0,0 0-9 16,0 0-9-16,0 0-6 0,0 0-6 16,0 0-4-16,-17 15 1 0,17-15 3 15,-3 34 3-15,2-10 1 0,1 0-4 16,7 3-7-16,0-3-8 0,3-1-5 16,1-4-7-16,-11-19 1 0,16 22 7 15,-16-22 2-15,24 12 7 0,-24-12 3 0,20 1 2 16,-20-1 2-16,0 0 4 15,22-11 3-15,-22 11 5 0,0 0 7 0,7-22 6 16,-7 22 0-16,1-18-2 0,-1 18 1 16,-1-23 1-16,1 23 1 0,-7-20 5 15,7 20 2-15,0 0 0 0,0 0 1 16,0 0-8-16,0 0-11 0,0 0-11 16,0 0-8-16,0 0 3 0,0 0 3 15,0 0 5-15,-10 30 7 0,15-6 1 16,2 3-1-16,3 2 1 0,0 2-2 0,2 0 1 15,1 4 0-15,1 2 3 0,-1-2 1 16,1 5 2-16,1 0-1 0,-3 1-5 16,1 0-1-16,-6-2-5 0,-3 1 0 15,2-2-7-15,-6-2-4 0,-3-2 0 16,-4-4-9-16,-7-6 1 0,4-4 2 16,10-20-7-16,-33 25-5 0,33-25-13 15,-39 13-18-15,12-12 6 0,-2-3 19 0,0-7 33 16,2-4 38-16,1-2 19 0,2-7 7 15,4 2-4-15,3 0 3 0,6 2-1 16,11 18-12-16,-13-28-7 0,13 28-20 16,-4-30-14-16,5 11-2 0,-1 2-2 15,0 17 2-15,10-26 1 0,-10 26 1 16,16-22 1-16,-16 22-1 0,21-30-1 16,-21 30-2-16,23-24-2 0,-23 24-2 15,0 0 0-15,21-19 1 0,-21 19 1 16,27-20 0-16,-10 7 1 0,3-2-2 0,0 1-1 15,-3 2-3-15,0 1-7 16,0 4-7-16,-17 7-8 0,25-15-19 0,-25 15-32 16,0 0-42-16,0 0-29 0,12-17-11 15,-12 17 36-15,0 0 50 0,-17-2 41 16,17 2-169-16</inkml:trace>
  <inkml:trace contextRef="#ctx0" brushRef="#br0" timeOffset="10176.914">13103 8959 509 0,'0'0'212'16,"0"0"14"-16,0 0-9 0,0 0-105 15,0 0-107-15,0 0-26 0,0 0-12 16,0 0-16-16,0 0-40 0,0 0-50 16,0 0-37-16,0 0-4 0,0 0 48 0,-27-10 62 15,27 10-158-15</inkml:trace>
  <inkml:trace contextRef="#ctx0" brushRef="#br0" timeOffset="10917.741">14298 8585 365 0,'17'5'-1'0,"-17"-5"11"16,20-3 12-16,-20 3 8 0,11-22 1 15,-5 3-5-15,4-5-12 0,1-3-2 16,5-3 0-16,-6-3 3 0,4-1 11 0,-4 0 17 15,-10-3 6-15,4 0 6 0,-5-1-4 16,-2-2-9-16,-3 0-5 0,2 3-8 16,-7 1 0-16,5 5-6 0,-4 6 7 15,3 6 21-15,-2390 19 5 0,4784-18-1 16,-2387 18-12-16,0 0-25 0,0 0-12 16,0 0-6-16,0 0-1 0,0 0 2 15,0 0 2-15,-4 31 5 0,8-1 3 0,3 11 3 16,-1 9-2-16,1 5-1 15,4 4-3-15,-4-5-4 0,6-5-2 0,-3-4-1 16,2-6-3-16,-1-3-2 0,-2-5-6 16,3-1-6-16,-6-7-11 0,-6-23-28 15,10 24-44-15,-10-24-34 0,0 0-12 16,0 0 19-16,0 0 38 0,14-17 17 16,-14 17 21-16,7-37 12 0,-7 11-192 0</inkml:trace>
  <inkml:trace contextRef="#ctx0" brushRef="#br0" timeOffset="11097.515">14305 8351 368 0,'0'0'27'0,"0"0"52"0,0 0 56 16,0 0 4-16,0 0-22 0,0 0-50 16,23 6-51-16,-23-6-8 0,30 3-5 15,-9 0-11-15,2-2-19 0,0-2-31 0,4-1-31 16,0-1-9-16,2 1 1 15,1-4 11-15,-5 3 25 0,-3-1 20 0,-20-18 14 16,18 24-188-16</inkml:trace>
  <inkml:trace contextRef="#ctx0" brushRef="#br0" timeOffset="11870.572">14831 8452 348 0,'0'0'1'16,"6"-17"14"-16,-6 17 20 0,0 0 20 15,-10-21 20-15,10 21 11 0,0 0 3 16,0 0-11-16,-21-16-18 0,21 16-21 15,0 0-18-15,0 0-7 0,-20-1-2 0,20 1-4 16,0 0-2-16,-20 17-2 0,20-17-3 16,-13 33-1-16,6-11 2 0,3 1-2 15,1 3 1-15,3-1-2 0,3 0-4 16,0-1-2-16,1-2-6 0,0-3-5 16,-4-19-3-16,10 30-4 0,-10-30-6 0,0 0-5 15,26 18-2-15,-26-18 0 16,21-7 7-16,-21 7 8 0,20-24 3 0,-9 3 4 15,4-5-1-15,-4-2 1 0,-2-1 7 16,-2 4 3-16,-2 3 6 0,-5 2 6 16,-3 3 8-16,3 17 11 0,-4-25 15 15,4 25 17-15,0 0 6 0,0 0-3 16,-17-17-8-16,17 17-18 0,0 0-13 16,0 0-7-16,0 0-10 0,0 0 1 15,-7 18 4-15,7-18 3 0,3 33 3 0,-3-10-2 16,4 4-3-16,-1 2-4 15,1 0-7-15,1-1-13 0,0-3-19 0,2-4-24 16,0-4-38-16,-7-17-22 0,13 24-9 16,-13-24 9-16,17 12 40 0,-17-12-170 15</inkml:trace>
  <inkml:trace contextRef="#ctx0" brushRef="#br0" timeOffset="12272.573">15079 8492 364 0,'0'0'57'0,"0"0"22"0,0 0 6 16,0 0-17-16,6 19-24 0,-6-19-15 16,7 18-4-16,-7-18-5 0,3 30-7 15,-3-30-3-15,1 30-1 0,-1-30 3 16,6 24-2-16,-6-24-3 0,0 0-2 16,0 0-4-16,0 17 1 0,0-17-1 15,0 0 1-15,0 0 4 0,0 0 9 0,0 0 13 16,0 0 11-16,0 0 0 15,0 0-7-15,0 0-9 0,-7-27-8 0,7 27-4 16,0-31-2-16,4 11-6 0,2-3-3 16,1 0-2-16,0 5 0 0,-7 18 5 15,17-31-2-15,-17 31 4 0,17-22-2 16,-17 22 0-16,0 0 0 0,0 0-3 16,0 0-2-16,0 0 0 0,0 0-1 0,0 0 3 15,0 0 5-15,20 16 6 16,-20-16 7-16,7 30 9 0,-3-10 1 0,2 2-4 15,-3 3-10-15,-2-3-6 0,2 1-5 16,0-4-3-16,0-2-4 0,-3-17-10 16,11 25-21-16,-11-25-26 0,0 0-27 15,23 13-31-15,-23-13-14 0,27-10 0 16,-9-4 9-16,5-7-163 0</inkml:trace>
  <inkml:trace contextRef="#ctx0" brushRef="#br0" timeOffset="12680.964">14756 8209 357 0,'0'0'32'0,"13"-23"35"15,-13 23 22-15,0 0 6 0,14-18-18 0,-14 18-21 16,13-17-14-16,-13 17-9 0,21-16-8 16,-21 16-9-16,20-10-5 0,-20 10-2 15,0 0-1-15,23-4-5 0,-23 4-11 16,23 4-24-16,-23-4-34 0,18 9-31 16,-18-9-13-16,12 17 1 0,-12-17 29 0,8 18 33 15,-8-18-179-15</inkml:trace>
  <inkml:trace contextRef="#ctx0" brushRef="#br0" timeOffset="12837.749">15014 8001 388 0,'0'0'102'16,"0"0"29"-16,0 0 0 0,0 0-28 16,0 0-48-16,19 15-25 0,-19-15-1 15,20 19-15-15,-20-19-24 0,22 30-24 0,-10-10-26 16,3 2-28-16,-2 0-17 15,1 0-13-15,3-4 15 0,0 1-172 0</inkml:trace>
  <inkml:trace contextRef="#ctx0" brushRef="#br0" timeOffset="13376.707">15971 8237 345 0,'0'0'28'0,"-20"0"4"0,20 0 4 16,-20-1-7-16,20 1-13 0,-21 0 0 0,21 0 0 15,-27 1 5-15,27-1-1 16,-29 8 2-16,29-8 2 0,-22 12-2 0,22-12 3 15,-23 16 0-15,23-16-7 0,0 0-8 16,-2 19-5-16,2-19-4 0,9 17-2 16,-9-17 1-16,20 24 1 0,-20-24-1 15,23 28 4-15,-23-28 2 0,27 26 4 16,-10-13 1-16,0-2 0 0,0 2-4 16,-17-13-3-16,30 20-1 0,-30-20 2 15,18 17 1-15,-18-17 2 0,0 0 6 0,0 0 5 16,2 17 2-16,-2-17 0 15,0 0-10-15,-22 17-12 0,22-17-16 0,-24 11-30 16,24-11-20-16,-21 9-14 0,21-9-8 16,0 0 2-16,-23 6 18 0,23-6 19 15,0 0-181-15</inkml:trace>
  <inkml:trace contextRef="#ctx0" brushRef="#br0" timeOffset="13831.046">16267 8306 335 0,'0'0'34'0,"0"0"27"15,0 0 8-15,0 0-2 0,-19-16-26 16,19 16-24-16,-24-6-1 0,24 6 2 16,-32 5-3-16,10 0 2 0,4 2 9 15,-1 3 7-15,19-10 3 0,-27 27-5 0,27-27-13 16,-10 23-13-16,10-23-5 0,-3 27-2 15,6-10-4-15,4 2-2 0,-7-19-2 16,16 30 0-16,-16-30 5 0,24 18 7 16,-24-18 4-16,29 9 2 0,-12-8-1 15,1-2-3-15,-1-4-2 0,-17 5-7 16,23-14-1-16,-23 14 2 0,9-17 3 16,-9 17 6-16,-3-21 2 0,3 21-4 15,-12-33-16-15,4 13-23 0,-4-4-13 16,-3-3-16-16,-2-3 14 0,-5-4 25 0,2 3 31 15,3 4 38-15,0 5 21 0,3 5 6 16,1-1-9-16,6-1-14 0,0-1-10 16,4 2-4-16,3 18-4 0,3-30-8 15,-3 30-10-15,9-24-6 0,-9 24-3 16,15-23-2-16,-15 23 0 0,17-14-7 16,-17 14-7-16,0 0-3 0,20 0-12 15,-20 0-15-15,22 7-25 0,-22-7-30 0,24 13-14 16,-24-13-4-16,18 17 26 15,-46-68 37-15,28 51-174 0</inkml:trace>
  <inkml:trace contextRef="#ctx0" brushRef="#br0" timeOffset="14009.924">16550 7533 472 0,'0'0'190'0,"0"0"14"16,0 0 1-16,-20 7-125 0,20-7-61 0,0 0-14 15,-17 25-7-15,7-6-2 0,-7 13-9 16,0 8-6-16,-2 2-22 0,1 5-38 16,1-1-50-16,0-1-44 0,-2 2 5 15,4 2 39-15,-1 0-143 0</inkml:trace>
  <inkml:trace contextRef="#ctx0" brushRef="#br0" timeOffset="30437.808">17095 7537 334 0,'-14'32'-5'0,"2"-9"28"16,-5-4 15-16,2 3 3 0,-2 3 5 15,-1 7-25-15,6 9-1 0,0 10 4 0,2 5 12 16,3 6 4-16,-1 2 1 0,2 5 4 16,3-1-3-16,0-1 2 0,3-2-9 15,3-4-10-15,1-7-9 0,2-7-11 16,3-4 0-16,6-5-3 0,-2-1-6 16,4-2-26-16,2-4-41 0,1-8-34 15,-1-6-28-15,6-7 24 0,-5-13 39 16,4-9-164-16</inkml:trace>
  <inkml:trace contextRef="#ctx0" brushRef="#br0" timeOffset="31031.957">17500 8148 344 0,'0'0'68'16,"0"0"8"-16,0 0-14 0,0 0-24 0,0 0-51 15,25-33-6-15,-8 6 12 16,0-8 4-16,1-2-1 0,-2-6 1 0,-3 4 3 16,-5-2 2-16,-2 1 6 0,-3 2 7 15,-5 2 10-15,1 5 9 0,-5 8 10 16,6 23 6-16,-8-22-2 0,8 22-3 16,0 0-9-16,0 0-17 0,0 0-5 15,-20-5-5-15,20 5-4 0,-10 22 0 16,3-1-2-16,-3 13 2 0,3 12 0 15,1 13 2-15,3 7 4 0,6 5 1 0,1 3 0 16,5 1-3-16,1 4-2 0,-3-4-3 16,3-1-3-16,-2-7 1 0,1-3-3 15,-2-7 0-15,-3-10 1 0,-2-9 3 16,-4-8 6-16,1-7 7 0,-6-6 9 16,7-17 2-16,-10 21-1 0,10-21-6 15,0 0-8-15,-24 4-5 0,24-4-3 16,-27-12-1-16,27 12 0 0,-26-20 3 0,26 20 1 15,-20-29-5-15,11 12-2 0,4-6-1 16,2-4-13-16,4-2-10 0,5-4-12 16,5-1-18-16,4-1-18 0,2 3-14 15,0 0-19-15,3 5-3 0,-2 0-2 16,5 3 16-16,-2 6 27 0,-2-2 24 16,-19 20-168-16</inkml:trace>
  <inkml:trace contextRef="#ctx0" brushRef="#br0" timeOffset="31457.55">17803 8422 333 0,'0'0'-1'0,"20"-17"4"16,-20 17 11-16,7-24 1 0,-2 4-1 15,0-1-5-15,0-2-10 0,2-2-1 16,1 2 2-16,-1 0 1 0,1 6-1 16,-8 17 1-16,10-26 0 0,-10 26 1 15,0 0 0-15,0 0 0 0,0 0 4 16,0 0 3-16,18 2 4 0,-18-2 7 15,9 21 4-15,-2-2 8 0,-4 3 2 0,1 3 1 16,-1 2-1-16,-1-3-6 16,3-2-6-16,-2 0-6 0,-2-5-4 0,-1-17-6 15,7 24-1-15,-7-24-1 0,0 0-2 16,16 17-2-16,-16-17 0 0,17 3-3 16,-17-3-2-16,23-3-4 0,-23 3-8 15,27-8-10-15,-27 8-12 0,22-13-12 16,-22 13-14-16,23-17 4 0,-23 17 12 15,20-24 17-15,-16 5-178 0</inkml:trace>
  <inkml:trace contextRef="#ctx0" brushRef="#br0" timeOffset="31961.317">18225 8373 331 0,'0'0'-2'0,"0"0"1"16,0 0 0-16,0 0 4 0,19 2 1 16,-19-2 1-16,10-18 1 0,-10 18-4 15,12-31-1-15,-6 12-1 0,1-2-2 16,-5-1 0-16,1 1 2 0,-4 4 2 15,1 17 9-15,-4-21 11 0,4 21 5 0,0 0 4 16,-17-9-2-16,17 9-6 0,0 0 0 16,-22 9 3-16,22-9 5 0,-17 15 5 15,17-15 7-15,-11 35-1 0,9-16-4 16,-1 4-4-16,3 0-9 0,5 0-7 16,0-1-5-16,5 1-7 0,0-3-5 15,-10-20-10-15,25 30-24 0,-8-20-30 16,3 0-19-16,-1-6-9 0,6-5 4 0,-1-3 23 15,3-9 21-15,0-4-183 16</inkml:trace>
  <inkml:trace contextRef="#ctx0" brushRef="#br0" timeOffset="32397.459">18590 8237 330 0,'0'0'18'0,"-20"-4"29"0,20 4 12 16,-21-6 6-16,21 6-13 0,-19-1-20 15,19 1-6-15,0 0-6 0,-19 7-3 0,19-7-8 16,0 0-4-16,-19 27-3 16,19-27-1-16,-9 30-1 0,9-30-4 0,-1 31-3 15,1-12-5-15,1 2-3 0,4-1-4 16,0-1-3-16,4-2-2 0,-9-17 0 16,21 24 1-16,-21-24 7 0,30 11 4 15,-10-11 6-15,0-5 2 0,1-4-3 16,2-4-1-16,0-4-4 0,-2 0-1 0,-2-4 1 15,-5-2 1-15,-4 2 1 16,-4-2 4-16,-5 2 8 0,-2-1 8 0,-4 4 10 16,3 1 9-16,2 17 9 0,-13-17 2 15,13 17 1-15,0 0 0 0,-22-9-5 16,22 9-3-16,0 0-6 0,0 0-2 16,-17 26 0-16,14-5 3 0,-1 6 3 15,1 11 0-15,5 5 1 0,1 4 1 16,2 3 0-16,4 0-5 0,-2 1-6 15,3-1-8-15,-2-2-9 0,1 2-1 0,1-2-2 16,-4 3-1-16,1-1-1 0,-4-4-1 16,-1-6-11-16,0-8-18 0,1-6-23 15,-6-9-43-15,3-17-26 0,-7 18-17 16,7-18 10-16,0 0-151 0</inkml:trace>
  <inkml:trace contextRef="#ctx0" brushRef="#br0" timeOffset="33708.46">19371 8521 339 0,'0'0'6'0,"0"0"15"0,17-22 13 0,-17 22 6 16,7-28-4-16,-2 8-13 16,3-3-11-16,-1-3-4 0,3-1 3 0,0 5 1 15,-3-1 0-15,1 3-1 0,-1 2-2 16,-7 18 0-16,12-29-2 0,-12 29-2 16,0 0-2-16,0 0-2 0,0 0 0 15,0 0-2-15,0 0 0 0,0 0 0 16,0 0 6-16,0 0 9 0,12 17 8 0,-12-17 3 15,3 31-2-15,1-11-4 16,2-1-9-16,-1-1-3 0,2-1-1 0,-7-17-4 16,17 29 0-16,-17-29-2 0,25 20 1 15,-25-20-3-15,27 11 1 0,-27-11-1 16,30-1-2-16,-30 1-2 0,31-14-4 16,-31 14-5-16,28-33-6 0,-15 9-6 15,-4-2 3-15,-2-2 5 0,-3-1 7 0,-1 2 11 16,-6 1 4-16,0 8 8 15,3 18 8-15,-10-20 4 0,10 20-1 0,0 0-5 16,0 0-6-16,-21-6 0 0,21 6 3 16,0 0 7-16,-17 13 5 0,17-13 2 15,-10 30-1-15,4-10-2 0,5 6-3 16,1 1-5-16,0-2-4 0,4 1-7 16,3-2-3-16,2-1-5 0,1-2-12 15,1-2-18-15,-11-19-22 0,24 25-20 16,-24-25-13-16,32 13-5 0,-14-12 7 0,-1-3 19 15,-17-28-174-15</inkml:trace>
  <inkml:trace contextRef="#ctx0" brushRef="#br0" timeOffset="34160.846">19923 8222 375 0,'0'0'75'0,"0"0"8"0,0 0 1 16,0 0-37-16,0 0-35 0,0 0-8 16,0 0 5-16,5 25 8 0,-3-6 8 15,3 4 2-15,-1-1-3 0,2 3-6 16,-2-3-6-16,2 1-2 0,1 0-6 0,0-5-2 15,-7-18-2-15,15 29-2 0,-15-29-2 16,0 0-6-16,25 16-2 0,-25-16-3 16,0 0 1-16,24-6 2 0,-24 6 0 15,21-23-5-15,-8 3-3 0,-3-7 0 16,0-1 1-16,-3-1 10 0,-4 4 10 16,-2 2 11-16,-1 23 16 0,-3-29 18 15,3 29 9-15,0 0 6 0,0 0-2 16,0 0-10-16,0 0-9 0,0 0-10 15,0 0-13-15,0 0-6 0,0 0-4 0,0 0 0 16,-8 27 1-16,8-4 1 16,-3 3-2-16,6-1-2 0,-3 2-3 0,4-4-6 15,2 0-13-15,1-2-26 0,0-2-45 16,-7-19-40-16,14 28-23 0,-14-28-2 16,23 9 44-16,-23-9-152 0</inkml:trace>
  <inkml:trace contextRef="#ctx0" brushRef="#br0" timeOffset="34422.526">20400 8210 474 0,'0'0'123'0,"0"0"13"15,-20-7-15-15,20 7-43 0,0 0-19 16,0 0-5-16,0 0-9 0,0 0-15 16,0 0-9-16,0 0-8 0,0 0-11 15,0 0-6-15,0 0-2 0,-11 33-2 0,12-10-3 16,5 2-2-16,1 1-6 15,3-2-7-15,0-2-6 0,0-4 0 0,1 1 6 16,-1-2 6-16,-10-17 8 0,13 22 4 16,-13-22-1-16,0 0 1 0,0 0-1 15,0 0-1-15,0 0-15 0,-27 19-27 16,27-19-25-16,-33 4-15 0,16-5-4 16,17 1 8-16,-24-9 24 0,24 9 21 15,0 0-179-15</inkml:trace>
  <inkml:trace contextRef="#ctx0" brushRef="#br0" timeOffset="34707.077">20571 8351 359 0,'32'5'38'0,"-32"-5"4"15,25 2 2-15,-25-2-5 0,0 0-15 16,24-5-3-16,-24 5-1 0,18-9-11 16,-18 9-4-16,14-18-2 0,-14 18 0 15,13-30 0-15,-9 10-4 0,-4-1 2 16,0-2 1-16,-2 4 9 0,2 19 13 15,-7-25 14-15,7 25 16 0,0 0 4 0,-18-9-3 16,18 9-8-16,0 0-8 0,-19 3-5 16,19-3-6-16,0 0-4 0,-22 26-4 15,17-4-3-15,-3 7 0 0,4 2 1 16,3 3-3-16,1-1-4 0,4 0-3 16,5-2-4-16,-1-3-3 0,8-3-1 15,1-4-5-15,6-3-15 0,-2-3-33 16,6-4-46-16,0-4-39 0,3-7-27 0,0-7 18 15,1-6-152-15</inkml:trace>
  <inkml:trace contextRef="#ctx0" brushRef="#br0" timeOffset="35657.398">21707 8230 333 0,'0'0'-2'0,"0"0"1"15,0 0 0-15,0 0 22 0,16-20 18 16,-16 20 10-16,0 0 4 0,0 0-16 0,0 0-11 16,0 0-6-16,0 0 1 0,0 0-2 15,0 0-3-15,0 0 2 0,0 0 2 16,0 0 3-16,0 0 2 0,0 0 3 16,0 0 2-16,0 0 1 0,0 0-2 15,0 0-4-15,0 0-5 0,0 0-4 16,0 0-2-16,0 0-1 0,-23 10-3 15,15 7 1-15,-1 6-4 0,-1 3-1 0,3 2-1 16,3-1-2-16,-3-1-1 0,4-3-1 16,0-2-3-16,3 0-7 0,3 1-14 15,0-4-19-15,4-1-24 0,-7-17-26 16,21 26-12-16,-2-19-11 0,3-4 23 16,5-9-162-16</inkml:trace>
  <inkml:trace contextRef="#ctx0" brushRef="#br0" timeOffset="35957.977">22002 8270 382 0,'0'0'86'0,"0"0"5"0,0 0 2 16,0 0-46-16,-22-1-35 0,22 1-3 16,0 0-1-16,-19 15-3 0,19-15-1 15,-17 30-3-15,7-10-1 0,5 0 1 16,4 0-2-16,2 0-1 0,6 0-3 15,1-3-9-15,-8-17-3 0,18 26-4 0,-18-26 3 16,27 7 9-16,-27-7 3 0,33-10 4 16,-16-2 2-16,3-2 1 0,-6-3 1 15,-1-1 2-15,-6-1 3 0,-7 19 1 16,7-28 6-16,-7 28 1 0,-7-22-3 16,7 22-5-16,-20-15-11 0,20 15-7 15,-27-12-7-15,27 12-7 0,-30-5-9 16,30 5-15-16,-27-2-22 0,27 2 2 0,-18 7 11 15,18-7-173-15</inkml:trace>
  <inkml:trace contextRef="#ctx0" brushRef="#br0" timeOffset="36383.172">22282 8300 348 0,'0'0'33'15,"0"0"2"-15,0 0 1 0,11-30-17 16,-3 10-16-16,4-4 0 0,-2-4-1 16,0-4 0-16,0 2-1 0,-1-4 3 15,-2 0 5-15,-1 1 6 0,-2 2 3 16,-3-3 4-16,-1 3 0 0,-3 4 2 0,-2 4 9 15,5 23 12-15,-7-23 10 16,7 23-6-16,0 0-12 0,0 0-18 0,0 0-21 16,0 0-6-16,0 0-3 0,-15 20 0 15,11 4 7-15,1 13 5 0,2 13 5 16,2 7 1-16,2 4 0 0,1 5-2 16,4-1-3-16,-4-1-1 0,2-1 0 15,-2-5-3-15,1 0-5 0,-3 1-3 16,-4-8-1-16,0-4 1 0,-4-6 3 15,-1-10 1-15,-2-6 3 0,-1-7-5 0,10-18-19 16,-27 21-20-16,27-21-18 16,-27 2-11-16,27-2-1 0,-24-29 14 0,17 5 18 15,6-10 17-15,3-7-177 0</inkml:trace>
  <inkml:trace contextRef="#ctx0" brushRef="#br0" timeOffset="36920.696">22663 8097 374 0,'17'-12'23'0,"-17"12"9"0,20-23-13 15,-20 23-18-15,23-35-9 0,-9 16-8 16,-4-8 6-16,0 0-1 0,-5-1 8 16,-3-1 14-16,-4 4 12 0,-3 5 12 15,5 20 12-15,-13-26 2 0,13 26-1 16,0 0-13-16,-22-8-12 0,22 8-12 15,0 0-9-15,-22 18 3 0,15 2 0 0,-3 9 3 16,0 12 0-16,3 7-1 16,2 8 0-16,2 5-2 0,4 2 3 0,2 1 0 15,1 0 1-15,3-3-3 0,-2-2-4 16,2-3-7-16,-2-3-7 0,-2-4-4 16,-1-3 1-16,-4-8 4 0,-1-9 6 15,-1-8 6-15,4-21 1 0,-20 23-5 16,20-23-11-16,-32 14-12 0,14-8-6 0,1-3 2 15,17-3 12-15,-25-5 15 0,25 5 5 16,-13-20 1-16,13 20-2 0,1-29-8 16,9 9-8-16,6-7-2 0,2-2-8 15,5-2-5-15,1 0 2 0,1-1 0 16,-1 1 6-16,1 3 10 0,0 1 6 16,-3 1-4-16,0 3 4 0,-7 0-1 15,0 5 3-15,-15 18 9 0,21-29 6 0,-21 29 9 16,0 0 8-16,0 0 9 15,0 0 2-15,0 0-4 0,0 0-8 0,0 0-8 16,0 0-9-16,0 0-2 0,0 0 3 16,0 0 4-16,13 30 0 0,-12-8-2 15,1 2-6-15,-1-1-6 0,-1-1-13 16,3 0-17-16,-3-22-20 0,7 28-27 16,-7-28 6-16,0 0 15 0,21 3 20 15,-21-3-167-15</inkml:trace>
  <inkml:trace contextRef="#ctx0" brushRef="#br0" timeOffset="37039.507">22979 8182 389 0,'0'0'51'0,"-24"-3"1"15,24 3-10-15,0 0-45 0,-17 2-32 16,17-2-16-16,0 0 1 0,-17 21 12 16,17-21 21-16,-6 17-184 0</inkml:trace>
  <inkml:trace contextRef="#ctx0" brushRef="#br0" timeOffset="37450.957">23149 8272 344 0,'0'0'-5'0,"0"0"32"0,0 0 18 16,0 0 3-16,0 0 4 0,0 0-18 15,0 0-15-15,0 0 0 0,-22-6 0 16,22 6-5-16,0 0-1 0,0 0-1 0,-20 6 0 15,20-6-4-15,0 0-3 16,-8 21-6-16,8-21-6 0,-2 33-5 0,2-13-3 16,5-3 0-16,0 0 2 0,-5-17 1 15,15 25 4-15,-15-25 1 0,21 17 3 16,-21-17 3-16,25 9 2 0,-25-9 2 16,29-1 0-16,-29 1 1 0,24-10 1 15,-24 10 1-15,20-18 2 0,-20 18 1 16,13-21-1-16,-13 21 1 0,6-25 0 15,-6 25 5-15,4-23 6 0,-4 23 8 0,0 0 14 16,1-17 7-16,-1 17 2 16,0 0-9-16,0 0-15 0,0 0-15 0,0 0-8 15,0 0-5-15,0 0 0 0,0 0 0 16,0 0 0-16,-1 27-2 0,1-27-11 16,1 30-22-16,-1-30-28 0,4 29-22 15,-4-29-9-15,12 22-7 0,-12-22 24 16,17 4 24-16,-17-4 19 0,30-18 29 0,-16-1-191 15</inkml:trace>
  <inkml:trace contextRef="#ctx0" brushRef="#br0" timeOffset="37562.78">23396 8179 398 0,'0'0'57'16,"0"0"2"-16,-20-6-10 0,20 6-44 16,0 0-28-16,-17 6-22 0,17-6-6 15,-14 17 4-15,14-17 12 0,-10 23 20 0,10-23-188 16</inkml:trace>
  <inkml:trace contextRef="#ctx0" brushRef="#br0" timeOffset="38478.375">23506 8381 350 0,'0'0'9'16,"0"0"7"-16,0 0 1 0,17 13 1 15,-17-13-9-15,0 0-7 0,0 0 1 16,10-17-4-16,-10 17-2 0,12-26-4 15,-7 9-1-15,-5 17 5 0,5-31 9 16,-5 31 10-16,-2-29 7 0,2 29 6 0,-5-17 2 16,5 17-5-16,0 0-4 0,0 0-5 15,0 0-3-15,0 0-1 0,0 0-3 16,0 0-2-16,-17-4-2 0,17 4-4 16,-5 17 0-16,5-17-2 0,-5 24-2 15,5-24 2-15,-3 33 0 0,3-16 2 16,3 0-3-16,-3 0 3 0,3 2-1 15,1-2-1-15,-4-17 0 0,10 27-2 0,-10-27 1 16,0 0 1-16,13 21 3 0,-13-21 2 16,0 0 3-16,0 0 3 0,0 0 1 15,17 7 3-15,-17-7 3 0,0 0 7 16,0 0 6-16,0 0 4 0,14-17 0 16,-14 17-8-16,0 0-7 0,13-25-7 15,-13 25-10-15,12-29-3 0,-12 29-3 16,11-25-3-16,-11 25 1 0,0 0-2 0,16-19 1 15,-16 19 2-15,0 0-2 16,0 0-3-16,24-3-4 0,-24 3-6 0,0 0-4 16,21 9 1-16,-21-9-2 0,0 0 1 15,19 13-1-15,-19-13-4 0,0 0 0 16,21 4 7-16,-21-4 6 0,0 0 11 16,24-6 7-16,-24 6 5 0,20-8 4 15,-20 8 2-15,23-9-1 0,-23 9 0 16,21-3-2-16,-21 3-4 0,20 3-1 15,-20-3-3-15,0 0 1 0,22 20-1 0,-22-20-1 16,15 23-3-16,-15-23-1 16,10 25-4-16,-10-25-8 0,14 20-7 0,-14-20-7 15,0 0 0-15,22 12 4 0,-22-12 9 16,25-15-1-16,-8-2 2 0,3-8 1 16,4-5-4-16,1-1-8 0,-5-8 0 15,-2 1 3-15,-2-1 6 0,-5-2 25 16,-2 4 12-16,-5 0 10 0,-4-1 3 15,0 2 5-15,-4 2 11 0,1 4 14 16,-4 6 22-16,1 4 23 0,6 20-1 0,-11-21-15 16,11 21-24-16,0 0-39 0,0 0-21 15,0 0-11-15,0 0-3 0,0 0 4 16,0 0 1-16,-9 25 0 0,9-2 2 16,0 10-1-16,3 5-1 0,0 3 0 15,0 1-5-15,1-1-13 0,2 2-25 0,-2-1-34 16,0 0-41-16,-1-4-13 15,0-11 15-15,-2-10 30 0,-1-17 42 0,0 0 16 16,0 0-8-16,0 0-2 0,2-31 0 16,-8 8 11-16,-1-4 17 0,-3-3 8 15,0-1 2-15,1 5-1 0,9 26 24 16,-11-23 36-16,11 23 30 0,0 0 21 16,0 0-3-16,0 0-28 0,0 0-24 15,0 0-21-15,0 0-19 0,0 0-13 16,0 0-2-16,23-2-2 0,-23 2-8 0,31 1-18 15,-11-2-36-15,1-1-36 16,5-2-26-16,1-3 15 0,0-6-165 0</inkml:trace>
  <inkml:trace contextRef="#ctx0" brushRef="#br0" timeOffset="38768.274">24482 7481 462 0,'0'0'114'0,"0"0"6"0,0 0-6 16,21-5-83-16,-21 5-20 0,30 12 5 16,-10-2 8-16,5 10 17 0,1 5 15 15,-2 8 12-15,0 8-3 0,-4 5-16 16,0 5-12-16,-3 6-12 0,-4 3-6 0,1 6-1 15,-7 8-7-15,-4 5-5 16,-6 9-4-16,-9 1-13 0,-8-2-19 0,-7-4-25 16,-9-9-56-16,-5-3-28 0,-12 1 1 15,-1 0 9-15,-1-1 11 0,1-6 29 16,-1-8-173-16</inkml:trace>
</inkml:ink>
</file>

<file path=ppt/ink/ink6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52:40.657"/>
    </inkml:context>
    <inkml:brush xml:id="br0">
      <inkml:brushProperty name="width" value="0.05292" units="cm"/>
      <inkml:brushProperty name="height" value="0.05292" units="cm"/>
      <inkml:brushProperty name="color" value="#0070C0"/>
    </inkml:brush>
  </inkml:definitions>
  <inkml:trace contextRef="#ctx0" brushRef="#br0">23424 9595 362 0,'0'0'0'0,"-37"-4"0"0,37 4-1 16,0 0 0-16,-27-7 0 0,27 7 1 0,0 0 1 15,0 0 0-15,0 0 0 0,-15-26 2 16,15 26-1-16,0 0 0 0,0 0 2 16,-5-29-3-16,5 29 3 0,0 0-3 15,0 0 0-15,-11-27-1 0,11 27 1 16,0 0 0-16,0 0 0 0,0 0-2 15,-22-28-1-15,22 28 1 0,0 0 0 16,-31-20 2-16,31 20 0 0,0 0 0 0,-35-31 0 16,35 31 1-16,-29-29 1 15,29 29 3-15,-31-33 1 0,31 33-1 0,-27-29-1 16,27 29-2-16,0 0-3 0,-35-29 0 16,35 29-6-16,-29-20 1 0,29 20-2 15,-27-17 0-15,27 17 2 0,-35-14 1 16,35 14 3-16,-44-13 0 0,4 6 1 15,2-2 0-15,1 3-1 0,-6-3 3 16,8-2 1-16,6 0 2 0,-6 0 4 16,2-3 1-16,-3-1 2 0,3 2 0 0,2-3 5 15,4 1 2-15,27 15 0 0,-46-34-5 16,46 34-7-16,-42-35-3 0,42 35-6 16,-38-33-3-16,38 33-3 0,-53-27-3 15,29 16 1-15,-10 2 4 0,3 3 0 16,-6-3 1-16,6 4 3 0,2 1 0 15,2 0-2-15,-8-1 2 0,-3 1 0 16,-4-1 2-16,-4 1 3 0,8-1 1 16,3 1 2-16,-3 0 1 0,11 1-2 15,-4-1 0-15,5 2-4 0,26 2-3 0,-49-5 2 16,49 5-3-16,-46-2-2 0,17 2-5 16,-7 4-3-16,3-1 2 0,-7 3 2 15,3-1 7-15,-1 4 2 0,0-1 1 16,-1 4-1-16,-10 1 1 0,2 0-2 15,5-2 0-15,5 2 1 0,3-4-1 0,34-9 2 16,-46 11 1-16,46-11-1 16,-31 5 1-16,31-5-2 0,-42 9 1 0,42-9-1 15,-44 9 0-15,44-9 1 0,-38 2 0 16,38-2 0-16,-42 9-1 0,11-1-5 16,0 4-1-16,-16 1 0 0,10 2 2 15,-1 5 1-15,-8 0 2 0,8 0 1 16,-4 0-1-16,0-2 2 0,4-3-1 15,7-4 0-15,31-11 0 0,-53 20 0 16,53-20 1-16,-42 18 0 0,11-11 0 0,31-7-1 16,-31 17 0-16,31-17 0 15,0 0 0-15,-29 20 0 0,29-20-2 0,0 0 2 16,-26 33-1-16,26-33 1 0,-31 34 0 16,31-34 0-16,-42 42 0 0,42-42 1 15,-43 48 0-15,17-21 0 0,-5 2 1 16,0-3-2-16,-2-1 1 0,6-1-2 15,-4-6 2-15,31-18-1 0,-44 31 1 16,44-31 2-16,-44 26-2 0,44-26 0 16,-45 27-1-16,19-12 0 0,26-15-2 0,-36 36 3 15,36-36 0-15,-15 35-2 0,15-35 4 16,-16 40-2-16,16-40-1 0,-22 53 2 16,11-19-3-16,-9 3 0 0,-6 5 2 15,-1 3-1-15,0 3 2 0,5-3-2 16,2-3 0-16,3-3 0 0,-3-5-1 15,0 1 1-15,-2-4 2 0,-1-4 2 16,4-3 4-16,19-24 0 0,-43 40-1 0,43-40-3 16,-33 31-4-16,33-31 1 15,-24 26-1-15,24-26-1 0,-27 38 2 0,14-11 0 16,0 6 1-16,2 2 0 0,0 5-1 16,0-2-3-16,-1-1 0 0,4 1 1 15,-3-2 0-15,-1-1 1 0,6-4 1 16,-3-2 0-16,9-29-1 0,-20 46-1 15,20-46 1-15,-11 42-1 0,11-42 1 0,-16 36 0 16,16-36-1-16,-17 37 1 16,17-37 0-16,-20 47 1 0,13-21 1 0,-4 1-1 15,-2 4 0-15,2 2-1 0,0 3 1 16,0-3-1-16,2 0 0 0,2 0 2 16,3 3-1-16,-1-1 0 0,-1 1 0 15,-1-3 2-15,3-4 1 0,-1-1 0 16,5-28-1-16,0 49-3 0,0-49-1 15,5 44-1-15,-5-44 3 0,0 42-1 16,0-42 0-16,0 43 1 0,0-43 1 0,-5 44-1 16,3-18 2-16,4 5-2 15,-2 5 3-15,5 2-1 0,-5 6 0 0,-5 7 1 16,-6 0-3-16,7-3 0 16,1-3 1-16,-1-3-2 0,8 0 2 0,-1 0-1 15,-3-2-1-15,0-5 2 0,4-4 1 16,0-2 0-16,3 0 1 0,-2-3-2 15,-5-26-2-15,19 49 1 0,-16-22 2 0,8-1 2 16,-2 3-2-16,2-2-1 16,0 1-1-16,-2 6 0 0,2 1-2 0,0 7 2 15,0 0 0-15,0 0-1 0,-7-4 2 16,3-1-1-16,2-1-2 0,-3-3 1 16,3-2 0-16,-2-4 0 0,2 1 4 15,-3 3 0-15,3-2 1 0,-6 0 2 16,-3-29-2-16,19 44-1 0,-19-44-2 15,18 38-2-15,-18-38 0 0,16 35 0 16,-16-35 2-16,15 38-1 0,1-11-1 0,-1 4 2 16,5 2-2-16,-4 7 2 15,1-5 2-15,-1 1-2 0,-1 1-1 0,1-6 1 16,-5-2-2-16,-11-29 0 0,20 40 1 16,-20-40 0-16,18 35 4 0,-18-35 1 15,11 29 3-15,-11-29-1 0,24 31-1 16,-24-31-1-16,18 29-2 0,-18-29 0 15,15 26-1-15,-15-26 0 0,0 0 1 16,31 31 1-16,-31-31 1 0,31 31-1 16,-31-31-1-16,31 38-1 0,-31-38 3 0,42 42-1 15,-15-20 1-15,-27-22-1 16,42 45-2-16,-42-45 0 0,26 39 0 0,-26-39-1 16,27 31 0-16,-27-31-1 0,22 29 0 15,-22-29 0-15,11 27-1 0,-11-27 2 16,0 0-2-16,22 33 0 0,-22-33-1 15,0 0-1-15,20 35 3 0,-20-35 0 16,27 27 2-16,-27-27-2 0,22 33-1 0,-22-33 0 16,24 33 0-16,-24-33 1 15,34 27-1-15,-34-27 0 0,26 24 0 0,-26-24 0 16,0 0 3-16,0 0-3 0,25 34 0 16,-25-34 1-16,0 0 0 0,22 31 0 15,-22-31 2-15,31 22 0 0,-31-22-1 16,0 0 0-16,33 31 2 0,-33-31-1 15,31 22 8-15,-31-22 1 0,38 22 2 16,-38-22 1-16,26 22 2 0,-26-22 4 16,31 20 1-16,-31-20 0 0,27 22-6 0,-27-22-5 15,0 0-2-15,35 29 0 0,-35-29-3 16,0 0 0-16,38 27-5 0,-38-27-1 16,26 15 0-16,-26-15 0 0,27 18 1 15,-27-18 4-15,42 26-1 0,-42-26 0 16,49 27-2-16,-49-27-1 0,46 24 1 15,-46-24 0-15,47 25 0 0,-47-25 0 16,42 20 1-16,-42-20 2 0,33 17 0 0,-33-17 1 16,33 18-2-16,-33-18 0 15,29 18 1-15,-29-18-3 0,0 0 0 0,33 20 1 16,-33-20-2-16,0 0 1 0,36 20 0 16,-36-20-2-16,28 15 0 0,-28-15 0 15,27 13 2-15,-27-13 2 0,40 14 2 16,-40-14 4-16,44 15-1 0,-44-15 0 15,38 11-2-15,-38-11-3 0,26 11 0 16,-26-11-1-16,25 11 3 0,-25-11 1 16,0 0 2-16,37 14-2 0,-37-14-3 0,31 8-1 15,-31-8-3-15,34 9 0 0,-34-9 2 16,35 9 0-16,-35-9 1 0,49 7 0 16,-49-7 0-16,51 11-1 0,-25-4 0 15,-26-7 0-15,56 11 0 0,-30-7 0 16,-2-2-1-16,-24-2-1 0,45 9 1 15,-45-9-2-15,42 7 2 0,-42-7-1 16,42 9 2-16,-42-9-2 0,46 8 0 0,-19-5 1 16,4-1 2-16,2-2 4 0,7 2 1 15,-2-2 0-15,-1 2-1 0,1-2-3 16,-3 3 0-16,-1-1-1 0,-8 0-5 16,-26-2 0-16,47 2-1 0,-47-2 2 15,42 5 2-15,-16-1 5 0,-26-4-5 16,58 4 4-16,-58-4 0 0,49 5-7 15,-49-5 5-15,48-2-4 0,-48 2 1 16,42 0 6-16,-42 0 2 0,51 0 0 16,-20-3 1-16,-2 1-3 0,0 2-3 0,-29 0 1 15,44-4-2-15,-44 4-1 0,42-5 1 16,-42 5 0-16,27-4-3 0,-27 4 2 16,35 2-2-16,-35-2 1 0,29-4 0 15,-29 4-1-15,27-7 1 0,-27 7-1 16,31-9 0-16,-31 9 3 0,42-11 0 15,-16 2 2-15,5 0 2 0,-4 1-1 16,-1-1 0-16,-26 9-2 0,47-16-1 0,-47 16 0 16,42-13-1-16,-42 13 2 15,42-18 0-15,-42 18 1 0,38-15 0 0,-38 15 0 16,46-18 0-16,-46 18-1 0,33-22-1 16,-33 22 0-16,36-24 2 0,-36 24-2 15,44-27 0-15,-17 11 2 0,-1-1-3 16,1-3 1-16,8 0-1 0,-8 0 0 15,-1 2-1-15,-26 18 1 0,43-26 0 16,-43 26 1-16,48-31-1 0,-48 31-2 16,47-34 0-16,-47 34-1 0,37-26 1 0,-37 26 2 15,38-31 1-15,-38 31 4 16,42-36 3-16,-42 36 5 0,38-39 2 0,-38 39-1 16,31-36 0-16,-31 36-4 0,46-46-3 15,-10 12-6-15,-3 3-2 0,0 5 2 16,-17-1 2-16,-16 27 1 0,35-48 0 0,-17 14-2 15,6-3 0-15,-2-1 0 16,0 0 1-16,3 7-2 0,-8 0-1 0,-17 31 1 16,36-48 0-16,-21 21 1 0,-15 27 4 15,27-42-2-15,-27 42 0 0,18-38 1 16,-18 38-2-16,28-50 2 0,-14 21 0 16,1-2-1-16,5 2-3 0,-4 0-2 15,-1 3-2-15,-15 26-2 0,29-47 2 16,-29 47-1-16,29-46 1 0,-18 19 2 15,-11 27 0-15,33-44 2 0,-33 44-1 16,31-33 1-16,-31 33-2 0,0 0 0 16,27-38 1-16,-27 38-3 0,17-27 2 0,-17 27-2 15,16-31 0-15,-16 31 3 16,0 0 2-16,15-35 0 0,-15 35 0 0,0 0-1 16,20-38 0-16,-20 38 0 0,27-42-2 15,-27 42 2-15,22-44-2 0,-22 44-1 16,20-40 0-16,-20 40-4 0,22-44 2 15,-22 44-1-15,24-49 3 0,-8 18-3 16,2-4 1-16,2-3 0 0,-9 3 0 0,0 8 2 16,-11 27-1-16,15-33 1 0,-15 33 0 15,11-27 0-15,-11 27 1 0,0 0 2 16,20-31 0-16,-20 31-1 0,0 0 1 16,18-40-1-16,-18 40-1 0,15-40 1 15,-15 40 0-15,11-53-1 0,-2 20 1 16,-2-5-3-16,2 3 2 0,-3 0-4 15,3 4 2-15,-2 2 1 0,4 0 0 0,-11 29 0 16,16-53-1-16,-12 26-1 16,3-4-1-16,-3 3-1 0,3-1 2 0,2 0 1 15,-5 0 0-15,3 0 1 16,-1-4-1-16,-1 2 1 0,4 5 1 0,-7-1 0 16,-2 0 0-16,0 27-1 0,4-50 0 15,-8 23 2-15,4-2 1 0,-7 0-2 16,3-2 1-16,1-2-1 0,-5 4 0 15,8 29 2-15,-11-46 0 0,11 46 0 16,-9-42 0-16,9 42-1 0,-7-40 1 0,7 40 0 16,-7-44-1-16,7 44-1 15,-8-47 1-15,8 47 1 0,-7-42-1 0,7 42 0 16,-9-44 1-16,9 17-1 0,-2 1-1 16,0-3 2-16,-5 2 3 0,7 27 2 15,-11-46 2-15,11 46-1 0,-9-47-2 16,9 47 3-16,-7-44 4 0,7 44 0 15,-11-38-1-15,11 38-5 0,-11-40-3 16,11 40-2-16,-20-46 0 0,20 46-1 16,-15-47 2-16,15 47-4 0,-11-39 1 0,11 39 0 15,-20-42-1-15,20 42 2 16,-22-43 0-16,22 43 1 0,-22-42-1 0,22 42 0 16,-31-44-1-16,31 44 0 0,-16-38 1 15,16 38 0-15,-11-35 1 0,11 35-1 16,-16-31 0-16,16 31-1 0,-15-35-1 15,15 35 1-15,-20-40 0 0,20 40 2 16,-18-36-1-16,18 36 1 0,-11-31-1 0,11 31 1 16,-15-26-1-16,15 26-1 0,-20-31-2 15,20 31 1-15,-27-36 0 0,27 36 3 16,-22-37-1-16,22 37-1 0,-26-38 1 16,26 38-2-16,-25-42 1 0,25 42 0 15,-26-47-2-15,26 47 2 0,-27-42 0 16,27 42-1-16,-27-42 2 0,27 42 0 15,-11-33 0-15,11 33 2 0,-11-29-3 0,11 29 1 16,-11-31-1-16,11 31 0 16,0 0 0-16,-24-31 0 0,24 31 0 0,-22-28-2 15,22 28 0-15,-27-31-1 0,27 31 1 16,-37-40 1-16,37 40 0 0,-43-49 0 16,43 49 1-16,-42-49 0 0,42 49 2 15,-26-35 1-15,26 35 1 0,0 0-1 16,-36-31-1-16,36 31-1 0,0 0-1 15,-17-27 0-15,17 27 1 0,0 0-2 16,0 0 1-16,-22-33 1 0,22 33 0 0,0 0-1 16,-29-31 1-16,29 31-1 15,0 0-1-15,-33-38 1 0,33 38-1 0,-20-28 1 16,20 28 1-16,-42-40-1 0,19 11-1 16,6 2-1-16,17 27 1 0,-40-46 0 15,40 46 2-15,-44-42 1 0,44 42 1 16,-47-42-2-16,47 42 1 0,-42-42-1 15,42 42 0-15,-33-40 1 0,33 40-2 0,-40-38 1 16,40 38 0-16,-49-40-2 16,49 40-1-16,-46-42-3 0,46 42-5 0,-53-42 1 15,15 20 0-15,2 0 2 0,3 0 2 16,-4 0-8-16,-1 4-1 0,-2-2-4 16,7 0-7-16,-9 2-10 0,-5-2-14 15,1 5-22-15,-7-1-43 0,-3 5-47 16,-1 5-51-16,-12 3 1 0,-8 6-151 15</inkml:trace>
  <inkml:trace contextRef="#ctx0" brushRef="#br0" timeOffset="9397.445">8777 5871 395 0,'0'0'84'0,"0"0"20"0,0 0 8 15,0 0-12-15,0 0-63 0,-31-9 8 16,31 9 7-16,0 0 8 0,0 0-3 16,0 0-11-16,0 0-7 0,-12-31-5 15,12 31-4-15,0 0-2 0,0 0-5 16,0 0-4-16,0 0-7 0,0 0-7 0,0 0-8 16,0 0-9-16,-26-18-8 15,26 18-6-15,-47-6 2 0,19 8 5 0,-3-2 11 16,-5 2 7-16,-1 3 3 0,3 1 4 15,-1-1-5-15,8 6 0 0,27-11 1 16,-33 13-1-16,33-13 1 0,0 0-1 16,0 0-4-16,0 0-4 0,-15 27-2 15,15-27 0-15,0 0 2 0,0 0 1 0,-5 33 5 16,5-33 0-16,0 35 0 0,0-35 0 16,5 38-2-16,-5-38 2 0,6 38-1 15,-6-38 2-15,16 37-1 0,-16-37 0 16,22 36 0-16,-22-36 0 0,38 33 0 15,-38-33 0-15,44 37 1 0,-44-37 1 16,49 36-1-16,-49-36 3 0,48 31-2 16,-48-31-3-16,38 35 2 0,-38-35-2 0,42 38 2 15,-42-38-1-15,35 38 0 16,-35-38 1-16,34 35 0 0,-34-35-1 0,15 33-1 16,-15-33-2-16,16 33 0 0,-16-33 0 15,0 0 0-15,4 29-2 0,-4-29-2 16,0 0 3-16,0 0 5 0,0 0 5 15,-27 31 6-15,27-31 4 0,-50 29-3 16,16-13-2-16,3-3 1 0,0-4-2 16,5-3-1-16,-1-3-1 0,27-3-3 15,-53 0-2-15,53 0 2 0,-46-3-2 0,46 3 2 16,-38-9-1-16,38 9-1 16,-31-11 0-16,31 11-2 0,0 0-3 0,-33-8-3 15,33 8-4-15,0 0-3 0,0 0-7 16,0 0-21-16,0 0-42 0,0 0-45 15,0 0-35-15,0 0-2 0,0 0 44 16,0 0-154-16</inkml:trace>
  <inkml:trace contextRef="#ctx0" brushRef="#br0" timeOffset="9747.319">9707 6130 536 0,'0'0'93'0,"0"0"-11"0,0 0-71 16,0 0-9-16,26-13 16 0,-26 13 17 16,47-11 4-16,-14 4 0 0,4-2-6 0,-1 3-5 15,2 1-4-15,-7-2-8 16,-5 7-6-16,-26 0-5 0,49 0-3 0,-49 0 0 16,42 3-5-16,-42-3-15 0,35 0-24 15,-35 0-30-15,31 2-36 0,-31-2-20 16,27 0 13-16,-27 0-170 0</inkml:trace>
  <inkml:trace contextRef="#ctx0" brushRef="#br0" timeOffset="9986.012">10282 5849 456 0,'0'0'78'0,"0"0"-10"0,0 0-22 15,0 0-54-15,20 40-1 0,-20-40 11 16,38 53 2-16,-5-27-2 0,3 5 2 16,6 3 3-16,0-3 0 0,-5 2 2 15,1 0-2-15,-38-33 0 0,42 51-2 16,-42-51-1-16,4 40 4 0,-4-40 5 0,-37 46 1 16,-5-15-5-16,-16 5-13 15,-15 6-31-15,-11-5-32 0,0-1-29 0,4-10-193 16</inkml:trace>
  <inkml:trace contextRef="#ctx0" brushRef="#br0" timeOffset="12024.935">12220 6095 464 0,'0'0'98'0,"0"0"7"16,0 0-7-16,0 0-83 0,0 0-6 16,0 0-3-16,0 0 1 0,0 0-4 15,0 0 0-15,0 0 2 0,-31 26 3 16,31-26 4-16,-11 58 1 0,2-21-3 16,2 1-1-16,3-5-2 0,-3-2 1 0,-2 5 5 15,3-3 3-15,-5 0-1 0,2 3-4 16,9-36-7-16,-16 44-5 0,16-44 0 15,-11 29-2-15,11-29 2 0,0 0 0 16,-15 33-1-16,15-33 4 0,0 0-2 16,-16 33 2-16,16-33 1 0,0 0 2 0,0 0 10 15,0 0 13-15,0 0 11 16,0 0 0-16,0 0-9 0,0 0-16 0,-11-51-9 16,11 25-3-16,0-8 4 0,0-3 1 15,13-14-12-15,5-11-3 0,2-7 2 16,2-2 2-16,0 11 12 0,-6 14 7 15,-5 8 1-15,-11 38-2 0,13-42-1 16,-13 42-6-16,11-33-3 0,-11 33-1 16,11-31-2-16,-11 31 0 0,0 0-4 15,0 0-7-15,0 0-6 0,0 0-1 0,0 0-1 16,38 22 6-16,-23 7 5 16,1 11 4-16,4 11 1 0,-2 9 2 0,-3 2 2 15,1-3 0-15,4-3 0 0,-7-3 0 16,7-4 1-16,-5-7-1 0,5-5 0 15,2-8-1-15,-22-29-3 0,34 29 1 16,-34-29 0-16,35 11 3 0,-35-11 8 16,49-7 4-16,-18-8 5 0,6-10 3 15,1-19-3-15,2-9-2 0,-7-11 0 16,-9-7 1-16,-6 7 1 0,2 2-2 0,-4 11-5 16,-3 4-3-16,-4 16-1 15,-3 0 3-15,-6 31 0 0,0-40-4 0,0 40-7 16,-6-26-9-16,6 26-13 0,0 0-21 15,0 0-40-15,-5-27-76 0,5 27-57 16,0 0 12-16,-31 31-160 0</inkml:trace>
  <inkml:trace contextRef="#ctx0" brushRef="#br0" timeOffset="12526.444">14095 5869 422 0,'0'0'100'16,"0"0"11"-16,0 0 1 0,0 0-52 15,0 0-49-15,0 0-9 0,0 0-1 16,0 0-1-16,0 0 2 0,0 0 1 0,-9 60 1 16,9-18 2-16,0 6-1 0,-6 1-1 15,6 9-2-15,-7-1-3 0,3-1-6 16,-1-1-10-16,5-20-8 0,0-1-20 15,0-34-18-15,5 35-17 0,-5-35-15 16,0 27 21-16,0-27-176 0</inkml:trace>
  <inkml:trace contextRef="#ctx0" brushRef="#br0" timeOffset="12676.219">13947 6064 474 0,'0'0'72'15,"0"0"0"-15,31-29-44 0,-4 18-25 16,6-5 0-16,2-1-7 0,-2-3-19 16,-2 9-29-16,7-1-20 0,-7 6 5 15,7 1-183-15</inkml:trace>
  <inkml:trace contextRef="#ctx0" brushRef="#br0" timeOffset="12985.461">14270 6378 405 0,'0'0'36'0,"0"0"8"16,0 0 6-16,38 24-12 0,-38-24 8 16,31-8 2-16,-31 8-5 0,42-29-11 15,-15 4-10-15,-1-3-10 0,5-6-17 0,0-8-3 16,-9-2-1-16,-2 6 3 16,-9 3 11-16,-11 35 10 0,5-40 10 0,-5 40 14 15,0 0 14-15,-14-29 4 0,14 29-7 16,-28-4-10-16,28 4-15 0,-40 7-11 15,40-7-4-15,-53 26-3 0,26-2-2 16,9 7-2-16,3-2-1 0,6 7 0 16,2 1-4-16,7 1 1 0,7-3-4 15,6-1-1-15,-13-34-6 0,38 39-6 16,-38-39-8-16,44 25-11 0,-17-19-8 0,4-6-15 16,6-11-17-16,-1-9-17 0,-3-8-24 15,3-6 13-15,-3-3 28 0,-7-1-173 16</inkml:trace>
  <inkml:trace contextRef="#ctx0" brushRef="#br0" timeOffset="13118.253">14498 5893 446 0,'0'0'100'0,"0"0"4"0,-22-33-10 16,22 33-73-16,0 0-20 16,0 0-5-16,38-20-3 0,-7 11-25 0,0 5-20 15,7 1-17-15,-1 8-16 0,1 13 16 16,-3-1-180-16</inkml:trace>
  <inkml:trace contextRef="#ctx0" brushRef="#br0" timeOffset="13281.455">15067 5528 476 0,'0'0'146'0,"0"0"3"0,-26 17-11 15,26-17-90-15,0 0-39 0,-27 29-4 16,27-29 2-16,-42 62-4 0,22-15-2 15,3 10-13-15,-3 1-39 0,4 6-41 16,1 7-47-16,4-2-3 0,-5 6-166 16</inkml:trace>
  <inkml:trace contextRef="#ctx0" brushRef="#br0" timeOffset="13763.754">15807 5561 440 0,'0'0'88'0,"-11"35"2"16,11-35 1-16,-4 31-67 0,-3 0-2 15,-2 7 7-15,-2 9 1 0,0 3-7 16,0 6-9-16,6-1-8 0,-1-6-2 15,1-5-2-15,5-6-1 0,0-12 1 16,5 3-2-16,-5-29 1 0,2 33 0 16,-2-33-1-16,0 0 1 0,0 0 1 15,0 0 12-15,0 0 31 0,0 0 6 0,0 0-6 16,0 0-13-16,-18-28-30 0,18 28-3 16,-13-45 4-16,13 45 5 0,-7-33-3 15,7 33-7-15,0 0-12 0,16-40-13 16,-16 40-6-16,35-33 4 0,-35 33 6 15,49-18 6-15,-22 16-3 0,-1 11-3 16,1 2 1-16,4 9 9 0,0 2 10 16,-3 2 2-16,3 1 2 0,-31-25-1 0,38 40 2 15,-38-40 0-15,20 35 7 16,-20-35 8-16,0 0 13 0,0 29 15 0,0-29 3 16,-27 20-5-16,1-2-13 15,-12-1-15-15,-13 3-16 0,-2 0-22 0,0-9-23 16,7 2-42-16,12-8-37 0,34-5-28 15,-35-9 17-15,35 9-164 0</inkml:trace>
  <inkml:trace contextRef="#ctx0" brushRef="#br0" timeOffset="14155.098">16589 6035 409 0,'0'0'52'0,"-34"-13"6"16,34 13 14-16,-35-18-19 0,35 18 0 16,-27-5 1-16,27 5-11 0,0 0-17 15,-31 0-15-15,31 0-5 0,0 0-4 16,-31 11-2-16,31-11 2 0,-26 38 0 0,8-11-2 16,7 6 0-16,2 0-4 15,-2 0 2-15,11-6-1 0,0-27 1 0,7 46 1 16,-7-46 0-16,15 40 0 0,-15-40 1 15,36 25 5-15,-10-21 10 0,8-8 8 16,5-10 6-16,-1-6-5 0,0-6-5 16,-3-5-6-16,-2-2-7 0,-6-5 0 15,-5 3 4-15,-2-1 10 0,-20 36 11 0,15-38 17 16,-15 38 8-16,0 0 1 16,0 0-7-16,0 0-15 0,0 0-15 0,0 0-10 15,0 0-9-15,0 0-11 0,0 0-18 16,0 0-14-16,-26 9-13 0,26-9-19 15,-5 58-30-15,5-16-29 0,0 2-24 16,5-4 6-16,2-2 45 0,8-7-157 16</inkml:trace>
  <inkml:trace contextRef="#ctx0" brushRef="#br0" timeOffset="14396.721">17191 6250 436 0,'0'0'86'0,"0"0"44"0,-11-29 21 0,11 29-16 16,0 0-19-16,-31-22-35 0,31 22-29 15,-27-7-17-15,27 7-14 0,-33 9-9 16,33-9-12-16,-35 15-9 0,35-15-6 16,-36 45-7-16,23-14-3 0,9-3-3 15,4 1 0-15,0-29 8 0,33 33 6 0,-33-33 8 16,57 16 12-16,-26-14 7 0,-4-8 3 16,-1-6 5-16,-26 12 0 0,38-28 0 15,-38 28-3-15,31-45-4 0,-20 8-10 16,-6-1-15-16,-5-4-31 0,-11 0-60 15,-9 4-57-15,4 3-37 0,-17-5 23 16,-3 5-143-16</inkml:trace>
  <inkml:trace contextRef="#ctx0" brushRef="#br0" timeOffset="14525.553">16821 5492 425 0,'38'9'69'0,"-12"-2"8"16,-26-7 4-16,42 13-49 0,-6 3-12 15,2 4-27-15,15 8-49 0,4 3-31 16,3 7-202-16</inkml:trace>
  <inkml:trace contextRef="#ctx0" brushRef="#br0" timeOffset="16188.874">18194 6068 410 0,'0'0'128'0,"0"0"34"15,0 0-1-15,0 0-12 0,0 0-111 16,0 0-35-16,33-7-1 0,-33 7-2 0,27-8-2 15,-27 8 3-15,31-7 0 0,-31 7 0 16,42-5-2-16,-16 5-3 0,1-2-16 16,4-2-31-16,0 4-38 0,-4 0-34 15,4-2-20-15,-31 2 24 0,48 8-161 16</inkml:trace>
  <inkml:trace contextRef="#ctx0" brushRef="#br0" timeOffset="16363.188">18232 6303 707 0,'0'0'192'0,"0"0"-4"15,0 0-137-15,0 0-49 0,0 0-7 16,0 0-2-16,0 0 4 0,37-5-6 16,-37 5-12-16,53-11-18 0,-13 2-44 15,5 3-40-15,1-5-26 0,3 4 3 16,-14-6-155-16</inkml:trace>
  <inkml:trace contextRef="#ctx0" brushRef="#br0" timeOffset="16576.702">18743 5860 497 0,'0'0'65'15,"0"0"-2"-15,0 0-48 0,0 0-18 0,38 44 3 16,-38-44 1-16,42 53-2 15,-20-22 4-15,2 0 5 0,3 0 7 0,0 0 2 16,1-2 0-16,-28-29-6 0,29 47-5 16,-29-47 2-16,-9 28 0 0,-22-8-16 15,-11 5-21-15,-13 3-24 0,-14 3-30 16,-4-11 6-16,-71-88-179 0</inkml:trace>
  <inkml:trace contextRef="#ctx0" brushRef="#br0" timeOffset="17563.463">19695 5940 387 0,'0'0'34'16,"0"0"21"-16,0 0 1 0,0 0 1 15,0 33-24-15,0-33-6 0,16 46 5 16,-12-12 5-16,-4 1-1 0,0 3-5 16,0-1-5-16,0-6-5 0,0 2-6 15,-4-4-5-15,4-29 4 0,0 27 7 16,0-27 15-16,0 0 21 0,0 0 5 15,0 0-5-15,0 0-16 0,-31-20-18 16,31 20-6-16,-27-31-1 0,27 31 0 0,-11-40-6 16,11 40-4-16,0-44-4 0,0 44-4 15,16-38-5-15,-16 38-3 0,22-33-1 16,-22 33-1-16,46-22 2 0,-12 13 1 16,-6 7-7-16,-28 2 0 0,49 13 1 15,-49-13 3-15,49 31 5 0,-49-31 1 0,40 33 0 16,-40-33-1-16,17 38 2 15,-17-38 1-15,9 29 2 0,-9-29 2 0,0 0 4 16,-11 31 4-16,11-31 4 0,0 0 8 16,0 0 7-16,0 0 3 0,0 0-1 15,0 0-8-15,0 0-13 0,7-31-10 16,-7 31-7-16,15-60-1 0,3 22 1 16,6-4 2-16,7 2 1 0,3 5 3 15,-3 6 1-15,-3 9 3 0,-28 20 0 16,36-20-1-16,-36 20-1 0,26 16-2 0,-26-16-1 15,36 24 0-15,-36-24-7 0,29 42-11 16,-16-11-22-16,-6 2-34 0,-7 1-32 16,11-6-24-16,0-1-6 0,-11-27 21 15,35 35 39-15,-35-35 36 0,58-2 29 16,-21-11 13-16,8-5 1 0,-3-11 3 16,-7 7-3-16,1-2 0 0,-12-3 0 15,-24 27 2-15,31-24 15 0,-31 24 46 0,0 0 47 16,0 0 28-16,0 0 13 0,0 0-26 15,0 0-40-15,0 0-27 0,0 0-27 16,-38-20-23-16,38 20-14 0,-33 13-11 16,33-13-19-16,-24 36-14 0,24-36-8 15,-11 57 1-15,11-26 6 0,11 0 9 16,-7 5 11-16,-4-36 9 0,49 46 12 16,-18-35 13-16,4-11 9 0,-2-6 3 15,-2-5 2-15,3-9-2 0,-3-3-3 16,-31 23-1-16,35-57-2 0,-28 26 0 0,-12 2 5 15,3 0 1-15,2 29 4 16,-24-37 1-16,24 37-3 0,-29-18-5 0,29 18-4 16,-29-11 0-16,29 11-4 0,0 0-17 15,0 0-15-15,0 0-4 0,0 0 2 16,36 9 14-16,-5 0 17 0,2-3 2 16,4-4-2-16,3 3 2 0,-6-1 0 15,-3 3 0-15,-31-7 2 0,42 20-1 0,-42-20 0 16,0 0 0-16,22 38 0 15,-22-38 0-15,-11 48 1 0,0-12-5 0,6 1-20 16,-6 3-32-16,7-9-29 0,4 0-19 16,0-31 4-16,24 38 26 0,-24-38 26 15,33 2 22-15,-6-17 16 0,-27 15-199 16</inkml:trace>
  <inkml:trace contextRef="#ctx0" brushRef="#br0" timeOffset="17688.267">20614 5855 396 0,'-22'-42'11'0,"18"14"1"0,15-3-6 16,13-5-12-16,18-4-10 0,7 5 1 15,13-1 2-15,-7 8 6 0,7 12-198 16</inkml:trace>
  <inkml:trace contextRef="#ctx0" brushRef="#br0" timeOffset="17893.946">21011 5592 383 0,'0'0'-4'0,"0"0"3"16,0 0 24-16,0 0 11 0,0 0 8 16,0 0 13-16,15 31-10 0,-15-31 1 15,22 40 3-15,-22-40 0 0,40 46-3 16,-40-46 1-16,53 22-3 0,-22-24-7 16,-2-9-13-16,7-9-25 0,-10-13-40 15,7-9-34-15,-6-7-26 0,-12-6-9 16,-6 8 20-16,-13 8 25 0,-7 5 20 0,11 34 23 15,-31-28 15-15,31 28 6 16,-53 6-200-16</inkml:trace>
  <inkml:trace contextRef="#ctx0" brushRef="#br0" timeOffset="18264.007">22136 5707 376 0,'0'0'6'0,"0"0"53"16,-34 22 20-16,34-22 6 0,0 0-9 15,-24 27-51-15,24-27-18 0,-11 42 1 16,6-4 0-16,3 6 1 0,4 7-3 16,1 9-5-16,-1-1-6 0,-2 1-12 0,-5 4-29 15,-1 3-24-15,1-5-16 16,-6-2 5-16,9-12 30 0,-7-21 24 0,9-27 22 15,0 0 4-15,0 0 3 0,-15-47 1 16,4 3-1-16,0-7 2 0,2 5-1 16,-7 1 0-16,3 1-2 0,0 11-2 15,-1-3 1-15,6 8 45 0,8 28 49 16,-16-47 14-16,16 47 4 0,0-31-38 16,0 31-43-16,0 0-12 0,0 0-5 15,31-26-6-15,2 19-20 0,3-4-41 0,17 2-43 16,11 9-33-16,-6-2 13 0,4 6 42 15,-9 9 42-15,-20 1-170 0</inkml:trace>
  <inkml:trace contextRef="#ctx0" brushRef="#br0" timeOffset="18697.328">22240 6272 376 0,'2'42'-1'0,"-2"-42"33"0,0 0 24 15,0 0 6-15,0 0 4 0,0 0-16 16,42 4-17-16,-11-10 1 0,4 1-4 0,3-6-9 15,0-7-6-15,-3-2-4 16,-8-6-1-16,-1-1-2 0,-8 1 9 0,-18 26 11 16,20-51 5-16,-20 51 11 0,-5-47 9 15,5 47 3-15,-26-37 3 0,26 37-6 16,-33-22-15-16,33 22-7 0,-42-7-8 16,42 7-8-16,-47 7-4 0,47-7-10 15,-38 28-7-15,23-1-5 0,10 11-1 0,5 10-2 16,5 5-4-16,6 3-10 15,4-3-11-15,12-7-2 0,6-6 6 0,3-9 11 16,1-11 11-16,-1-11-3 0,-3-9-15 16,2-11-26-16,-6-13-36 0,-4-10-20 15,-8-8-8-15,-8-6 16 0,-2-6 36 16,-18 1 27-16,-5-2 28 0,-15 4 11 16,-6 9 4-16,6 2 0 0,-7 5-2 0,9 1 2 15,0 3 8-15,-8 3 71 16,10 1 53-16,27 27 17 0,-31-51-4 0,36 25-63 15,-5 26-51-15,31-42-18 0,-31 42-3 16,57-38-6-16,-24 16-6 0,14 4-15 16,-5 5-37-16,7 4-37 0,-3 13-30 15,-2 10-16-15,-8 6 21 0,-10 6 36 16,-72-41 34-16,46 15-168 0</inkml:trace>
  <inkml:trace contextRef="#ctx0" brushRef="#br0" timeOffset="18867.398">23234 5302 358 0,'0'0'15'16,"-16"26"98"-16,16-26 39 0,-26 23 13 15,26-23-12-15,-31 28-89 0,31-28-29 16,-49 62-9-16,18-13-5 0,0 13-12 16,-2 7-42-16,-3 8-64 0,10 3-49 15,-3 4-27-15,5-2 18 0,8-7 64 16,1-13 51-16,13-4-175 0</inkml:trace>
  <inkml:trace contextRef="#ctx0" brushRef="#br0" timeOffset="20720.921">23471 6283 373 0,'-25'49'-8'0,"25"-49"38"0,-17 42 77 16,17-42 61-16,0 0 8 0,0 0-30 0,0 0-73 15,0 0-54-15,17-27 0 16,-17 27 6-16,51-62 1 0,-4 9-4 0,2-9-8 15,13-16-5-15,-9-4-1 0,-5 1 0 16,-10-1 1-16,-11 2-2 0,-3 9 1 16,-17 2 2-16,-1 10-2 0,-6 3 6 15,-6 12-2-15,-5 4 4 0,2 9 5 16,9 31 1-16,-22-38-4 0,22 38-6 16,0 0-5-16,0 0-5 0,-31-11-4 15,31 11-3-15,-34 49 0 0,8 6-4 0,-10 25 5 16,-1 20 3-16,6 17-1 15,9 7 1-15,2 0-3 0,9-9-7 0,11-13-3 16,4-18 2-16,16-26 1 0,2-12 7 16,9-19 1-16,-2-12-1 0,0-10-1 15,-1-12 1-15,-28 7 3 0,54-42 5 16,-28 5 1-16,5-17 2 0,-6-8-3 16,-12 3-2-16,2-1 3 0,-15 20 3 0,5 9 3 15,-5 31 1-15,-11-27-4 16,11 27-5-16,0 0-8 0,-36-22-15 0,36 22-19 15,0 0-42-15,-37 9-57 0,37-9-30 16,-23 42-7-16,19-11 14 0,8 7 57 16,14-12 41-16,13-3 29 0,11-10 29 15,16-11 3-15,4-6 4 0,6-1-2 16,-12-6 0-16,-3 0 2 0,-11 2-2 16,-15-2 2-16,-27 11 18 0,26-13 29 15,-26 13 33-15,0 0 37 0,5-36 17 0,-5 36 5 16,0 0-16-16,-18-33-28 15,18 33-26-15,0 0-25 0,-36-35-17 0,36 35-7 16,-26-16-10-16,26 16-8 0,0 0-2 16,-27-6-5-16,27 6-3 0,0 0-1 15,-35 24-4-15,17 3-2 0,-4 8-1 16,2 3 2-16,13-1 3 0,5 1 0 16,7-7 6-16,4-5-3 0,-9-26 2 0,28 36 1 15,-28-36 4-15,36 11 8 16,-36-11 7-16,33-11 11 0,-33 11 5 0,27-24 0 15,-27 24-3-15,31-43-5 16,-16 17-3-16,-15 26 2 0,16-40 0 0,-16 40 1 16,0 0-1-16,0 0-4 0,0 0-3 15,0 0-7-15,0 0-3 0,0 0-6 16,0 0-10-16,0 0-13 0,0 0-20 16,0 0-18-16,0 0-13 0,-20 35-9 15,17 3-45-15,3 4-44 0,3 14-13 0,12-8-1 16,12-8 56-16,15-9 66 15,15-18 32-15,1-15 22 0,4-11 9 0,-9-9 1 16,-4-7 4-16,-12 0 27 0,-12 0 44 16,-25 29 57-16,13-48 45 0,-13 48 12 15,0-45-19-15,0 45-39 0,-18-44-37 16,18 44-29-16,-42-40-17 0,42 40-14 16,-37-31-8-16,37 31-7 0,0 0-10 15,-31-15-16-15,31 15-19 0,0 0-17 16,0 0-4-16,-16 40 6 0,16-5 8 0,5 9 8 15,6 3 2-15,15-1 3 0,7-15 6 16,7-6 9-16,-2-8 4 0,-5-12 2 16,-2-3 3-16,-31-2 3 0,47-18 1 15,-47 18 0-15,22-59-5 0,-13 16-15 16,-7-14-41-16,-13-5-101 0,-7-7-46 16,-9 1-21-16,-4-3 38 0,0 0-105 15</inkml:trace>
  <inkml:trace contextRef="#ctx0" brushRef="#br0" timeOffset="20838.735">24421 5353 575 0,'-36'-29'206'0,"36"29"13"16,0 0-53-16,-26-29-116 0,26 29-31 15,0 0-20-15,33 14 4 0,-2 8-5 16,20 9-34-16,9 6-71 0,13 14-71 16,2 5-41-16,-2 12-173 0</inkml:trace>
  <inkml:trace contextRef="#ctx0" brushRef="#br0" timeOffset="21505.008">15236 6918 398 0,'-31'18'79'0,"31"-18"18"16,-38 9 3-16,38-9-29 0,-40 13-51 15,40-13-15-15,-44 44 3 0,22-13 0 16,-3 7 0-16,10 6-1 0,-1-2-4 16,14 1-6-16,4-4-11 0,7-1-8 15,7-5-14-15,6-2-16 0,5-4-12 0,8-7-11 16,9-9 1-16,3-9 20 0,6-15-181 15</inkml:trace>
  <inkml:trace contextRef="#ctx0" brushRef="#br0" timeOffset="21706.694">15692 7038 436 0,'0'0'92'0,"-38"4"11"0,38-4 7 16,-37 5-47-16,10 1-16 0,0 5-4 15,1 5-10-15,-1 6-14 0,3 9-9 16,2 2-6-16,11 1-2 0,6-1-9 0,5 0-11 15,9-2-10-15,9-4-10 16,8-3 6-16,12-13 7 0,9-7 5 0,-1-6 4 16,3-13-1-16,-7-3-6 0,-7-6-2 15,-8-3-8-15,-9-6-16 0,-10-3-12 16,-8 1-8-16,-4 0 5 0,-11-3 21 16,-5 2-183-16</inkml:trace>
  <inkml:trace contextRef="#ctx0" brushRef="#br0" timeOffset="21865.449">15807 6606 370 0,'0'0'44'0,"0"38"21"15,0-38 9-15,-27 20 12 0,27-20-28 16,-37 37 1-16,12-8 2 0,-1 7-11 16,-1 3-19-16,5 3-17 0,-4 3-28 15,6-3-42-15,4 2-44 0,5 0-39 16,4 7-184-16</inkml:trace>
  <inkml:trace contextRef="#ctx0" brushRef="#br0" timeOffset="22155.346">17187 6825 604 0,'0'0'202'0,"0"0"7"0,0 0-42 16,0 0-146-16,0 0-18 0,-3 29 2 16,3-29 2-16,0 0-1 0,-4 44-1 15,4-15-4-15,0 9 2 0,4 11-1 16,-4 4-1-16,-4 2 0 0,-1 7-10 0,1 0-16 15,-3 2-43-15,1 7-71 0,-3-2-63 16,2-5 7-16,3-11-160 0</inkml:trace>
  <inkml:trace contextRef="#ctx0" brushRef="#br0" timeOffset="22388.017">17767 6974 556 0,'-42'-11'140'15,"15"2"3"-15,-8 0-46 0,-3 2-66 0,-4 7 12 16,0-2 5-16,-2 6 2 0,1 5-17 16,1 2-19-16,7 5-6 0,2-1-4 15,2 5-4-15,31-20-1 0,-38 45-1 16,27-19-1-16,2 3-1 0,7-2 1 16,4 1 0-16,9 1-1 0,-11-29 2 15,40 49-2-15,-11-27 2 0,2 7-21 16,4-9-39-16,3 2-43 0,-3-4-46 0,5-7-13 15,7-3 35-15,1-5-160 16</inkml:trace>
  <inkml:trace contextRef="#ctx0" brushRef="#br0" timeOffset="22537.759">18347 7084 528 0,'0'0'137'0,"0"0"3"0,0 0-38 16,0 0-76-16,0 0-23 15,0 0-1-15,0 0-3 0,33-6-25 0,-33 6-34 16,27 11-41-16,-27-11-32 0,31 18 18 16,-31-18-168-16</inkml:trace>
  <inkml:trace contextRef="#ctx0" brushRef="#br0" timeOffset="22687.524">18362 7366 662 0,'0'0'199'15,"0"0"3"-15,-26 15-101 0,26-15-85 0,0 0-19 16,0 0-5-16,0 0-2 0,33-2-13 16,-6 4-31-16,8-2-44 0,9-2-41 15,9-3-26-15,5-3 22 0,-58 8-152 16</inkml:trace>
  <inkml:trace contextRef="#ctx0" brushRef="#br0" timeOffset="23093.425">20118 6861 387 0,'0'0'59'0,"0"0"78"15,5-27 28-15,-5 27 12 0,-16-26-39 16,16 26-63-16,-15-27-16 0,15 27-4 0,-16-29-14 15,16 29-11-15,-29-22-12 16,29 22-11-16,-35-20-2 0,35 20-4 0,-53-9-5 16,20 14-4-16,-14 6-4 0,1 7 0 15,1 1 3-15,3 6 0 0,16 1-1 16,26-26-6-16,-25 49-1 0,30-22 2 16,-1 6 5-16,7-2 3 0,11 2 4 15,9 0 1-15,7-4 0 0,0 2 0 0,4-9 1 16,-7 3-1-16,-8-5-1 15,-27-20 1-15,31 28-3 0,-31-28 3 0,0 0 12 16,0 0 11-16,0 0 5 0,0 0 1 16,-47 27-12-16,5-12-9 0,-11 1-4 15,0-5-9-15,6 0-13 0,10-7-31 16,4-1-56-16,33-3-43 0,-42 0-20 16,42 0-9-16,0 0 53 0,0 0-156 0</inkml:trace>
  <inkml:trace contextRef="#ctx0" brushRef="#br0" timeOffset="23348.338">20610 6859 381 0,'0'0'-1'16,"0"0"-1"-16,29 6 74 0,-29-6 58 15,0 0 17-15,0 0 15 0,-27 13-54 0,27-13-41 16,0 0 0-16,-42 47-2 15,42-47-6-15,-35 60-14 0,12-23-11 0,4 5-12 16,1 5-9-16,-7 4-3 16,3 9-4-16,-13 2-1 0,8-3-1 0,-1-3-3 15,-3-12-8-15,11-4-8 0,-3-5-17 16,-3-6-18-16,2 0-38 0,-5 0-61 16,29-29-31-16,-42 44-19 0,42-44 39 15,0 0-135-15</inkml:trace>
  <inkml:trace contextRef="#ctx0" brushRef="#br0" timeOffset="23836.567">20787 7237 384 0,'38'-11'-2'0,"-38"11"7"16,0 0 92-16,0 0 57 0,0 0 8 16,0 0-4-16,0 0-90 0,0 0-44 15,0 0 1-15,-27 31 2 0,27-31 1 0,-11 42-10 16,7-15-7-16,-1 4-3 15,3 0-3-15,-7 0-4 0,2-5-1 0,7-26-1 16,-8 45-5-16,8-45 0 0,0 0 1 16,0 0 2-16,0 0 0 0,0 0-15 15,0 0-16-15,-18-31-10 0,13-3 7 16,12-3 14-16,2-5 19 0,2 0 16 16,11-3 2-16,-6 3 5 0,-1 9 2 15,1 2 1-15,-16 31 1 0,22-31 3 16,-22 31-1-16,0 0-7 0,0 0-7 0,31-15-6 15,-31 15-4-15,0 0-3 0,31 28 2 16,-31-28-1-16,44 60 1 0,-24-16 3 16,2 1 1-16,-9 1-1 0,1 1 0 15,-1-7-1-15,-2-3-3 0,7-6 3 16,-3-4-2-16,-15-27 1 0,31 29 2 16,-31-29-2-16,27 6 3 0,-27-6 3 15,0 0 9-15,0 0 10 0,31-26 4 0,-13-1-1 16,2-11-5-16,6-13-9 0,5-6-5 15,-4-7-3-15,-1 2-2 0,-10 6 0 16,-5 10-1-16,0 10 0 0,-2 10-2 16,-9 26-2-16,6-38-4 0,-6 38-8 15,0 0-15-15,0 0-21 0,0 0-49 16,0 0-69-16,0 0-41 0,0 0-2 16,0 0 52-16,0 0-126 0</inkml:trace>
  <inkml:trace contextRef="#ctx0" brushRef="#br0" timeOffset="24233.277">22067 6978 396 0,'0'0'-9'16,"20"-38"4"-16,-20 38 1 0,6-44 13 16,-6 44 14-16,-6-35 22 0,6 35 58 0,-16-27 20 15,16 27 8-15,-26-13 2 16,26 13-43-16,-31-2-21 0,31 2-14 0,0 0-20 15,-38 24-14-15,23 7-6 0,-5 13 1 16,-14 16 2-16,8 11 2 0,2 4-2 16,-5 3-5-16,9-3-4 0,9-9-4 15,2-8-5-15,7-11 0 0,8-14-3 16,-1-4-5-16,-5-29-14 0,35 37-27 16,-35-37-58-16,49 16-58 0,-16-25-38 15,3-13 9-15,8-12 62 0,0-8-141 0</inkml:trace>
  <inkml:trace contextRef="#ctx0" brushRef="#br0" timeOffset="28686.155">22415 7430 389 0,'0'0'-9'0,"0"0"4"0,-9 35 10 16,9-35 16-16,0 0 12 0,0 0 18 16,0 0 22-16,0 0-6 0,0 0-4 15,31-4-9-15,-31 4-13 0,42-22-4 0,-11 0-1 16,-5-14-7-16,12-6-14 0,0-2-4 15,-7-3-8-15,0-1-13 0,-5 1-19 16,-4-2 6-16,-2 5-2 0,-4 2 5 16,-10 0 18-16,-1 4-3 0,-1 3 6 15,-4 4 14-15,0 31 10 0,-11-42 4 16,11 42 6-16,0 0-3 0,-24-29-3 16,24 29 1-16,0 0-6 0,0 0-5 15,0 0-7-15,-33 20-10 0,13 9-6 16,4 15 0-16,-6 14 0 0,0 10 4 0,2 10 2 15,5-3-1-15,-1 2 2 16,5-8-3-16,6-7 1 0,-1-9 0 0,1-11-1 16,3-6 0-16,2-36 2 0,-9 42-3 15,9-42 3-15,0 0-1 0,0 0-3 16,0 0 4-16,0 0 5 0,0 0 9 16,0 0 8-16,0 0-6 0,16-29-14 15,-16 0-12-15,11-11-6 0,0-6 6 0,5-1 6 16,3 5 2-16,-1 5 0 15,2 3-1-15,-20 34 0 0,49-44-3 0,-23 26-2 16,-26 18 0-16,42-15-1 0,-42 15 0 16,31 4 3-16,-31-4 1 0,38 18-1 15,-38-18-2-15,27 27-6 0,-27-27-4 16,15 28-4-16,-15-28-5 0,0 0-1 16,-11 29-5-16,11-29-29 0,-31 18-8 0,31-18-5 15,-49 20 3-15,49-20 36 16,-37 13 17-16,37-13 20 0,0 0 12 0,0 0 2 15,0 0-2-15,0 0-5 0,0 0-1 16,0 0 3-16,0 38 5 0,0-38 0 16,17 40-4-16,-17-40-5 0,31 31-1 15,-31-31 0-15,49 15 3 0,-49-15 4 16,56-6-1-16,-23-3-4 0,4-11-4 16,5-5-7-16,-15-1-5 0,4-10-3 15,-9 3-5-15,-9-4-1 0,-1 1 5 0,-6 7 3 16,-1 1 7-16,-5 28 4 15,6-43 2-15,-6 43 2 0,-2-28 6 0,2 28 4 16,0 0 4-16,0 0 0 0,0 0-7 16,0 0-4-16,-31-5-6 0,31 5-3 15,-15 36 1-15,6-8-1 0,-2 6-1 16,4 3 1-16,7-3-2 0,0-1 2 16,0-33-1-16,11 48-1 0,-11-48 0 15,11 27 0-15,-11-27-1 0,0 0 1 16,0 0 2-16,31 2 5 0,-31-2 4 0,27-17 3 15,-27 17-6-15,46-47-3 0,-28 14-4 16,2 0-4-16,-5 2 6 0,-15 31-5 16,22-40 3-16,-22 40-1 0,0 0-5 15,0 0 0-15,0 0-1 0,0 0 4 16,31 31 4-16,-24-2 5 0,-2-1 5 16,1 6 2-16,-6-1 1 0,2-7-2 15,-2-26-5-15,-8 38-3 0,8-38-6 0,0 0-6 16,0 0-2-16,0 0-2 0,0 0 1 15,37-24 3-15,-37 24 2 0,58-54 2 16,-27 26 2-16,0-1 3 0,-31 29 3 16,33-36 4-16,-33 36 3 0,0 0-1 15,0 0-2-15,0 0-2 0,0 0-4 16,0 0 1-16,0 0 4 0,0 0 6 16,0 40 1-16,0-40-2 0,0 36-3 0,0-36-5 15,4 31-1-15,-4-31-2 16,0 0-2-16,31 17 3 0,-31-17 7 0,38-6 5 15,-38 6 5-15,53-33-2 0,-26 4-4 16,8-7-6-16,-2-6-4 0,-6 2 0 16,0 1 1-16,-16 1 2 0,-3 0 1 15,-1 1-2-15,-2-3-4 0,-5 2 0 16,4 9 0-16,-4 29 3 0,-4-35 3 16,4 35 4-16,0 0 0 0,0 0-3 15,0 0-3-15,0 0-5 0,0 0 0 0,0 0 0 16,-20 44 0-16,17-6 2 15,-5 11-1-15,-4 4 0 0,8-5-1 0,-7-3-1 16,7-1 1-16,-3-11 1 0,7-2 1 16,0-31 0-16,4 33-1 0,-4-33-3 15,0 0-1-15,0 0-1 0,0 0 3 16,38-2 3-16,-38 2 2 0,42-22 2 16,-15 2 0-16,-27 20-3 0,53-40 1 0,-53 40-3 15,35-20 2-15,-35 20 1 16,0 0 2-16,0 0-5 0,0 0 1 0,0 0 1 15,18 34-4-15,-18-34 4 0,9 55-7 16,-11-20-17-16,4 1-33 0,-7-5-45 16,5-5-36-16,0-26-17 0,7 34 5 15,-7-34 40-15,15-38 40 0,-15 38-172 16</inkml:trace>
  <inkml:trace contextRef="#ctx0" brushRef="#br0" timeOffset="28879.398">23192 6850 368 0,'-16'-42'-2'0,"10"13"2"15,6 29 5-15,-5-56 2 0,21 30 4 16,-16 26 1-16,42-40-2 0,-42 40-2 16,53-24-1-16,-26 13-3 0,-1 6-3 0,1 7-9 15,4 7-8-15,-5 2-5 16,1 7 4-16,-1 9 7 0,1-1 8 0,-12 5-202 15</inkml:trace>
  <inkml:trace contextRef="#ctx0" brushRef="#br0" timeOffset="29169.108">24737 6828 546 0,'0'0'112'0,"0"0"14"0,0 0-62 16,29 37-6-16,-13-6 7 0,6 11-9 15,-2 9-13-15,6 9-2 0,-10 6-5 16,4 7-12-16,-14 3-6 0,-10 3-10 0,-14 3-4 15,-8 3-4-15,-12-4-26 0,-13-3 3 16,-6-5-38-16,-23-4-72 0,-11-7-35 16,-20-5-21-16,-19-10-172 15</inkml:trace>
  <inkml:trace contextRef="#ctx0" brushRef="#br0" timeOffset="42713.82">5433 16225 625 0,'-27'-11'150'0,"27"11"-8"0,-31-15-73 16,31 15-16-16,0 0 0 0,0 0-12 15,0 0-12-15,0 0-15 0,0 0-15 0,0 0-7 16,0 0-1-16,0 0 3 0,-11 37 3 16,18-10 3-16,-7 6 0 0,9 2 1 15,-5 3-1-15,-2 4-1 0,3 0-1 16,-5-4-1-16,6 2 2 0,-3 0 0 16,-3-1-1-16,0 1 0 0,0-9-1 15,0-31-3-15,2 36 1 0,-2-36-4 0,0 0 1 16,0 0 3-16,0 0 3 15,0 0 5-15,0 0 1 0,0 0 8 0,0 0 5 16,0 0 0-16,0 0-1 16,11-49-7-16,-11 9-8 0,9-15-4 0,-3-12 1 15,10-1-1-15,-5 4 4 0,0 6 1 16,-2 9-2-16,-2 14 1 0,1 6-2 16,-1 2 1-16,-7 27 1 0,11-37 1 15,-11 37-1-15,0 0-1 0,0 0-1 16,0 0-3-16,0 0-3 0,0 0-1 15,0 0-2-15,0 0 2 0,0 0 2 16,27 13 1-16,-27-13-1 0,31 33 1 0,-31-33 2 16,37 51 3-16,-12-24 1 0,-3 2 2 15,0-1-2-15,2 1 1 0,-6-2-2 16,-18-27 0-16,40 44-1 0,-40-44 0 16,27 22-1-16,-27-22 0 0,0 0 1 15,0 0 2-15,0 0 7 0,0 0 10 16,0 0 10-16,0 0 7 0,0 0-5 15,28-42-9-15,-23 11-11 0,4-13-7 0,2 0-2 16,0 1-1-16,-5 8 1 0,5 8 0 16,-11 27-1-16,9-42-1 0,-9 42-7 15,16-31-9-15,-16 31-17 0,0 0-51 16,0 0-51-16,0 0-36 0,26-22-23 16,-26 22 47-16,34 20-142 0</inkml:trace>
  <inkml:trace contextRef="#ctx0" brushRef="#br0" timeOffset="43532.536">6141 16553 509 0,'0'0'138'16,"0"0"3"-16,0 0-40 0,0 0-78 16,0 0-3-16,0 0 4 0,0 0-1 15,0 0-18-15,0 0-21 0,27-44-10 16,-16 15-3-16,9-7 8 0,-4 3 11 15,-5 0 5-15,-11 33 13 0,11-38 15 0,-11 38 11 16,0 0 8-16,0 0-1 16,0 0-7-16,0 0-8 0,0 0-10 0,0 0-8 15,0 0-7-15,0 0-4 0,-31 34-1 16,31-34 1-16,-27 59 1 0,14-14 0 16,4-1-3-16,5 2-6 0,4-8-3 15,8-5-2-15,-8-33 2 0,23 45 4 16,-23-45 3-16,31 24 1 0,-31-24 2 15,37 9 4-15,-37-9 1 0,47-7 3 16,-47 7 3-16,42-22 2 0,-42 22 2 0,49-42-3 16,-27 11-5-16,-2 2-4 0,-20 29-1 15,31-42 3-15,-31 42-2 0,0 0-4 16,0 0-2-16,20-29 0 0,-20 29 4 16,0 0 4-16,0 0 1 0,0 0 3 15,0 0-2-15,0 0-1 0,0 0-1 16,0 0-3-16,0 0-7 0,0 0-12 15,0 0-12-15,0 0-4 0,0 0 5 0,0 0 14 16,0 0 11-16,0 0 5 0,0 0 1 16,0 0 2-16,0 0 10 0,0 0 8 15,0 0 11-15,0 0 6 0,0 0-2 16,0 0-4-16,0 0-4 0,0 0-5 16,0 0 1-16,0 0 0 0,0 0-1 15,0 0-1-15,0 0-4 0,0 0 1 16,0 0-2-16,0 0 0 0,0 0 0 0,0 0-2 15,0 0-5-15,0 0-3 16,0 0-2-16,0 0-4 0,0 0-1 0,0 0-2 16,0 0 0-16,0 0 1 0,0 0 0 15,26 27-1-15,-26-27 6 0,18 37-2 16,-18-37 1-16,26 47 3 0,-26-47-6 16,27 44 1-16,-27-44-3 0,27 27-3 15,-27-27-2-15,0 0 0 0,35 13-1 16,-35-13 4-16,0 0 0 0,33-15 4 15,-33 15 5-15,38-45 0 0,-23 10-1 0,12-9-1 16,-12-1-1-16,1 8 0 0,-5 8 3 16,-11 29 6-16,0-29 5 0,0 29 5 15,0 0-1-15,0 0-3 0,0 0-7 16,0 0-3-16,0 0-4 0,0 0-2 16,0 0-3-16,0 0 1 0,0 0 1 15,0 36 0-15,0-36 2 0,15 44 1 16,-3-13-2-16,-4 0-5 0,8-5-11 15,-16-26-14-15,31 38-19 0,-31-38-41 16,40 13-42-16,-40-13-37 0,51-17-17 0,-51 17-154 16</inkml:trace>
  <inkml:trace contextRef="#ctx0" brushRef="#br0" timeOffset="43695.276">6263 16139 881 0,'-11'-40'187'0,"11"40"-141"16,5-38-77-16,-5 38 3 16,37-31 12-16,-1 14-5 0,8-1-31 0,7 2-43 15,2 7-40-15,-4 9-16 0,2 14 29 16,-11 4-155-16</inkml:trace>
  <inkml:trace contextRef="#ctx0" brushRef="#br0" timeOffset="43862.015">6812 15605 796 0,'0'0'225'15,"0"0"-26"-15,0 0-177 0,0 0-24 0,0 0-2 16,0 0 0-16,0 0 1 0,-11 29-2 16,20 9-18-16,-2 17-43 0,0 20-62 15,-10 18-60-15,-6 22-11 0,-2 7-156 16</inkml:trace>
  <inkml:trace contextRef="#ctx0" brushRef="#br0" timeOffset="44469.208">7689 15968 771 0,'-31'-4'208'0,"31"4"7"16,0 0-195-16,0 0-21 0,0 0-3 0,-26 33 1 16,30 3-2-16,-4 17 2 0,5 15-6 15,1 12-4-15,3 4-13 0,2 9-35 16,-4 9-47-16,2-7-31 0,-3-8-11 16,5-19 30-16,-2-28 48 0,-9-40 26 15,16 27 17-15,-16-27 4 0,2-36 3 16,-9-4 10-16,1-11 6 0,-8-6 1 15,-3-7 5-15,-5 2 6 0,-3 4 21 0,7 12 34 16,-1 6 38-16,7 11 41 16,12 29 5-16,-15-29-28 0,15 29-39 0,0 0-44 15,0 0-30-15,38-4-3 0,-3 8-2 16,9 1-8-16,3 3-22 0,6 6-23 16,5-1-18-16,-5 5 6 0,4-5 18 15,-4 0 17-15,1-4 11 0,-6-4-5 16,-1-3-1-16,-10-4 5 0,-6-5 8 15,-31 7 10-15,38-13 17 0,-38 13 22 16,0 0 24-16,0 0 29 0,0 0 12 0,-22-31-6 16,22 31-14-16,0 0-25 0,-31-7-23 15,31 7-15-15,0 0-14 0,-18 33-7 16,14-6-6-16,-1 10-11 0,10 3-4 16,1 5-2-16,14-1-5 0,0-6 0 15,2-5 3-15,-22-33 3 0,47 29 7 0,-47-29 13 16,49-7 7-16,-49 7 8 15,42-38 5-15,-20 3 3 0,-7-7 5 0,-4-5 4 16,-6 1 4-16,-1 6 1 16,-8 7-1-16,-1 4-6 0,5 29-8 0,-31-33-7 15,31 33-17-15,-42-14-17 0,42 14-29 16,-42 3-52-16,42-3-50 0,-33 22-32 16,22 4 10-16,7 5 55 0,8 3-141 15</inkml:trace>
  <inkml:trace contextRef="#ctx0" brushRef="#br0" timeOffset="45044.305">8883 16429 356 0,'0'0'29'0,"0"0"29"0,-2-33 18 16,2 33 22-16,-25-31-2 0,25 31 8 16,-26-20 3-16,26 20-8 0,0 0-25 15,-34-18-32-15,34 18-23 0,0 0-15 16,-28 0-8-16,28 0-6 0,0 0-5 15,-29 22-1-15,29-22-2 0,-27 51 3 0,14-11-1 16,0 4-5-16,4 3-3 0,7-7-2 16,8-5 2-16,5-8 3 0,-11-27 5 15,42 31 4-15,-15-25 3 0,4-4 6 16,2-6 3-16,-2-7 2 0,5-5 2 16,-8-3-2-16,3-6 2 0,-31 25 0 15,38-46 4-15,-38 46 5 0,20-47-1 16,-20 47 2-16,7-44 0 0,-7 44 1 0,-7-36 6 15,7 36 2-15,0 0 1 16,-22-26-6-16,22 26-8 0,0 0-4 0,0 0-9 16,0 0-5-16,0 0-5 0,0 0 1 15,-16 35 3-15,16-35 1 0,11 45 1 16,-11-45-5-16,23 44-1 0,-23-44 2 16,42 31 4-16,-42-31 4 0,46 18 3 15,-46-18 4-15,38 4 7 0,-38-4 5 16,31-4 6-16,-31 4 3 0,26-7-1 15,-26 7-3-15,0 0-5 0,34-18-6 0,-34 18-4 16,0 0-4-16,0 0-2 16,0 0-1-16,0 0-7 0,26-4-3 0,-26 4-3 15,0 0 3-15,0 0 3 0,36 9 5 16,-36-9 3-16,0 0-1 0,42 2 7 16,-42-2 9-16,42-5 8 0,-42 5 10 15,48-6 4-15,-48 6 0 0,51 2-4 16,-51-2-7-16,49 11-6 0,-49-11-9 0,42 22-3 15,-42-22-5-15,38 38-14 16,-38-38-25-16,35 40-41 0,-35-40-78 0,18 40-68 16,-18-40 7-16,-7 35-161 0</inkml:trace>
  <inkml:trace contextRef="#ctx0" brushRef="#br0" timeOffset="45204.057">9137 15928 962 0,'-17'-31'240'16,"17"31"-97"-16,0 0-141 0,33-24-2 16,2 20 0-16,7 6-6 0,16 5-17 15,6 4-50-15,0 6-90 0,-2 12-70 16,-8 6 6-16,-8 21-151 0</inkml:trace>
  <inkml:trace contextRef="#ctx0" brushRef="#br0" timeOffset="45583.559">10340 15911 764 0,'0'0'203'15,"0"0"-19"-15,0 0-164 0,-5 33-12 16,10 2 0-16,-1 21 3 0,3 15 1 15,4 8-5-15,0 10-1 0,-2-1-3 0,-2 1-2 16,-3-3-1-16,3-6-3 0,-5-16 0 16,-2-13 0-16,2-20 0 0,-2-31 7 15,0 0 15-15,0 0 7 0,0 0-1 16,0 0-6-16,-31-37-16 0,16 1-9 16,3-4 2-16,12-4 1 0,5 0 3 15,6 2 0-15,9 2-1 0,2 7 1 16,5 8 1-16,-27 25 3 0,46-29-2 0,-15 27-1 15,-4 9 3-15,2 8-3 16,-1 12 0-16,1 2 0 0,-2 4-2 0,-7 5 2 16,-5 1-1-16,-8 4-8 0,4 1-16 15,-9-4-32-15,0-7-68 0,-2-33-61 16,9 35-28-16,-9-35 29 0,29-6 71 16,-29 6-132-16</inkml:trace>
  <inkml:trace contextRef="#ctx0" brushRef="#br0" timeOffset="45903.058">11033 16482 453 0,'31'-44'84'15,"-31"44"39"-15,20-38 31 0,-20 38 10 0,0 0-16 16,-9-29-37-16,9 29-49 16,0 0-30-16,0 0-18 0,-33-6-14 0,33 6-13 15,0 0-10-15,-38 37-8 0,18-6-7 16,5 11 1-16,4 7 1 0,6 6-13 16,16-6 3-16,9-7 9 0,7-13 10 15,8-9 24-15,10-11 20 0,-3-7 4 16,4-9 2-16,-2-6-2 0,-8-7-10 15,-3-9-6-15,-13-6-2 0,-5-7-6 16,-8-5-13-16,-14-6-29 0,-8-7-39 0,-7-4-23 16,-18-7 9-16,0 5 39 0,-6 4 69 15,-3 9 54-15,5 9 38 0,4 4 15 16,4 11-8-16,10 4-11 0,26 25-25 16,-27-35-23-16,27 35-18 0,0-29-16 15,0 29-12-15,33-24-4 0,-6 11-5 16,4 4-5-16,11 7-11 0,0 10-15 15,5 12-24-15,-1 14-56 0,-6 12-73 0,-5 18-26 16,-8 16-176-16</inkml:trace>
  <inkml:trace contextRef="#ctx0" brushRef="#br0" timeOffset="46024.865">11126 17078 1105 0,'-24'-29'251'16,"24"29"-236"-16,-11-36-13 0,11 36-6 0,0-31-24 15,0 31-74-15,19-28-111 16,-19 28-37-16,58-42-176 0</inkml:trace>
  <inkml:trace contextRef="#ctx0" brushRef="#br0" timeOffset="47203.314">12178 16424 531 0,'0'0'92'0,"0"0"1"0,0 0-65 15,0 0 11-15,15 36 19 0,-15-36 12 16,16 55 2-16,-10-17-19 0,3 2-16 16,-7 4-10-16,3-2-7 0,-5-6-5 15,0-10-3-15,0-26-3 0,0 27-1 16,0-27 5-16,0 0 8 0,0 0 0 15,0 0 0-15,0 0-7 0,-20-49-9 0,13 18-2 16,3-4-1-16,2-5 1 16,8 2 3-16,1 3 0 0,6 4 1 0,5 2-1 15,2 2-2-15,-20 27-4 0,42-44-1 16,-42 44-4-16,38-18-3 0,-38 18 1 16,33 14 1-16,-33-14 3 0,40 37 1 15,-23-10 2-15,3 2 0 0,-9 2 2 16,0 2 2-16,-6-2 1 0,2-2 0 15,-7-29 0-15,8 42-2 0,-8-42-2 16,0 0 0-16,0 0-3 0,0 0 1 0,0 0 1 16,0 0 0-16,27-16 0 0,-16-13 1 15,5-4 0-15,3-5 1 0,-1 3 0 16,4 6-1-16,-22 29-1 0,36-44 0 16,-36 44 0-16,31-18 1 0,-31 18-2 15,0 0 0-15,31 11-1 0,-31-11-1 16,26 38 3-16,-26-38 1 0,27 53 3 15,-16-24 0-15,0 0-1 0,0-3-1 0,-11-26-3 16,27 36-1-16,-27-36-2 16,31 17-2-16,-31-17 0 0,48 0 1 0,-21-8 2 15,-27 8 1-15,51-40 1 0,-29 13 0 16,-2-6 1-16,-2 4 0 0,-7 0 0 16,-11 29 2-16,15-42 2 0,-15 42 6 15,0 0 7-15,0-29 2 0,0 29-3 16,0 0-5-16,0 0-7 0,0 0-5 0,0 0 0 15,0 0-1-15,-11 38 2 16,11-11 0-16,0 8-1 0,5 3-3 0,1 4-3 16,5-5-4-16,5-3-5 15,4-6-1-15,11-10 1 0,2-7 1 0,5-6 7 16,4-10 2-16,0-4 0 0,4-13-11 16,1-7-31-16,-3-10-17 0,-4-3-29 15,-7-5-7-15,-11 1 27 0,-6 3 19 16,-12 4 35-16,-4 5 31 0,-6 6 27 15,6 28 23-15,-25-31 16 0,25 31 0 16,-31-11-17-16,31 11-22 0,-29 4-19 16,29-4-10-16,-31 22-5 0,31-22-2 0,-24 51 0 15,17-18-1-15,7 3-2 0,0-3-1 16,7-7-2-16,2 1-1 0,-9-27-1 16,31 33 0-16,-31-33 2 0,38 18 1 15,-38-18 0-15,42 2 4 0,-42-2-1 16,42-18 5-16,-42 18 6 0,37-31 2 0,-37 31 3 15,31-37 0-15,-31 37 0 16,22-36 1-16,-22 36 3 0,0 0 6 0,0 0-1 16,0 0-4-16,0 0-7 0,0 0-10 15,0 0-9-15,0 0-6 0,0 0-8 16,0 0 1-16,0 0 5 0,0 0 5 16,36 18 6-16,-36-18 1 0,44 20-2 15,-17-18 1-15,8-6 0 0,3-3 2 16,8-4 1-16,-1-2 2 0,-3-3 2 15,-7 1 1-15,-4 6 1 0,-31 9-1 0,38-9-2 16,-38 9-3-16,0 0-4 16,0 0-1-16,0 0-4 0,0 0-6 0,15 29-9 15,-15-29-38-15,-9 38-25 0,9-38-52 16,-11 33-32-16,11-33 4 0,0 0-172 16</inkml:trace>
  <inkml:trace contextRef="#ctx0" brushRef="#br0" timeOffset="47345.094">13854 15917 812 0,'0'0'212'0,"-27"-39"-47"15,27 39-139-15,0 0-20 0,0 0-5 16,9-27-13-16,22 25-34 0,7 2-54 16,15 2-62-16,11 5-38 0,-11-47-169 15</inkml:trace>
  <inkml:trace contextRef="#ctx0" brushRef="#br0" timeOffset="47490.859">14312 15596 753 0,'0'0'183'0,"0"0"-35"0,0 0-142 0,27 27-6 16,-7 6-1-16,2 14-5 0,-2 8-41 15,-5 9-69-15,-8 7-64 0,-11 9-2 16,-7 6-157-16</inkml:trace>
  <inkml:trace contextRef="#ctx0" brushRef="#br0" timeOffset="47643.626">12897 15756 1051 0,'0'0'209'0,"0"0"-194"16,42 0-56-16,-11 6 14 0,12 5-4 15,10 5-104-15,11 6-76 0,2 9-202 0</inkml:trace>
  <inkml:trace contextRef="#ctx0" brushRef="#br0" timeOffset="48094.024">14915 16327 594 0,'-27'-15'109'0,"27"15"-20"16,0 0-60-16,0 0 0 0,-38 4 1 15,38-4-12-15,-42 46-8 0,11-1-2 0,-2 10-4 16,2 5 0-16,0 0-2 15,9-3-1-15,7-4 0 0,10-11 0 0,10-15-1 16,-5-27-2-16,22 27 3 16,-22-27 12-16,37-7 12 0,-1-11 4 0,6-15 0 15,11-18-14-15,7-15-15 0,-3-14-20 16,1-11-11-16,-5-4 2 0,-2-9 7 16,-9-2 17-16,-9 2 24 0,-6 6 24 15,-16 16 14-15,0 11 11 0,-9 14 4 16,-2 15-1-16,-4 11 1 0,4 31 2 15,0 0-11-15,-20-27-18 0,20 27-16 16,0 0-13-16,0 0-10 0,-16 49-6 0,10-7-1 16,-3 15 1-16,2 19 0 0,1 10 2 15,1 14-2-15,1-1-12 0,-3-1-15 16,-2-3-31-16,9-9-42 0,0-8-86 16,11-12-64-16,9-19 2 0,2-21-156 15</inkml:trace>
  <inkml:trace contextRef="#ctx0" brushRef="#br0" timeOffset="48294.7">15829 15709 857 0,'0'0'240'0,"0"0"-29"0,0 0-185 16,0 0-18-16,-26 2 5 0,23 25-1 15,-1 13 0-15,0 20-5 0,-1 10-5 16,3 10 0-16,-7 7-1 0,5-1-1 15,-7 0-10-15,-1-4-9 0,6-6-19 16,-3-10-26-16,-2-15-41 0,4-13-61 0,7-38-48 16,-93-56-31-16,93 56-101 0</inkml:trace>
  <inkml:trace contextRef="#ctx0" brushRef="#br0" timeOffset="48610.634">16210 16092 846 0,'0'0'198'0,"0"0"-93"0,0 0-91 0,0 0 7 15,0 0 11-15,16 42 6 16,-12-8-4-16,0 5-14 0,3 4-13 0,2 1-2 16,-2-4-2-16,1-3-8 0,-1-6 7 15,-7-31-8-15,27 34-1 0,-27-34 6 16,26 8-6-16,-26-8 12 0,27-8 2 15,-27 8 4-15,46-38 2 0,-15 7 1 16,-9-7-1-16,5-4 1 0,-5 2-2 0,-6 0-3 16,8 5-1-16,-11 0-3 0,-4 1-2 15,9 3-4-15,-18 31-8 0,9-42-15 16,-9 42-22-16,0 0-42 0,0 0-87 16,0 0-43-16,0 0-2 0,0 0 43 15,26-2 95-15,-26 2 54 0,27 20-176 16</inkml:trace>
  <inkml:trace contextRef="#ctx0" brushRef="#br0" timeOffset="48919.146">16753 16176 387 0,'0'0'51'0,"0"0"21"0,0 0 9 0,0 0-1 15,0 0-10-15,0 0-12 0,0 0-16 16,0 0-16-16,0 0-5 0,0 0 1 16,0 0 1-16,11 34-1 0,-11-34-4 15,15 48-6-15,-10-17-4 0,1-4-2 16,-6-27-6-16,5 35-1 0,-5-35-1 15,0 0 0-15,31 9 7 0,-31-9 7 16,44-24 14-16,-13 2 11 0,0-7 5 0,-5-4 2 16,5-5-5-16,-8 0-5 0,-1-1-4 15,-2 3-1-15,-5 7 1 0,-15 29 3 16,11-31 0-16,-11 31-3 0,0 0-8 16,0 0-9-16,0 0-8 0,0 0-5 15,0 0-4-15,0 0-7 0,0 0 1 16,0 0 1-16,0 45 2 0,11-14 5 15,-6 4-2-15,1 3-9 0,-1-7-14 0,4 0-24 16,-9-31-47-16,26 42-65 0,-26-42-52 16,29 20 0-16,-29-20-153 0</inkml:trace>
  <inkml:trace contextRef="#ctx0" brushRef="#br0" timeOffset="49064.917">16841 16653 1057 0,'0'0'254'0,"0"0"-204"0,0 0-44 0,0 0-5 16,0 0-21-16,0 0-71 15,0 0-115-15,33-14-49 0,-33 14-182 0</inkml:trace>
  <inkml:trace contextRef="#ctx0" brushRef="#br0" timeOffset="49330.51">18026 15880 846 0,'-38'-9'204'0,"38"9"-89"0,-46 7-66 16,46-7-5-16,-49 28-9 0,18 1-13 0,4 11-16 16,5 9-12-16,2 8-14 15,14 5-24-15,1-2-57 0,5-7-67 0,7-6-32 16,13-10 3-16,17-8 58 0,10-11-127 16</inkml:trace>
  <inkml:trace contextRef="#ctx0" brushRef="#br0" timeOffset="49569.138">18453 16048 490 0,'-20'-38'189'0,"20"38"28"16,-37-42 21-16,37 42-100 0,-43-24-50 0,43 24-20 15,-31-16-22-15,31 16-20 0,0 0-15 16,-33 0-14-16,33 0-10 0,-22 34-4 16,9-3-6-16,2 11 0 0,11 9-5 15,4-3-2-15,3-3 2 0,22-14 5 16,-1-9 11-16,10-9 8 0,-7-6 3 0,-31-7 6 15,40-5 8-15,-40 5 5 16,26-26 2-16,-26 26-4 0,23-49-8 0,-17 14-5 16,-6-5-10-16,-11 0-16 0,-4 0-35 15,-3 5-91-15,-6 1-67 0,-3 3-20 16,0 7-167-16</inkml:trace>
  <inkml:trace contextRef="#ctx0" brushRef="#br0" timeOffset="49706.92">18515 15410 624 0,'-26'33'153'0,"1"1"-2"0,-1 12-107 15,-5 16-36-15,-7 11-28 0,-9 3-70 16,-1 3-58-16,-90-85 0 0,85 85-187 16</inkml:trace>
  <inkml:trace contextRef="#ctx0" brushRef="#br0" timeOffset="50372.938">19941 15601 395 0,'0'0'28'0,"13"-34"167"0,-13 34 30 16,0 0-8-16,0 0-24 0,0 0-159 15,0 0-28-15,-33 47 6 0,22-1 4 0,-9 16 3 16,0 18 0-16,-2 11-5 0,7 11-7 16,4-2-2-16,6-10-4 0,-1-12 0 15,1-21-3-15,5-17-4 0,0-40-3 16,0 33-2-16,0-33 6 0,0 0 2 16,0-26-3-16,-11-12-6 0,0-22-8 15,0-26-4-15,6-16 0 0,5-11 9 16,7 0 4-16,9 7 10 0,4 11 7 15,2 11 1-15,4 13 2 0,1 15-3 16,4 14-1-16,4 9 6 0,10 11-2 0,5 2 2 16,-1 11-2-16,-7 9-6 15,-6 11-6-15,-10 11 0 0,-4 7-1 0,-6 4 0 16,-12 7 3-16,-13 0 0 0,-10 9 2 16,-15 2 1-16,-14 4-7 0,-10 5-14 15,-6 0-72-15,-3-5-95 0,3-2-39 16,18-13 9-16,12-11-132 0,34-29 302 15</inkml:trace>
  <inkml:trace contextRef="#ctx0" brushRef="#br0" timeOffset="50691.438">20825 15545 436 0,'0'0'217'0,"0"0"17"16,0 0-9-16,-36 7-53 0,36-7-154 0,0 0-17 15,-33 38 1-15,18-3-2 16,3 16 0-16,1 11-10 0,7 4-14 0,-3 10-21 16,10 1-43-16,1 3-43 0,0-5-32 15,-1-11-5-15,5-13 25 0,-1-15 46 16,-7-36 44-16,0 0 27 0,0 0 20 16,13-27 6-16,-15-13 3 0,-4-8 1 15,-1-3 0-15,2 0-2 0,1 2-2 16,8 7-3-16,-4 4 0 0,5 5 2 15,8 7 94-15,-13 26 41 0,16-40 3 0,-16 40 0 16,0 0-89-16,40-34-35 16,-7 26-3-16,9-1-20 0,7 0-55 0,-3 2-61 15,1 7-23-15,-10 5 17 0,-4 4-151 16</inkml:trace>
  <inkml:trace contextRef="#ctx0" brushRef="#br0" timeOffset="51093.807">21084 16216 363 0,'-27'36'146'0,"27"-36"56"0,-31 20 7 16,31-20-2-16,0 0-146 0,0 0-50 0,0 0-3 16,0 0 2-16,0 0 5 0,42-18-1 15,-11 7-2-15,2-7-6 0,-2-4-4 16,5-7-3-16,-14-2 1 0,-2 0 2 16,-7 0 1-16,-8 5 9 0,-5 26 11 15,0-38 8-15,0 38 4 0,0 0-2 16,-27-29-6-16,27 29-9 0,0 0-6 15,-33-13-6-15,33 13-5 0,0 0-11 0,0 0-12 16,-16 27-8-16,16-1-12 0,5 12-7 16,-3 8-7-16,9 1-20 0,0-1-22 15,5-8-8-15,10-9-4 0,-26-29 11 16,56 28 16-16,-30-28 10 0,1-6 0 16,-1-12 0-16,-26 18 16 0,45-57 13 15,-25 10 21-15,-9-4 17 0,-11-6 5 16,-11-8 0-16,-9 1 1 0,-3 0 1 0,8 4-1 15,-7 7 15-15,11 6 55 16,-3 5 37-16,3 7 24 0,9 6-8 0,2 29-53 16,7-31-32-16,-7 31-18 0,0 0-5 15,51-29-3-15,-11 27-14 0,6 4-38 16,7 9-38-16,-11 7-32 0,-4 4-29 16,-7 7 27-16,0 0 37 0,-4 0-170 15</inkml:trace>
  <inkml:trace contextRef="#ctx0" brushRef="#br0" timeOffset="51223.602">21850 15603 340 0,'11'-47'6'0,"-7"5"19"0,3 9 72 16,-7 33 101-16,4-38 28 16,-4 38-5-16,0 0-65 0,0 0-98 0,0 0-34 15,-26 3-11-15,26-3-9 0,-18 44-3 16,-2 0-12-16,-4 23-28 0,-9 6-51 16,-1 6-100-16,-1 6-51 0,4-1 20 15,4 0-150-15</inkml:trace>
  <inkml:trace contextRef="#ctx0" brushRef="#br0" timeOffset="51603.039">22727 15523 489 0,'0'0'198'0,"0"0"12"0,0 0-12 16,0 0-109-16,0 0-52 0,-18 42 6 15,-2-2 3-15,0 11 0 0,3 11-17 16,-3 9-14-16,4 9-6 0,1 4-5 16,-1 2-2-16,1 1-6 0,3-12-7 0,10-13-5 15,2-16-3-15,7-19-1 0,-7-27 0 16,0 0-2-16,0 0 7 0,0 0 9 16,0 0 11-16,31-29 6 0,-13-9-1 15,2-15-4-15,2-11-3 0,7-7-2 16,-1 9-3-16,3 11 0 0,-4 16-3 15,-27 35-1-15,49-38 2 0,-49 38-1 16,42-9 2-16,-42 9 0 0,46 14-1 0,-46-14 3 16,38 40 3-16,-27-12 2 0,-7 3 4 15,1 3 2-15,-14 3-1 0,-2 3-2 16,-11 0-10-16,-9 0-21 0,-7-3-41 16,-4-6-111-16,0-2-54 0,0-2 9 15,0-27 40-15,42 0-92 0</inkml:trace>
  <inkml:trace contextRef="#ctx0" brushRef="#br0" timeOffset="51923.538">23418 16010 463 0,'0'0'202'0,"26"-17"37"0,-26 17 13 16,0 0-94-16,0 0-71 0,-35-25-27 16,35 25-18-16,0 0-15 0,-27-28-12 15,27 28-12-15,0 0-17 0,-33-9-13 16,33 9-15-16,0 0-4 0,-46 44-3 0,23-4 2 15,-1 15 7-15,-3 5 1 16,14 0 8-16,9-9 6 0,4-11 8 0,6-12 7 16,-6-28 6-16,31 38 3 0,-31-38 1 15,36 13 2-15,-36-13 7 0,49-11 1 16,-12-7 1-16,1-8 0 0,4-7-2 16,-4-7 7-16,-7 0 11 0,-12 0 5 15,1 5 3-15,-9 8-1 0,-11 27 1 16,12-31 2-16,-12 31-1 0,0 0-9 15,0 0-17-15,0 0-21 0,0 0-27 0,0 0-26 16,0 0-30-16,-31 49-61 16,15-12-43-16,5 10-15 0,4 4 15 0,14-7-128 15</inkml:trace>
  <inkml:trace contextRef="#ctx0" brushRef="#br0" timeOffset="52139.198">24073 16194 537 0,'-4'-44'201'16,"-1"15"32"-16,-6 3-46 0,11 26-55 0,-26-43-49 15,26 43-36-15,-34-28-18 16,34 28-19-16,-35-16-15 0,35 16-16 0,-27 13-17 16,27-13-8-16,-42 62-8 0,20-11-7 15,2 7 9-15,14-3 12 0,12-6 12 16,14-11 20-16,7-12 9 0,10-8 10 16,1-7 14-16,15-9 16 0,-6-11 4 15,-1-8-3-15,1-10-8 0,-10-4-15 16,-6-9-7-16,-9-6-8 0,-6-10-32 15,-12-14-97-15,-12-12-109 0,-8-5-217 0</inkml:trace>
  <inkml:trace contextRef="#ctx0" brushRef="#br0" timeOffset="52272.988">23719 15295 935 0,'0'0'241'0,"49"22"-148"0,-3-6-36 16,7 8-3-16,9 5-20 0,7 4-14 0,2 7-17 15,8 6-41-15,-1 1-178 16,-3 2-268-16</inkml:trace>
  <inkml:trace contextRef="#ctx0" brushRef="#br0" timeOffset="52983.355">7408 17731 1129 0,'0'0'272'0,"0"0"-251"0,0 0-21 15,0 0-3-15,27 7 2 0,-27-7 0 16,59-3 1-16,-8-1-10 0,7-1-15 16,6-1-33-16,5-1-74 0,-5-4-82 15,0 2-31-15,-90-48 30 0,68 50-126 16</inkml:trace>
  <inkml:trace contextRef="#ctx0" brushRef="#br0" timeOffset="53130.12">7477 17859 795 0,'0'0'244'0,"-31"-9"1"16,31 9-216-16,0 0-37 0,0 0-6 15,0 0 6-15,42 3 2 0,0 1-11 0,11-2-58 16,20-4-97-16,2 0-64 15,3-5-184-15</inkml:trace>
  <inkml:trace contextRef="#ctx0" brushRef="#br0" timeOffset="53323.825">8152 17414 839 0,'0'0'231'0,"0"0"-35"0,0 0-193 16,0 0-8-16,0 0 4 0,55 25 10 15,-15 1 2-15,5 10 1 0,1 12 0 16,3 5-6-16,-7 9 1 0,-7 3-4 0,-13-1-4 16,-13 5-10-16,-18 4-22 0,-17 4-21 15,-16 1-34-15,-11-5-68 0,-7-5-53 16,-91-83 14-16,83 61-167 0</inkml:trace>
  <inkml:trace contextRef="#ctx0" brushRef="#br0" timeOffset="54990.119">9295 17817 359 0,'0'0'59'0,"-31"-13"16"0,31 13 12 0,-56-22-2 16,30 13-17-16,26 9 2 0,-51-7-4 15,51 7-8-15,-44 14-20 0,15 3-16 16,29-17-7-16,-45 53-5 0,19-13-2 16,2 9 1-16,6 13-3 0,2 2-1 15,12-4-3-15,4-7-1 0,9-13-6 16,4-11-7-16,-13-29-7 0,42 35-5 15,-15-26-1-15,8-9 0 0,3-11 1 0,4-13 1 16,4-16-11-16,-1-20-14 16,-3-17-2-16,-7-14-10 0,-8-11-13 0,-5 0 18 15,-11-2 3-15,-2 4 14 0,-9 7 27 16,-5 11 12-16,1 16 27 0,-7 19 24 16,0 12 23-16,11 35 26 0,-31-31 12 15,31 31-12-15,0 0-18 0,-29 0-32 16,29 0-30-16,-24 47-9 0,13 3 1 15,6 17 3-15,5 17 4 0,0 11 1 16,11 5-5-16,2 4-6 0,5-4-5 0,7-5-4 16,-3-9-1-16,11-13 1 0,2-13-8 15,3-16-4-15,-3-10-8 0,3-15-9 16,-5-5-4-16,-2-12-7 0,0-9 5 16,-4-10 5-16,-1-12 8 0,-3-11 8 15,-4-11 3-15,1-9 3 0,-6 0 9 16,-5 5 13-16,-5 11 16 0,-8 11 19 15,4 33 11-15,-5-38 3 0,5 38 0 0,0 0-9 16,0 0-14-16,0 0-15 0,0 0-14 16,0 0-12-16,0 0-8 0,0 0 0 15,0 0 3-15,-4 40 0 0,17-9 4 16,2 4-4-16,-1 3-7 0,6-5-6 16,0-4-5-16,-20-29-6 0,37 44-3 15,-37-44 0-15,42 18 4 0,-42-18 9 16,38-9 10-16,-38 9 4 0,38-35 3 0,-23 8 1 15,7-4 2-15,-6-2 4 16,-5 4 5-16,-2 0 3 0,-9 29 6 0,6-40 6 16,-6 40 5-16,0 0 1 0,0 0-2 15,0 0-9-15,0 0-9 0,0 0-8 16,0 0-6-16,0 0-7 0,0 0-3 16,0 0 0-16,0 0-5 0,5 42 1 15,-5-42-5-15,26 40-7 0,-26-40 0 16,36 29 0-16,-36-29 5 0,44 9 8 15,-44-9 8-15,51-16 5 0,-24-3 2 0,-1-8 6 16,1-6 1-16,-1-3 5 0,-6 1 3 16,-7 6 5-16,-13 29 4 0,16-35 7 15,-16 35 4-15,0 0-2 0,0 0-7 16,0 0-10-16,0 0-10 0,0 0-7 16,0 0-12-16,0 0-3 0,0 0 3 15,-2 35 3-15,4-6 7 0,-2 11-1 16,9 0-6-16,-2 2-8 0,8-5-8 0,7-1-6 15,5-12 2-15,8-8 8 16,3-10 8-16,-1-15 8 0,6-4 2 0,-1-9-1 16,-7-9 2-16,-4-2 2 0,-7-5 0 15,-8-4 4-15,-1 0 2 0,-10 0 3 16,-5 4 7-16,-5 7 10 0,5 31 6 16,-22-31-2-16,22 31-7 0,0 0-12 15,0 0-6-15,-26 7-1 0,26-7 0 16,-9 64 0-16,7-2-1 0,2 16 1 15,2 10 1-15,2 3 2 0,5-7 3 0,-2-2 4 16,4-4 4-16,-7-3 0 0,-4 0 1 16,-4-8 1-16,-3-14 7 0,-8-11 10 15,-5-16 3-15,-9-12-6 0,-6-8-12 16,1-6-18-16,-8-9-15 0,-4-13-17 16,4-11-15-16,8-16-14 0,8-8-15 15,13-7-41-15,13-5-68 0,15 0-31 16,12-4-181-16</inkml:trace>
  <inkml:trace contextRef="#ctx0" brushRef="#br0" timeOffset="55243.964">11496 17257 740 0,'0'0'236'0,"0"0"6"0,0 0-166 16,0 0-40-16,0 0-16 16,0 0 1-16,-20 38 2 0,24-1 2 0,3 21 5 15,2 11-4-15,-7 8-6 0,9 1-8 16,-2-3-2-16,-2-2-5 0,1-4-2 16,-1-5-3-16,4-4-7 0,-6-7-10 15,-1-7-22-15,3-10-39 0,-3-10-91 16,-4-26-101-16,0 0-186 0</inkml:trace>
  <inkml:trace contextRef="#ctx0" brushRef="#br0" timeOffset="55813.071">12063 17817 652 0,'-23'-29'161'0,"23"29"-1"0,-24-24-96 16,24 24-6-16,0 0 1 0,-33-24-15 15,33 24-15-15,0 0-14 0,0 0-9 0,0 0-8 16,-27-7-4-16,27 7-5 0,0 0-4 16,-22 31-1-16,22-31 2 0,-20 53 0 15,16-17 4-15,-3-1-3 0,12-4-5 16,1-2-9-16,-6-29-7 0,27 40-5 16,-27-40 2-16,42 22 8 0,-42-22 9 15,46 4 8-15,-46-4 4 0,45-13 10 16,-45 13 8-16,40-40 9 0,-40 40 10 0,22-46 1 15,-22 46-2-15,11-51-1 16,-11 24-4-16,-5 1-1 0,5 26 2 0,-13-45 0 16,13 45 2-16,-24-26-8 0,24 26-4 15,0 0-8-15,-27-7-8 0,27 7-9 16,0 0-11-16,0 0-12 0,-20 44-16 16,14-15-7-16,6 4-2 0,0-2-1 15,8-2-1-15,-8-29 2 0,34 44 2 16,-8-28 12-16,1-5 15 0,4-9 12 15,0-2 3-15,-2-2-1 0,-1-7 1 0,-1-2-1 16,-27 11 2-16,40-31 1 16,-40 31-2-16,26-42 0 0,-26 42 2 0,9-42 8 15,-9 42 17-15,0-31 15 0,0 31 12 16,0 0 2-16,0 0-14 0,0 0-10 16,0 0-8-16,0 0 3 0,-6 31 19 15,12 0 9-15,1 11-1 0,-3 11-6 16,7 7-19-16,-2-2-6 0,-2-8-3 15,4-3 1-15,-2-7 3 0,-5-9 0 16,-4-31 3-16,7 42-3 0,-7-42-1 0,0 0-3 16,0 0-8-16,0 0-15 0,0 0-50 15,0 0-44-15,-36 15-30 0,36-15-186 16</inkml:trace>
  <inkml:trace contextRef="#ctx0" brushRef="#br0" timeOffset="55985.408">11992 18490 1034 0,'0'0'268'16,"0"0"-124"-16,0 0-137 0,0 0-8 16,0 0-8-16,0 0-30 0,0 0-99 15,0 0-101-15,0 0-28 0,17-28-171 16</inkml:trace>
  <inkml:trace contextRef="#ctx0" brushRef="#br0" timeOffset="57143.329">11992 17636 453 0,'0'0'238'0,"0"0"-59"16,0 0-23-16,-31 26-105 16,31-26-12-16,-20 33 0 0,15-4 1 0,-1 9-9 15,6 6-10-15,4 3-7 16,3 1-5-16,-1-3-3 0,-1-10-3 0,6-6-2 16,-11-29 0-16,13 38-1 0,-13-38 1 15,0 0-2-15,0 0-3 0,29 26-5 16,-29-26-2-16,0 0-1 0,0 0 2 0,31-15 3 15,-31 15 4-15,0 0 3 16,31-27 2-16,-31 27-3 0,0 0-4 0,27-18-9 16,-27 18-16-16,0 0-27 0,35-13-28 15,-35 13-24-15,33-2-2 0,-33 2 17 16,27-2 22-16,-27 2 26 0,0 0 9 16,26-29-1-16,-26 29-6 0,16-49-2 15,-12 16 5-15,-1-3 10 0,-6 1 18 16,3 2 9-16,0 33 4 0,-4-36 2 15,4 36-3-15,0 0 0 0,0 0 1 0,0 0-199 16</inkml:trace>
  <inkml:trace contextRef="#ctx0" brushRef="#br0" timeOffset="57335.022">12231 17835 363 0,'0'0'59'0,"0"0"15"0,0 0 14 16,-16 31 2-16,16-31-20 0,-15 27 0 15,15-27-4-15,-7 50-11 0,12-21-18 16,1 2-13-16,1-2-11 0,8 0-7 0,-3 0-4 16,-12-29-6-16,35 39-24 0,-35-39-21 15,31 20-25-15,-31-20-19 0,27 3 0 16,-27-3-2-16,31-14 4 0,-31 14 20 16,28-31-178-16</inkml:trace>
  <inkml:trace contextRef="#ctx0" brushRef="#br0" timeOffset="57524.722">12211 17419 510 0,'0'0'84'0,"0"0"16"16,31-9-45-16,-31 9 6 0,49 9 5 15,-49-9-19-15,35 28-20 0,-35-28-11 16,31 54-10-16,-24-17-15 0,-7 5-19 15,-7 5-30-15,-8 6-43 0,-5 2-21 16,-7 5-8-16,1-5-168 0</inkml:trace>
  <inkml:trace contextRef="#ctx0" brushRef="#br0" timeOffset="57811.274">12680 17780 533 0,'0'0'123'0,"-42"24"8"0,42-24-68 0,-42 27-41 16,42-27-9-16,-42 57-7 16,27-17-6-16,4 2-12 0,11 5-16 0,4-3-11 15,7 0-4-15,9-8 9 0,-20-36 14 16,49 37 14-16,-18-32 10 0,0-8 15 16,-5-8 10-16,-26 11 4 0,38-44-2 15,-31 4-8-15,-3-4-7 0,-4-5 4 16,-4 3 9-16,-3 6 13 0,0 9 9 15,7 31-4-15,-20-38-12 0,20 38-17 16,-26-13-21-16,26 13-35 0,0 0-50 0,-31 0-43 16,31 0-18-16,-5 29 0 0,5-29 46 15,-37-9 45-15,52 38-174 0</inkml:trace>
  <inkml:trace contextRef="#ctx0" brushRef="#br0" timeOffset="58239.612">12982 17939 397 0,'0'0'56'0,"0"0"25"15,0 0 10-15,0 0-11 0,0 0-26 16,0 0-31-16,0 0-29 0,0 0-20 16,0 0-8-16,0 0-13 0,0 0-1 0,0 0 2 15,37 33-5-15,-37-33 5 0,47 40 9 16,-21-27 11-16,1-4 15 0,4-2 15 16,0-5 12-16,2-4 10 0,-6-3 11 15,-1-3 15-15,-26 8 10 0,47-25 20 16,-47 25 27-16,0 0 14 0,26-29-2 0,-26 29-17 15,0 0-34-15,0 0-27 16,0 0-17-16,0 0-12 0,0 0-13 0,0 0-19 16,0 0-19-16,0 0-13 0,0 0 2 15,0 27 13-15,0 0 17 0,0 6 10 16,5 4-1-16,1-1-2 0,5-10-4 16,-11-26 5-16,40 25 4 0,-40-25 7 15,53 0 8-15,-24-7 9 0,2-6 9 16,0-3 3-16,-31 16 5 0,47-31 3 15,-47 31 2-15,0 0 4 0,26-17-1 0,-26 17-7 16,0 0-14-16,0 0-12 0,0 0-8 16,-4 26 1-16,4-26 5 0,0 60 1 15,0-11 2-15,-5 8-1 0,-6 8-3 16,0-1-4-16,2-9-5 0,-2-15-9 16,5-11-12-16,6-29-18 0,-16 26-53 15,16-26-106-15,-46-2-46 0,1-18 17 16,-1-2-146-16</inkml:trace>
  <inkml:trace contextRef="#ctx0" brushRef="#br0" timeOffset="58384.376">12880 17312 860 0,'0'0'194'0,"0"0"-118"0,6-26-75 15,-6 26-3-15,31 2-3 0,-31-2-28 16,38 22-42-16,-16 9-59 0,-9 16-49 15,1 19 21-15,-12 16-159 0</inkml:trace>
  <inkml:trace contextRef="#ctx0" brushRef="#br0" timeOffset="58504.187">12758 18639 961 0,'-24'-27'228'0,"24"27"-132"15,-7-29-122-15,7 29-16 0,4-33-36 16,-4 33-84-16,22-55-54 0,9 22-184 15</inkml:trace>
  <inkml:trace contextRef="#ctx0" brushRef="#br0" timeOffset="58743.841">14122 17536 796 0,'-42'-20'216'0,"42"20"-34"0,-33-2-118 16,33 2-10-16,0 0-7 0,-42 49-16 15,22-10-14-15,4 19-5 0,5 6-3 16,4 7-4-16,7 2-1 0,3-4-4 16,5-1-4-16,8-8-9 0,6-7-16 15,5-11-21-15,6-11-62 0,-2-13-89 16,7-7-42-16,1-11-177 0</inkml:trace>
  <inkml:trace contextRef="#ctx0" brushRef="#br0" timeOffset="59864.079">14306 18028 875 0,'0'0'166'0,"0"0"-159"15,0 0-15-15,37-27 21 0,-37 27 21 0,49-42-3 16,-11 7-9-16,-3-12-12 16,3-11-10-16,-1-6-6 0,-10-4-2 0,-3 1 6 15,-13 10 8-15,-4 10 12 0,-7 12 9 16,-7 8 6-16,7 27 5 0,-26-38-1 16,26 38-5-16,-31-19-8 0,31 19-8 15,0 0-7-15,-31-3-4 0,31 3-5 16,0 0-4-16,-16 45 1 0,5-6-1 15,5 17 2-15,-3 8 2 0,2 5-3 16,3-3 0-16,4-4 0 0,4-4-4 0,-4-5-1 16,7-4-3-16,-3-10-3 0,1-8 2 15,-5-31-1-15,6 27-1 0,-6-27 2 16,0 0-2-16,0 0 2 0,0 0 3 16,0 0 4-16,20-38 4 0,-9 12 3 15,0-12 1-15,5-4 1 0,-1-2-1 16,1 4 0-16,6 2-1 0,-2 7 0 15,-20 31 0-15,42-40-1 0,-42 40-1 0,29-15 0 16,-29 15-1-16,0 0-1 0,35 11-2 16,-35-11-1-16,20 29-3 0,-20-29-1 15,2 44-2-15,-8-13 0 0,-5 2-4 16,-5 0-7-16,-4-2 2 0,3-4 3 16,17-27 10-16,-31 31 12 0,31-31 3 15,0 0 2-15,0 0-2 0,0 0-3 16,0 0-1-16,15 27 0 0,-15-27 0 15,33 33 0-15,-33-33-1 0,53 33-1 16,-26-20-2-16,2-4 1 0,-3-4-3 0,3-3 0 16,-2-9-1-16,-27 7-5 15,51-29 3-15,-51 29-3 0,31-48 2 0,-20 19 9 16,-5-2 5-16,-6 31 16 0,-4-49 10 16,4 49 8-16,-7-40 2 0,7 40-7 15,-9-33-7-15,9 33-10 0,0 0-12 16,0 0-5-16,0 0-9 0,0 0-13 15,0 0-12-15,0 0-5 0,0 0 2 0,0 0 5 16,-11 33 12-16,16-6 3 0,-1 4 4 16,1-2 4-16,-3-3 4 0,-2-26 1 15,9 33 1-15,-9-33 1 0,0 0-1 16,0 0-1-16,0 0-1 0,26 18 0 16,-26-18 3-16,0 0 3 0,33-42 1 15,-10 11 0-15,5-4-1 0,1-3-2 16,-2 3-1-16,-3 6 0 0,-24 29 3 0,33-38 1 15,-33 38 2-15,0 0 0 16,0 0-3-16,31-18 0 0,-31 18-3 0,0 0 0 16,0 0-1-16,34 20 1 0,-34-20 0 15,0 0 0-15,35 38 1 0,-35-38 1 16,33 20-3-16,-33-20 1 0,36 13-2 16,-36-13 0-16,33 0 1 0,-33 0 0 15,35-15 2-15,-35 15 2 0,42-38 1 16,-20 12-2-16,-2-8-1 0,-2-1-1 15,-5-3-1-15,-6 3 3 0,4-1 1 0,-6 3 4 16,-10-2 7-16,5 6 1 16,0 29 4-16,-11-38-2 0,11 38-6 0,0 0-2 15,0 0-7-15,0 0-5 0,0 0-1 16,0 0-2-16,-27 42 2 0,23-4 2 16,-3 11-2-16,7 6 1 0,0-2-1 15,0-6 0-15,7-3 3 0,4-6 0 16,5-3 0-16,4-6-2 0,-20-29 1 15,48 33 0-15,-48-33 0 0,53 5 1 16,-24-12 1-16,-2-4 0 0,-27 11 2 0,44-29-1 16,-44 29-2-16,42-24 0 15,-42 24 0-15,0 0-2 0,27-5 2 0,-27 5-1 16,0 0-2-16,15 36 1 0,-15-36-5 16,11 57-10-16,-11-17-19 0,-11 7-33 15,-7-5-66-15,-10-2-54 0,-10-12-21 16,-4-12-169-16</inkml:trace>
  <inkml:trace contextRef="#ctx0" brushRef="#br0" timeOffset="60003.862">14926 17390 891 0,'-5'-33'227'0,"3"-5"-97"0,13 7-122 16,16 4-7-16,10 5 1 0,14 5 0 15,5 6-6-15,6 15-25 0,-5 14-88 16,1 10-78-16,-9 19-29 0,-12 4-178 0</inkml:trace>
  <inkml:trace contextRef="#ctx0" brushRef="#br0" timeOffset="60643.508">16500 17217 850 0,'0'0'209'0,"0"0"-100"0,0 0-91 16,5 42-3-16,1 0 9 0,3 18 5 16,2 11-1-16,0 11-7 0,5 2-9 15,4-2-5-15,-5-2-5 0,1-7-2 16,-3-11-12-16,-4-11-13 0,-5-14-15 0,-4-37-9 15,2 31 0-15,-2-31-37 16,0 0-60-16,-28-26-25 0,-1-5-12 0,-9-9 46 16,1-11 72-16,6-9 38 0,2 0 20 15,4 1 6-15,10 8 18 0,2 11 50 16,-1 9 58-16,14 31 45 0,-2-27 2 16,2 27-45-16,0 0-54 0,0 0-35 15,0 0-13-15,60-35-1 0,-14 22-3 16,12-5-9-16,2 2-21 0,-3 1-37 15,3 2-74-15,-9 1-65 0,2 6-20 0,-4 4-167 16</inkml:trace>
  <inkml:trace contextRef="#ctx0" brushRef="#br0" timeOffset="61510.147">16947 17680 801 0,'0'0'209'16,"0"0"-74"-16,0 0-117 0,0 0-17 15,0 0-1-15,0 0 3 0,0 0 1 16,27 33 0-16,-27-33 0 0,20 51-2 16,-20-51-3-16,11 47-8 0,-11-47-11 15,7 28-17-15,-7-28-13 0,0 0 3 16,0 0 18-16,0 0 22 0,0 0 18 15,0 0 8-15,31-46 1 0,-25 15 1 0,-1-2 9 16,6 6 2-16,-2 1-2 0,-9 26-5 16,17-31-7-16,-17 31-9 0,0 0-5 15,0 0-5-15,0 0-4 0,27 4-3 16,-27-4 1-16,26 35 0 0,-10-8 0 16,-5 4 4-16,5 0 0 0,-12 0-1 15,0-4-6-15,-4-27-6 0,11 39-12 16,-11-39-16-16,27 23-15 0,-27-23 1 0,38 2 10 15,-38-2 19-15,37-25 20 16,-37 25 9-16,42-48 4 0,-22 19 6 0,0 2 8 16,-9 1 2-16,-11 26 10 0,18-45 6 15,-18 45 6-15,16-33 7 0,-16 33 1 16,0 0-2-16,0 0-8 0,0 0-8 16,0 0-13-16,0 0-9 0,0 0-5 15,0 0-1-15,0 0-2 0,-16 36 0 16,16-5-2-16,0 6-2 0,4 1-4 15,-4-5-6-15,9-2-7 0,-9-31-9 0,22 42-8 16,-22-42-1-16,47 14 4 16,-47-14 10-16,53-9 2 0,-53 9-1 0,38-31 3 15,-38 31 4-15,33-53 10 0,-33 53 13 16,20-51 11-16,-20 51 5 0,11-36 8 16,-11 36 4-16,0-26 3 0,0 26 0 15,0 0-7-15,0 0-11 0,0 0-11 16,0 0-10-16,0 0-3 0,0 0-2 0,-11 31 0 15,15-3 0-15,-1 8-4 16,1 4-6-16,3 2-6 0,1-7-7 0,8-2-1 16,-16-33 4-16,44 45 2 0,-15-32 1 15,-2-9-3-15,-1-8 2 0,3-9 1 16,0-9 8-16,-7-9 8 0,0-9 4 16,-6-5 5-16,-5-1 0 0,-3-3 1 15,-5 0 2-15,-10 3 7 0,3 8 19 16,-3 12 12-16,7 26 2 0,0 0-8 15,0 0-17-15,0 0-12 0,0 0-2 0,-31 35-2 16,24 12 3-16,3 19 4 16,-5 14 4-16,7 8 3 0,-3 3 2 0,1-4-1 15,0-1-2-15,-3-4-2 0,0-2-7 16,-4-10-1-16,-4-12-2 0,-1-12-4 16,-4-12 3-16,20-34-5 0,-31 37-7 15,31-37-14-15,-42 9-25 0,42-9-41 16,-49-31-54-16,30 0-46 0,5-11-15 15,10-7 34-15,6-10-139 0</inkml:trace>
  <inkml:trace contextRef="#ctx0" brushRef="#br0" timeOffset="61959.445">18094 17804 415 0,'0'0'100'0,"27"-2"23"0,-27 2 17 15,0 0-34-15,0 0-26 0,0 0-19 16,0 0-18-16,0 0-22 0,27-31-15 15,-27 31-10-15,31-33-7 0,-31 33-8 0,31-45-6 16,-31 45 6-16,17-40 10 16,-17 40 19-16,0 0 18 0,-11-28 10 0,11 28 4 15,0 0-5-15,0 0-7 0,-31-5-11 16,31 5-8-16,0 0-4 0,-26 27-5 16,15-1-3-16,-1 14-8 0,6 7-6 15,-7-1-13-15,17-4-6 0,7-9 2 16,2-4 5-16,-13-29 12 0,34 38 10 0,-34-38 6 15,37 15 2-15,-37-15 6 16,36-6 10-16,-36 6 4 0,28-25 5 0,-28 25-3 16,36-42-2-16,-14 16-1 0,-22 26 3 15,24-38-3-15,-24 38-7 0,0 0-6 16,0 0-7-16,27-29-4 0,-27 29-9 16,0 0-8-16,0 0-8 0,0 0-7 15,0 0-4-15,29 18-4 0,-29-18-3 16,0 0 2-16,35 4 13 0,-35-4 12 15,33-6 10-15,-6 1 7 0,-27 5 6 0,51-11 8 16,-51 11 8-16,38-9 6 16,-38 9 0-16,31 0-7 0,-31 0-7 0,0 0-6 15,26 16-11-15,-26-16-24 0,0 0-46 16,11 29-60-16,-11-29-42 0,-11 26 14 16,11-26-159-16</inkml:trace>
  <inkml:trace contextRef="#ctx0" brushRef="#br0" timeOffset="62102.219">18159 17337 432 0,'0'0'281'0,"8"-58"-78"0,-3 32-1 15,-5 26-144-15,22-36-38 0,-22 36-10 16,53-20-5-16,-15 16-18 0,-1 8-44 16,6 7-64-16,-4 7-67 0,-1 9-14 15,-11 4-160-15</inkml:trace>
  <inkml:trace contextRef="#ctx0" brushRef="#br0" timeOffset="62244.992">18568 17007 499 0,'0'0'206'0,"0"0"11"16,0 0-1-16,0 0-128 0,0 0-79 16,0 0-8-16,0 0-2 0,2 31-9 15,7 4-36-15,2 12-81 0,5 4-77 16,6 11-9-16,-2 0-164 0</inkml:trace>
  <inkml:trace contextRef="#ctx0" brushRef="#br0" timeOffset="62465.645">19022 17053 751 0,'0'0'195'0,"0"0"-11"16,0 0-144-16,11 27-8 0,5 2 14 15,6 8 7-15,0 14-12 0,5 11-13 16,-7 11-12-16,2 7-5 0,-7 2-1 0,-8 2-3 16,-9 5 0-16,-18 4-3 0,-7-3-3 15,-15-5-4-15,-2-10-6 0,2-20-8 16,2-13-28-16,2-13-83 0,-4-20-107 16,0-7-17-16,0-13-175 0</inkml:trace>
  <inkml:trace contextRef="#ctx0" brushRef="#br0" timeOffset="62652.354">19501 17616 789 0,'0'0'221'15,"0"0"-10"-15,0 0-182 0,35-25-32 16,-35 25 4-16,49-20-2 0,-18 14-13 15,0-3-61-15,2 2-80 0,9 5-58 0,-11 2 5 16,7 2-145-16</inkml:trace>
  <inkml:trace contextRef="#ctx0" brushRef="#br0" timeOffset="62799.121">19494 17764 595 0,'0'0'207'0,"0"0"-11"15,-27-4-33-15,27 4-150 0,0 0-18 16,49 6 7-16,-14 1-2 0,3 2-36 0,9-3-75 16,-3-1-75-16,7-3-17 0,-2 0-169 15</inkml:trace>
  <inkml:trace contextRef="#ctx0" brushRef="#br0" timeOffset="63662.908">20481 17343 372 0,'0'0'4'0,"36"-42"4"15,-29 14 109-15,-3 1 76 0,-4 27 12 16,-4-47 9-16,4 47-96 0,-23-31-62 15,23 31-5-15,-31-26 2 0,31 26-8 16,-35-16-10-16,35 16-11 0,-33-4-9 0,33 4-5 16,-47 11-4-16,21 2 1 15,-5 9-1-15,-7 9-2 0,-4 16-2 0,0 13-1 16,-5 13-3-16,10 11 1 0,4 0 2 16,17-9-4-16,9-10-1 0,14-14-5 15,15-7-4-15,5 0-5 0,4-4-6 16,20-2-5-16,-3-5-20 0,12-9-25 15,-2-4-63-15,-5-15-78 0,0-12-21 0,-2-9 31 16,-5-10 72-16,-8-5 91 16,0-7-163-16</inkml:trace>
  <inkml:trace contextRef="#ctx0" brushRef="#br0" timeOffset="63843.621">20982 17494 398 0,'0'0'186'0,"0"0"12"0,0 0-20 16,7-27-13-16,-7 27-165 0,42-15-15 15,-5 2 12-15,1-1-2 0,4 1-56 16,0 4-80-16,0 3-51 0,-4 1 5 16,-27-24-43-16,-11 29 182 0</inkml:trace>
  <inkml:trace contextRef="#ctx0" brushRef="#br0" timeOffset="64000.381">20931 17622 588 0,'0'0'249'0,"0"0"10"0,0 0-15 16,0 0-210-16,0 0-39 0,0 0-3 16,0 0 6-16,53 18-6 0,-6-16-27 15,6 1-73-15,9-8-104 0,-7-4-37 16,3-6 28-16,-5-1 74 0,-7-6-100 15</inkml:trace>
  <inkml:trace contextRef="#ctx0" brushRef="#br0" timeOffset="64923.253">21885 17235 618 0,'0'0'231'0,"0"0"-1"15,0 0-55-15,0 55-155 0,0-13-9 0,-4 16 7 16,-1 11 6-16,1 4-4 16,4 4-5-16,0 1-8 0,9-5-3 0,-2-5-2 15,-3 1-2-15,-4-3-8 0,-4-4-8 16,1-11-9-16,-6-15-12 0,9-36-10 16,-6 33-16-16,6-33-59 0,0 0-41 15,-31-29 2-15,15-15 13 0,5-16 55 16,2-20 46-16,9-6 11 0,5-9 13 0,-1-3 15 15,3 1 15-15,6 4 24 16,-2 4 36-16,0 10 29 0,5 10 13 0,-1 11-8 16,1 8-33-16,6 10-25 15,-4 9-19-15,6 2-10 0,3 9-9 0,-1 4-4 16,1 8-1-16,-27 8 3 0,48 13 3 16,-48-13 0-16,38 46 1 0,-22-12 2 15,-12-3 8-15,-4 0 15 0,0-3 14 16,-11-1 0-16,0 0-4 0,11-27-14 15,-62 48-23-15,24-21-11 0,-4-1-33 0,0-3-49 16,0-4-55-16,11-1-37 0,4-2 2 16,27-16 48-16,-44 28 65 0,44-28-165 15</inkml:trace>
  <inkml:trace contextRef="#ctx0" brushRef="#br0" timeOffset="65086.001">22319 18149 929 0,'0'0'271'0,"-15"-26"-65"15,15 26-185-15,0 0-19 0,0 0-26 0,0 0-63 16,0 0-135-16,-11-36-48 0,11 36 24 16,15-35-141-16</inkml:trace>
  <inkml:trace contextRef="#ctx0" brushRef="#br0" timeOffset="66810.535">23269 17184 918 0,'0'0'240'0,"0"0"-118"0,0 0-103 15,0 0-1-15,0 38 8 0,-9-1 5 16,-6 19-1-16,4 10-8 0,-5 7-11 0,10 0-2 15,-3 0-2-15,9-6-4 16,0-8 0-16,-7-8-4 0,7-9-7 0,0-4-12 16,0-11-24-16,0-27-53 0,7 28-115 15,-7-28-50-15,0 0-180 0</inkml:trace>
  <inkml:trace contextRef="#ctx0" brushRef="#br0" timeOffset="67080.107">23779 17304 753 0,'-42'-16'169'0,"13"5"-112"0,-2 0-31 16,-11 2 2-16,0 2-2 0,-12 3-5 15,1 4-8-15,-4 7-9 0,4 4-1 16,-1 9 5-16,8 0 8 0,13 2 9 15,33-22 0-15,-29 44-2 0,29-15-5 16,4 6 1-16,12 7 3 0,4 7 1 0,9 0-4 16,6-1-4-16,14-1-8 0,8-5-5 15,1-4-4-15,11-1-13 0,-7-6-29 16,-7-6-99-16,2-8-99 0,-10-10-198 16</inkml:trace>
  <inkml:trace contextRef="#ctx0" brushRef="#br0" timeOffset="70544.428">14968 18267 393 0,'0'0'59'0,"-31"13"9"15,31-13 3-15,0 0-23 0,-27-2 1 16,27 2 25-16,0 0 25 0,0 0 9 16,0 0-11-16,0 0-19 0,0 0-21 15,0 0-11-15,0 0-1 0,0 0-1 16,0 0-4-16,0 0-5 0,0 0-6 15,0 0-5-15,0 0-3 0,0 0-3 16,0 0-2-16,0 0-1 0,0 0-3 0,0 0-4 16,0 0-2-16,0 0-4 0,0 0-2 15,0 0 0-15,0 0 0 0,0 0 0 16,0 0 1-16,51-13 0 0,-13 13 2 16,26-3 5-16,16-1-1 0,13 2 2 15,13 2 0-15,5 0-2 0,17 0 1 16,9 4 2-16,5 1-2 0,4 3-1 15,-8 6-9-15,-10-1-2 0,-6 0 0 16,-16 1 0-16,-6-6 9 0,-21 1-2 16,-5 0-2-16,-6-4 2 0,-15-1-3 0,-6-2 2 15,-3-2 5-15,-13 2-2 0,-4-2 5 16,-27 0 4-16,26-4 6 0,-26 4 6 16,0 0 3-16,0 0 2 0,0 0-4 15,0 0-7-15,0 0-9 0,0 0-4 16,0 0-4-16,0 0-3 0,0 0 1 15,0 0-4-15,0 0-2 0,0 0-9 16,0 0-21-16,0 0-31 0,0 0-45 0,0 0-109 16,0 0-123-16,0 0-170 0</inkml:trace>
</inkml:ink>
</file>

<file path=ppt/ink/ink6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1:10:10.975"/>
    </inkml:context>
    <inkml:brush xml:id="br0">
      <inkml:brushProperty name="width" value="0.05292" units="cm"/>
      <inkml:brushProperty name="height" value="0.05292" units="cm"/>
      <inkml:brushProperty name="color" value="#FF0000"/>
    </inkml:brush>
  </inkml:definitions>
  <inkml:trace contextRef="#ctx0" brushRef="#br0">21121 18470 416 0,'0'0'-4'0,"0"0"-1"0,0 0 0 16,0 0 1-16,0 0 13 0,0 0 16 16,0 0 14-16,0 0 21 0,0 0 2 15,0 0-8-15,0 0-5 0,0 0-14 16,0 0-4-16,0 0 3 0,0 0-4 15,0 0-4-15,0 0-5 0,0 0-3 0,0 0 3 16,0 0 5-16,0 0 1 16,0 0-3-16,0 0-6 0,0 0-8 0,0 0-6 15,0 0-1-15,0 0-2 0,0 0 3 16,31 14-2-16,-31-14 0 0,0 0 1 16,34-7-2-16,-34 7-1 0,0 0-5 15,31-7-10-15,-31 7-12 0,0 0-25 16,26 0-27-16,-26 0-22 0,0 0-13 15,0 0 8-15,0 0 28 0,0 0 29 16,0 0 27-16,-2 27 17 0,2-27 8 0,0 0 4 16,-29 29-1-16,29-29 1 15,0 0-1-15,-33 18-213 0,33-18 208 0,-31 28-1 16,31-28-2-16,-22 38 210 0,22-38-210 16,-16 38-2-16,16-38 1 0,-11 33 6 15,11-33 21-15,0 0 66 0,0 0 52 16,0 0 2-16,0 0-21 0,0 0-62 15,0 0-49-15,0 0-5 0,0 0-3 16,49 22-16-16,-22-22-25 0,-1-2-43 16,16 0-36-16,0-10-11 0,0-1 6 0,0-7 41 15,0-6 39-15,-4-3 27 0,-2-2-192 16</inkml:trace>
  <inkml:trace contextRef="#ctx0" brushRef="#br0" timeOffset="450.624">21823 18273 391 0,'0'0'27'0,"0"0"10"0,-6 27 9 16,6-27-1-16,0 38-15 0,2-12-8 16,-2 7-2-16,4 1 1 0,-4 3-3 15,5 1-2-15,1-3-3 0,-6 5-6 16,5-4-1-16,1-1-2 0,-6-2-3 15,0-6-1-15,0-27-1 0,5 37-2 16,-5-37-4-16,0 0-2 0,0 0-3 16,0 0-1-16,0 0-3 0,0 0 1 0,0 0-1 15,0 0 2-15,-47-46 4 0,34 8 4 16,-2-6 3-16,-5-5 2 0,9-4 2 16,2 2 3-16,-2 3 1 0,8 1-3 15,-1 3-7-15,-5-1-9 0,9-3-6 16,0-8-2-16,9 1 4 0,-2 2 5 15,8 9 3-15,5 13 5 0,-20 31 2 16,33-34 1-16,-33 34 2 0,36 5 7 0,-7 10 7 16,-1 5 7-16,-6 13 11 15,12 10 2-15,-10 5 5 0,-6 5 10 0,-5-2 6 16,-11-6 12-16,-2-1 2 0,-2-2-6 16,-2-2-8-16,-7-5-17 0,-3 3-11 15,-3-3-16-15,-6-6-25 0,3 0-34 16,20-29-43-16,-42 38-21 0,42-38-17 15,-42 6 6-15,42-6 41 0,-31-22 31 0,31 22-179 16</inkml:trace>
  <inkml:trace contextRef="#ctx0" brushRef="#br0" timeOffset="608.536">22304 18727 804 0,'-27'0'248'0,"27"0"-15"0,-26 5-137 15,26-5-94-15,0 0-14 0,0 0-18 16,0 0-37-16,0 0-86 0,0 0-51 0,0 0-16 16,0 0 38-16,0 0 89 15,0 0-151-15</inkml:trace>
  <inkml:trace contextRef="#ctx0" brushRef="#br0" timeOffset="948.127">23017 18123 420 0,'0'0'81'16,"0"0"29"-16,-16-29 13 0,16 29-27 15,-31-18-25-15,31 18-16 0,-26-2-13 16,26 2-11-16,-42 2-16 0,42-2-15 15,-29 3-9-15,29-3-10 0,0 0-13 16,0 0-22-16,-9 31-10 0,9-31 4 0,20 44 6 16,-2-13 15-16,2-2 7 15,13 2 1-15,-4-9 4 0,-1 0 4 0,3-2 8 16,-4-2 5-16,-27-18 6 0,42 39 7 16,-42-39 8-16,22 34 13 0,-22-34 12 15,0 0 4-15,0 35-7 0,0-35-21 16,-33 33-27-16,9-11-30 0,-10 3-23 15,-1-3-12-15,2-4 12 0,0-12-186 16</inkml:trace>
  <inkml:trace contextRef="#ctx0" brushRef="#br0" timeOffset="1223.553">23586 18185 721 0,'-40'24'214'0,"40"-24"-8"0,-44 47-134 15,24-21-50-15,4 5-4 0,-1 5-1 16,-3 1-2-16,4 1-8 0,5 0-11 15,2 1-7-15,3 4-12 0,-1 7-18 0,5 1-25 16,-5-2-54-16,3-5-48 16,4-4-22-16,-95-80-115 0</inkml:trace>
  <inkml:trace contextRef="#ctx0" brushRef="#br0" timeOffset="1712.86">23894 18470 471 0,'0'31'115'0,"0"-31"19"0,-16 43-28 16,5-17-17-16,0 10-24 0,2-1-15 15,-2 7-12-15,0-4-36 0,0 6-40 16,2 0-47-16,-2-2-33 0,11 0-12 15,-4-8 5-15,4-34 32 0,4 31 30 0,-4-31 26 16,0 0 20-16,11-45 10 16,-2 10 5-16,-2-7 3 0,4 0-2 0,2 0 1 15,-6 2 1-15,-1 2-1 0,3 3 3 16,-2 6 2-16,-3 2 4 0,-4 27 9 16,22-31 5-16,-22 31 4 0,0 0-3 15,29-20 3-15,-29 20 4 0,29 9 2 16,-29-9 3-16,38 34-4 0,-18-6 3 0,2 6-4 15,2 3-1-15,-2 3-6 16,-2-5-12-16,-2-4-1 0,-3-4-4 0,-15-27 0 16,22 27-1-16,-22-27-6 0,0 0 0 15,0 0-3-15,31-9 0 0,-31 9 2 16,27-33 2-16,-27 33 5 0,31-60 6 16,-20 18 8-16,0-9 11 0,-6 2 9 15,3 5 5-15,4 4-2 0,-1 7-5 16,4 2-13-16,-15 31-8 0,16-38-11 15,-16 38-22-15,0 0-29 0,6-29-60 0,-6 29-41 16,0 0-13-16,-79-106-89 16</inkml:trace>
</inkml:ink>
</file>

<file path=ppt/ink/ink7.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0:24:10.578"/>
    </inkml:context>
    <inkml:brush xml:id="br0">
      <inkml:brushProperty name="width" value="0.05292" units="cm"/>
      <inkml:brushProperty name="height" value="0.05292" units="cm"/>
      <inkml:brushProperty name="color" value="#FF0000"/>
    </inkml:brush>
  </inkml:definitions>
  <inkml:trace contextRef="#ctx0" brushRef="#br0">15501 5351 402 0,'0'0'-1'0,"0"0"0"0,0 0 0 16,0 0-2-16,0 0 1 0,0 0 1 15,0 0-1-15,0 0 2 0,16-29 0 16,-16 29 3-16,0 0 4 0,0 0 11 16,0 0 17-16,0 0 8 0,0 0 2 0,0 0-6 15,0 0-12-15,0 0-5 16,0 0 0-16,0 0-5 0,0 0-5 0,0 0-2 16,0 0-4-16,0 0-1 0,0 0 0 15,0 0-5-15,0 0 5 0,0 0-1 16,0 0 0-16,0 0 1 0,0 0-1 15,0 0-4-15,0 0 1 0,0 0 1 16,0 0 4-16,0 0 0 0,0 0-1 16,0 0-6-16,31-2 3 0,-31 2 0 15,33 4 4-15,-33-4 5 0,42 7-10 0,-42-7-1 16,47 2 0-16,-47-2-3 16,53-2 3-16,-27 2 2 0,5-3 0 0,5-1 0 15,-3 2 3-15,3-3-3 0,-3 1-1 16,4 2 0-16,1-3-2 0,-3 5 4 15,3-2-1-15,0-2-1 0,4 4 5 16,0-5 0-16,4 3 0 0,-4 0 5 16,1 2-4-16,1-2 0 0,-2-1-2 15,0 3 0-15,-2-2 3 0,-3 2 3 16,6-4 5-16,-6 2 5 0,12 2 0 0,-7-5 0 16,0 3-1-16,0 0-7 0,-6-3-2 15,3 7-5-15,3 1-2 0,-6-6 2 16,2 3 0-16,4-2 0 0,0 2-1 15,0 2 1-15,6-4-4 0,-1 2 2 16,6 0 4-16,0-2-3 0,-2-2 0 16,2-1-1-16,0-6 0 0,12 2-2 15,-3 0 2-15,-7 5-2 0,-4 0-1 0,-2-3 0 16,2 7-1-16,-3-5 1 0,-6 3-1 16,7 4 4-16,-2-6-2 0,-1 6-1 15,3-2-1-15,15 0 0 0,-6 0 0 16,6 0 0-16,2-2-2 0,-6-2 6 15,9 4-3-15,-5-7 2 0,-2 3 2 16,2-1-4-16,-11-2-1 0,5 5 1 16,-12-4-1-16,3 1 3 0,-2-1-1 0,-5 1 0 15,0 1 0-15,-5-3-5 16,-6 3 4-16,0-1 0 0,-31 5 1 0,45-9-1 16,-45 9 0-16,35-6-1 15,-35 6 1-15,0 0 7 0,0 0 4 0,0 0 9 16,0 0 1-16,0 0 1 0,0 0-6 15,0 0-6-15,0 0-4 0,0 0-7 16,0 0-15-16,0 0-33 0,0 0-58 16,0 0-61-16,0 0-25 0,0 0-170 15</inkml:trace>
  <inkml:trace contextRef="#ctx0" brushRef="#br0" timeOffset="87190.295">16119 6301 383 0,'0'0'-1'0,"0"0"15"16,0 0 11-16,0 0 8 0,0 0 4 0,0 0-6 15,0 0-1-15,0 0 3 0,0 0 12 16,0 0 5-16,0 0 5 0,0 0 4 15,0 0-9-15,0 0 0 0,0 0-11 16,0 0-7-16,0 0-6 0,0 0-13 16,0 0-4-16,0 0-4 0,0 0-2 0,0 0-2 15,0 0-7-15,0 0-9 16,-33-34-5-16,33 34-2 0,-31-22 6 0,31 22 6 16,-46-18 6-16,17 14 2 0,0 0 1 15,0 1 1-15,-2 6 1 0,31-3 2 16,-46 4-1-16,46-4 1 0,-42 11-2 15,42-11 2-15,-34 20 1 0,34-20-3 16,-37 33 0-16,37-33-2 0,-40 47 0 16,27-18 2-16,-1 4 0 0,3 0-1 15,0 0 1-15,5 0 0 0,1 1-1 0,1-1 0 16,4-2-2-16,0-2-3 16,4-3-8-16,-4-26-7 0,16 44-5 0,-16-44-1 15,17 29 5-15,-17-29 6 0,0 0 4 16,42 36 1-16,-42-36 2 0,27 13-2 15,-27-13 0-15,27 4 4 0,-27-4 3 16,26-6 6-16,-26 6 4 0,31-22-1 16,-31 22-3-16,38-45-4 0,-18 14-6 15,-5-4-4-15,1-5 0 0,-5 2 0 16,-5 5 5-16,3 4 3 0,-9 29 4 0,16-42-1 16,-16 42 0-16,2-31-1 0,-2 31 0 15,0 0 5-15,-2-26 2 0,2 26 3 16,0 0 1-16,0 0-1 0,0 0-1 15,0 0-2-15,0 0-1 0,0 0-4 16,0 0-2-16,0 0 1 0,-9 31 0 16,9-31 3-16,0 44 2 0,0-44 0 15,4 53-1-15,-4-53 0 0,11 47-2 16,-11-47-1-16,20 42-2 0,-20-42-4 16,18 40-8-16,-18-40-9 0,0 0-19 0,35 31-21 15,-35-31-25-15,0 0 0 0,0 0-180 16</inkml:trace>
  <inkml:trace contextRef="#ctx0" brushRef="#br0" timeOffset="87590.703">16361 6535 376 0,'17'33'8'0,"-17"-33"3"0,25 43 1 16,-25-43 1-16,26 48 3 0,-26-48 6 15,18 49 1-15,-18-49-4 0,13 38-5 16,-13-38-4-16,0 0-4 0,0 0-2 16,0 0 8-16,0 0 15 0,0 0 24 0,0 0 27 15,0 0-3-15,0 0-19 0,0 0-23 16,-9-36-33-16,9 5-3 0,-4-4-10 15,8-7-14-15,7-3-3 0,1-3 0 16,12 1 2-16,-2 3 12 0,5 2 6 16,-5 13 2-16,-22 29 10 0,35-35 1 0,-35 35 0 15,27-11 0-15,-27 11-2 16,31 8-1-16,-31-8 0 0,44 29 1 0,-44-29 2 16,27 42 3-16,-7-15 1 0,-20-27 1 15,26 53-2-15,-10-26-3 0,-5 1-3 16,0 1-18-16,-2 2-29 0,2 0-39 15,0 2-7-15,0 1-186 0</inkml:trace>
  <inkml:trace contextRef="#ctx0" brushRef="#br0" timeOffset="87999.961">17180 6394 404 0,'0'0'39'16,"-38"15"2"-16,38-15-1 0,-42 0-24 16,42 0-14-16,-42 9 0 0,42-9 0 15,-40 15 0-15,40-15-1 0,-37 34-2 16,37-34-1-16,-29 46-2 0,16-15 1 0,6 0-2 16,11 0 2-16,-8-2 0 0,15-3 3 15,-11-26 0-15,11 40 0 0,-11-40 0 16,27 29 2-16,-27-29 4 0,31 16 8 15,-31-16 7-15,42 0 8 0,-42 0 1 16,42-20-4-16,-42 20-4 0,42-38-7 16,-20 9-2-16,-22 29 0 0,27-55 1 15,-14 22 5-15,-7 6 8 0,-6 27 10 16,0-40 11-16,0 40 8 0,0 0-1 16,0 0-7-16,0-26-10 0,0 26-15 0,0 0-11 15,0 0-8-15,0 0-4 0,0 0-7 16,0 0-1-16,0 0-1 0,-6 35 2 15,6-35 1-15,6 47-12 0,-6-47-31 16,18 51-34-16,-18-51-25 0,25 44-14 16,-25-44 0-16,33 31 34 0,-33-31-175 0</inkml:trace>
  <inkml:trace contextRef="#ctx0" brushRef="#br0" timeOffset="88263.905">17519 5676 424 0,'0'0'46'0,"0"0"1"16,9 31 3-16,-9-31-29 0,13 47 11 16,-4-10 12-16,2 12 10 0,0 11 10 15,0 2-5-15,2 2-4 0,0-4-10 16,1 0-11-16,1 2-9 0,-4-3-4 15,0-3-6-15,-4-1-9 0,2-8-2 16,-2-3-7-16,1-7-16 0,-5-6-27 16,-3-31-36-16,8 45-34 0,-8-45-26 15,0 0 20-15,16 29-167 0</inkml:trace>
  <inkml:trace contextRef="#ctx0" brushRef="#br0" timeOffset="88612.756">18114 6367 407 0,'0'0'48'16,"3"29"4"-16,-3-29 1 0,0 0-20 16,0 0-27-16,0 0-1 0,-29 42-1 0,29-42 1 15,-11 51 1-15,8-18-2 0,6-2-1 16,-1 2-2-16,7 0 0 0,-3-4-1 15,-6-29 1-15,27 40 0 0,-27-40 1 16,31 20 2-16,-31-20 8 0,38 11 8 16,-38-11 9-16,31-2 6 0,-31 2 1 15,42-25-3-15,-16 3-5 0,-26 22-8 16,38-51 1-16,-27 18 5 0,-7 4 6 0,1 1 6 16,-5 28-4-16,0-45-9 0,0 45-6 15,-11-31-7-15,11 31-6 0,-20-26-3 16,20 26-10-16,0 0-16 0,-31-18-23 15,31 18-36-15,0 0-19 0,-38 11-8 16,38-11-5-16,-22 40 27 0,22-40-180 16</inkml:trace>
  <inkml:trace contextRef="#ctx0" brushRef="#br0" timeOffset="89394.115">18918 6336 466 0,'0'0'98'0,"0"0"1"15,-33-18-1-15,33 18-74 16,-40-11-8-16,40 11 11 0,-26 7 5 0,26-7-2 16,0 0-12-16,-31 0-14 15,31 0-10-15,0 0-9 0,0 0-9 0,0 0-3 16,-23 37 1-16,23-6 5 0,-4 0 6 15,13 9-2-15,-5 5-4 0,3-6-4 16,8-3-3-16,3-3 0 0,-18-33 3 16,47 44 4-16,-47-44 4 0,46 18 3 15,-13-16 6-15,-6-4 5 0,2 0 5 0,-29 2 6 16,40-20 5-16,-40 20 2 16,28-33 0-16,-28 33-2 0,18-53-4 0,-7 19-3 15,-11 1 3-15,0 4 2 0,-11 3 8 16,11 26 10-16,-22-33 3 0,22 33 2 15,-27-11-2-15,27 11-8 0,0 0-9 16,0 0-11-16,-31 2-9 0,31-2-5 16,-15 40 4-16,8-9 2 0,-2 6 6 15,9 12 1-15,9 4-1 0,4 5 1 16,3 4 1-16,8 0 1 0,-6 2-1 0,9-2 1 16,-1 9-2-16,-6-5 0 0,7 3 0 15,-5 4 1-15,4-11-3 0,-6 2 0 16,-4-9-1-16,4-12-1 0,-9-4 0 15,-5-5 1-15,3-8 0 0,-9-26-1 16,0 47 1-16,0-47 4 0,-4 35 9 16,4-35 8-16,0 0 10 0,-31 20 0 15,31-20-8-15,-53 11-6 0,17-11-8 0,-6-4-5 16,-6-5-4-16,-1-4-2 16,-2-5-3-16,2-2 1 0,7 2 5 0,0 3 1 15,15 1 2-15,1 3 0 0,26 11-3 16,-31-17 3-16,31 17 5 0,0 0 1 15,0 0-3-15,0 0-8 0,0 0-14 16,0 0-4-16,20-40 1 0,2 13 0 16,9-6-4-16,7-9 6 0,4-2-2 15,9-1 4-15,-3 3 11 0,1 2-2 16,-2 3 1-16,-10 4 3 0,-1 2 1 0,-3 4 3 16,-2 0 5-16,2 7 4 15,-4-2 7-15,-29 22 2 0,44-37 1 0,-44 37-3 16,27-25-3-16,-27 25 0 0,0 0-2 15,0 0-1-15,0 0-2 0,0 0-4 16,0 0-3-16,0 0-2 0,0 0-5 16,0 0-15-16,0 0-30 0,0 0-31 15,0 0-31-15,0 0-22 0,31-15 3 0,-31 15-173 16</inkml:trace>
  <inkml:trace contextRef="#ctx0" brushRef="#br0" timeOffset="113483.938">7060 7983 440 0,'0'0'-3'0,"0"0"-1"0,-37 36 0 15,37-36-1-15,0 0 2 0,-31 22 0 16,31-22 0-16,0 0 3 0,-27 35-2 15,27-35 0-15,-17 29 1 0,17-29-4 16,0 0 3-16,-20 33 1 0,20-33-1 16,0 0 5-16,0 0 8 0,0 0 12 15,0 0 13-15,0 0 15 0,0 0 19 0,0 0 9 16,0 0 1-16,0 0-7 0,0 0-13 16,0 0-10-16,0 0-3 0,0 0-4 15,0 0-2-15,0 0 0 0,0 0-6 16,0 0-1-16,0 0-5 0,0 0-7 15,0 0-3-15,0 0-4 0,0 0-4 0,0 0-1 16,0 0-1-16,0 0-3 16,0 0-1-16,0 0-2 0,0 0-2 0,0 0-1 15,0 0-3-15,0 0 1 0,0 0-4 16,0 0-3-16,0 0-5 0,0 0 0 16,0 0 3-16,0 0 4 0,33 18 7 15,-33-18-1-15,53 7 0 0,-18-3 0 16,3 1 2-16,4-3 0 0,5 5 0 15,1-3-2-15,3 0 0 0,2 3-1 16,1-3 0-16,-8 1 1 0,3-3-2 0,-3-2 2 16,3 2 1-16,9 1-1 15,-1-6 2-15,3 1-1 0,4-5 1 0,-2-4 1 16,2 5-1-16,5-3 2 0,0 2 0 16,-1 1-1-16,1-3 1 0,-5 7-1 15,-2-3-1-15,-2 3 3 0,-3 4 0 16,1-2-3-16,-5 5 1 0,-2-3-3 15,2 0-2-15,0-2 1 0,1 0-1 16,-6 0 1-16,3 0 2 0,-2-2 1 16,-3-5 2-16,1 5 1 0,-3-5-2 15,3 3 0-15,-5-1 1 0,2 1-2 16,-2 2 2-16,5 2-1 0,1 0 0 0,-6 0-1 16,0 0 0-16,-2 0 0 0,0 0-1 15,2-2-1-15,5-1-1 0,1 1 2 16,-1-2 0-16,2-1 3 0,2-4 2 15,-3 1 0-15,-1-4-2 0,-1 4-1 16,-4 1-2-16,-4 3 3 0,-5-3-2 0,-2 2 3 16,2 1-2-16,-4 4-1 15,-29 0-1-15,45-2 1 0,-45 2-1 0,31-2-1 16,-31 2 1-16,0 0 0 0,0 0 2 16,0 0 1-16,0 0 1 0,0 0 0 15,0 0 0-15,0 0-2 0,0 0-2 16,0 0-8-16,0 0-14 0,0 0-26 15,0 0-56-15,0 0-65 0,0 0-37 16,0 0 20-16,0 0 57 0,33 20-131 16</inkml:trace>
  <inkml:trace contextRef="#ctx0" brushRef="#br0" timeOffset="113890.045">10304 7733 418 0,'0'0'134'0,"0"0"21"0,0 0 8 16,0 0-17-16,0 0-124 0,0 0-18 16,0 0-2-16,0 0-1 0,0 0-4 15,0 0-8-15,0 0 3 0,0 0 2 16,0 0 4-16,54 31 4 0,-10-6-1 15,5 3-3-15,-1 3-2 0,10 0 4 16,-5-2-2-16,0-4 3 0,5-1 2 16,-1 0 4-16,-4 1-1 0,-4-3 0 15,-9-2-1-15,-7-3-1 0,-6 1 1 16,-27-18 1-16,31 22-2 0,-31-22 8 0,0 0 15 16,0 0 15-16,0 0 5 0,0 0-2 15,-53 31-13-15,11-13-14 0,-12 6-2 16,-8 1-1-16,-6-1 1 0,-1 3 1 15,1-7-4-15,8-3-5 0,2-1-1 16,7-5-6-16,3-2-16 0,-6-3-25 0,6 3-31 16,-8 0-58-16,1 0-40 15,-3 0-28-15,1 0 18 0,4-5-140 0</inkml:trace>
  <inkml:trace contextRef="#ctx0" brushRef="#br0" timeOffset="114630.597">7165 7882 396 0,'0'0'-5'0,"0"0"11"16,0 0 20-16,0 0 33 16,0 0 37-16,0 0 13 0,0 0-4 0,0 0-27 15,0 0-44-15,-31 24-34 0,-5-9-19 16,-13 12-1-16,-8 11 10 0,-12 8 14 15,-15 10 10-15,-2 3 4 0,-7-3 10 16,9-3 7-16,8-7 12 0,16-10 0 16,14-10-12-16,15-8-9 0,31-18-17 0,-31 11-9 15,31-11-6-15,0 0-10 0,0 0-10 16,0 0-12-16,0 0 1 0,0 0 9 16,31 22 8-16,-4-6 15 0,10 1 5 15,14 6 11-15,2-1 3 0,0 2 5 16,9-4 7-16,5 0-2 0,1-5 3 15,6-1-4-15,-1-3-7 0,0-2-7 16,-2-5-5-16,-3 3-6 0,-6-3-20 16,-4 1-44-16,-14 1-63 0,-4 5-46 15,-102-86-205-15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14:59:14.263"/>
    </inkml:context>
    <inkml:brush xml:id="br0">
      <inkml:brushProperty name="width" value="0.05" units="cm"/>
      <inkml:brushProperty name="height" value="0.05" units="cm"/>
      <inkml:brushProperty name="color" value="#E71224"/>
    </inkml:brush>
  </inkml:definitions>
  <inkml:trace contextRef="#ctx0" brushRef="#br0">1657 12056 7924,'-5'4'1390,"-2"5"-1054,-1 0 0,1 0 0,0 0 0,1 1 0,0 0 0,1 1 0,0-1 0,1 1 0,0 0 0,0 0 0,1 0 0,1 1 0,0-1 0,0 6-336,-3 35 546,2 0 0,4 40-546,0-34 545,-1-6-270,-2 102 653,8 1 1,24 146-929,-27-282-157,1 0 1,1 0 0,0 0-1,2-1 1,0 0 0,1 0-1,1-1 1,2 2 156,-8-13-294,1-1-1,-1 0 1,1 0 0,1 0-1,-1 0 1,1-1 0,0 0-1,0 0 1,0 0 0,0 0 0,1-1-1,-1 0 1,1 0 0,0-1-1,0 1 1,0-1 0,0 0-1,0-1 1,0 0 0,1 0 0,-1 0-1,0-1 1,1 1 0,-1-2-1,1 1 1,-1-1 294,45-10-4690</inkml:trace>
</inkml:ink>
</file>

<file path=ppt/ink/ink71.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8T01:11:23.708"/>
    </inkml:context>
    <inkml:brush xml:id="br0">
      <inkml:brushProperty name="width" value="0.05292" units="cm"/>
      <inkml:brushProperty name="height" value="0.05292" units="cm"/>
      <inkml:brushProperty name="color" value="#FF0000"/>
    </inkml:brush>
  </inkml:definitions>
  <inkml:trace contextRef="#ctx0" brushRef="#br0">13050 6712 472 0,'-26'5'114'16,"26"-5"30"-16,-54-11 16 0,23 4-29 15,5-2-26-15,26 9-15 0,-38-9-15 0,38 9-20 16,-31-2-17-16,31 2-10 16,0 0-7-16,-26-4-3 0,26 4-6 0,0 0-6 15,0 0-12-15,0 0-13 0,0 0-2 16,-7 29 1-16,3 8 8 0,4 27 12 16,0 25 1-16,0 13-1 0,0 2 2 15,4 0-3-15,-2-13 3 0,-2-16-2 16,0-20-4-16,0-19-1 0,0-36-1 0,0 0 3 15,0 0 0-15,0 0 3 16,0 0 0-16,0 0-2 0,0 0-1 0,0-33-4 16,-11-7-2-16,0-11 2 0,0-13-1 15,4-14-1-15,-1 5 0 0,3-2-2 16,3 8 5-16,2 30 5 0,0 37 1 16,2-31-4-16,-2 31-11 0,0 0-7 15,0 0 0-15,0 0 4 0,47 33 9 0,-16-11 5 16,6 11 1-16,5 12 1 15,5 8 2-15,-3 4 2 0,3-1 1 0,-10-8-1 16,1-6-1-16,-7-6 0 16,-9-7-4-16,-22-29-1 0,40 28 0 0,-40-28-1 15,0 0 1-15,0 0 5 0,29-15 7 16,-29 15 3-16,31-58 1 0,-9 3-4 16,-2-14-5-16,-5-15-4 0,-4 2-1 15,-6 3 2-15,-1 3 1 0,-2 19 1 16,-4 10 0-16,2 21 1 0,0 26-3 0,0 0-1 15,0 0-6-15,0 0-10 16,0 0-32-16,0 0-55 0,0 0-30 0,0 0-18 16,7 26-4-16,8 10 48 0,7 8-170 15</inkml:trace>
  <inkml:trace contextRef="#ctx0" brushRef="#br0" timeOffset="174.062">13969 6996 692 0,'0'0'144'0,"0"0"-40"0,0 0-102 15,0 0-17-15,11-27 2 16,-11 27 8-16,47 0-13 0,-21-6-19 0,12 1-19 16,4-1-24-16,0-3-23 0,0 6 9 15,0 3-186-15</inkml:trace>
  <inkml:trace contextRef="#ctx0" brushRef="#br0" timeOffset="353.457">13985 7242 703 0,'0'0'177'0,"0"0"-17"0,0 0-140 15,0 0-45-15,0 0 0 0,0 0 19 0,35 4 7 16,-35-4-6-16,49 9-13 15,-12-2-25-15,1-3-39 0,9-2-35 0,1 0-19 16,5-6 23-16,-2-3-167 0</inkml:trace>
  <inkml:trace contextRef="#ctx0" brushRef="#br0" timeOffset="753.249">14733 6619 437 0,'0'0'86'16,"0"0"-28"-16,0 0-13 0,0 0-48 16,44-15 1-16,-6 15 8 0,-3-5 1 15,3 3-2-15,0 2 0 0,-3-2-1 0,3 2-1 16,-1-4 0-16,1 1 1 15,-7 1-1-15,0 0 4 0,-31 2 0 0,42 4 2 16,-42-4 1-16,31 11 1 0,-31-11 18 16,0 0 24-16,0 0 21 0,7 36 13 15,-7-36-9-15,-5 40-18 0,5-9-17 16,-6 6-14-16,1 5-8 0,1 9-4 16,-3 5-3-16,7 1-1 0,-4 1-2 15,8-7-3-15,-4-5-4 0,0-6-1 16,7-4-1-16,-3-1-1 0,1-4 1 0,1-2-2 15,-6-29-2-15,5 42-8 16,-5-42-10-16,9 31-18 0,-9-31-33 0,0 0-49 16,0 33-32-16,0-33-17 0,0 0 26 15,-27 18-149-15</inkml:trace>
  <inkml:trace contextRef="#ctx0" brushRef="#br0" timeOffset="901.819">14952 7091 661 0,'0'0'159'16,"0"0"-8"-16,0 0-99 0,27-29-30 16,-1 20 1-16,10-2 1 0,13 0-7 15,-3-2-14-15,16-3-33 16,-2 3-54-16,4-2-62 0,-2-1-33 0,2 3-177 16</inkml:trace>
  <inkml:trace contextRef="#ctx0" brushRef="#br0" timeOffset="12255.672">10984 5335 393 0,'0'0'27'0,"0"0"33"15,0 0 7-15,0 0-3 0,0 0-26 16,0 0-28-16,0 0 7 0,0 0 17 16,0 0 11-16,0 0 5 0,0 0-8 0,0 0-12 15,0 0-7-15,-31-11-11 0,31 11-6 16,-31-4-5-16,31 4-10 0,-48-3-1 16,21 6 5-16,-4 5 5 0,4 4 3 15,27-12 5-15,-42 24-4 0,42-24-1 16,-26 24 2-16,26-24-4 0,-16 27-1 0,16-27-4 15,5 31 1-15,-5-31 2 16,22 46 2-16,-2-12 7 0,11 1-1 0,6 9-1 16,1 3 3-16,11-3-4 0,2 3-1 15,-3-5 1-15,6-3-3 0,-8 6 1 16,3-3-1-16,-3 7 0 0,-4-7 0 16,-11-7 1-16,-13-2 4 0,-18-33 21 15,16 38 21-15,-16-38 15 0,0 0-3 16,0 0-16-16,-54 24-21 0,12-13-13 15,-6 0-4-15,-6-6-6 0,-3-3-4 0,4-4-15 16,2-7-9-16,11 0-2 16,11 2-32-16,29 7-50 0,0 0-48 0,0 0-31 15,0 0-165-15</inkml:trace>
  <inkml:trace contextRef="#ctx0" brushRef="#br0" timeOffset="12705.284">11660 5796 586 0,'0'0'138'0,"0"0"-3"16,0 0-58-16,0 0-75 0,0 0 3 15,31 0 19-15,-31 0 15 0,37 13 13 16,-8-2 3-16,6 5-10 0,8 3-11 0,5 4-14 16,3 3-10-16,-2 1-4 0,4 4 0 15,-2-2 2-15,-2-3-2 0,-3 1-1 16,-8-7-2-16,-1 0-2 0,-10-3-1 16,-27-17-2-16,27 18-5 0,-27-18-6 15,0 0-16-15,0 0-32 0,0 0-48 16,0 0-51-16,0 0-27 0,0 0 34 15,-38-4-153-15</inkml:trace>
  <inkml:trace contextRef="#ctx0" brushRef="#br0" timeOffset="12918.464">12257 5798 521 0,'0'0'80'16,"0"0"2"-16,0 0-42 0,0 0-17 15,27 29 16-15,-27-29 16 0,42 42 9 16,-20-9 1-16,-2-6-1 0,2 6-7 0,-6 0-9 16,-1-4-12-16,-4 0-11 0,-11-29-8 15,0 42-2-15,-11-16-4 0,-15 3-11 16,-12 6-13-16,-24 5-56 0,-9 2-76 16,-22 0-45-16,-6 3-9 0,-81-98-84 15</inkml:trace>
  <inkml:trace contextRef="#ctx0" brushRef="#br0" timeOffset="16777.067">16868 6763 457 0,'0'0'52'0,"-36"-15"58"0,36 15 26 15,-33-16 3-15,33 16-10 0,0 0-52 0,0 0-35 16,0 0-24-16,0 0-15 0,0 0-3 15,0 0-1-15,0 0 1 0,0 0 5 16,60-31-3-16,-14 25 3 0,19-1-3 16,3 0-4-16,1 3-18 0,-12 0-33 15,1 1-46-15,-16 3-45 0,-4-2-17 16,-7 2 18-16,-31 0 47 0,26 9-159 16</inkml:trace>
  <inkml:trace contextRef="#ctx0" brushRef="#br0" timeOffset="16934.552">17043 6938 464 0,'0'0'72'0,"0"0"-1"0,0 0-12 16,0 0-60-16,0 0-14 0,33 22 6 16,-33-22-1-16,51 9-21 0,-18-11-18 15,5-2-12-15,4-10 10 0,4-3-186 0</inkml:trace>
  <inkml:trace contextRef="#ctx0" brushRef="#br0" timeOffset="17157.201">17554 6427 403 0,'0'0'17'0,"13"40"4"15,-13-40 8-15,25 39 9 16,-3-10 10-16,9 2 10 0,0-2-2 0,2 0-12 15,-6-7-18-15,-27-22-9 0,42 33 1 16,-42-33 0-16,26 22-1 0,-26-22-6 16,0 0-6-16,0 0-8 0,5 31-12 15,-5-31-19-15,-20 38-37 0,-7-7-26 16,-10 7 5-16,-1 1 19 0,-9-5-170 0</inkml:trace>
  <inkml:trace contextRef="#ctx0" brushRef="#br0" timeOffset="18475.313">18745 6201 422 0,'0'0'7'0,"0"0"17"0,0 0 7 16,0 0 38-16,0 0 16 0,0 0-12 15,0 0-2-15,-13 26-30 0,13-26-13 16,16 60 12-16,-10-4 9 0,5 6 1 0,-6 8-10 16,1-5-12-16,-1-1-12 15,-5-9-9-15,9-4 0 0,-7 7-4 0,2-10 0 16,-4-1-14-16,0-1-25 15,-4-6-43-15,2-6-41 0,4-1-20 0,-2-33 3 16,15 40 43-16,-68-69-168 0</inkml:trace>
  <inkml:trace contextRef="#ctx0" brushRef="#br0" timeOffset="18737.215">19131 6227 432 0,'0'0'48'0,"0"0"38"0,0 0 47 15,0 0-7-15,0 0-14 16,-29-17-25-16,29 17-39 0,0 0-8 0,-42 0-12 16,42 0-15-16,-38 13-13 0,38-13-15 15,-51 29-8-15,25 0 3 0,-1 6 3 16,1 5 10-16,10 6 7 0,9-1 0 0,7-1 1 16,7-2-4-16,0-7 0 15,6 1-1-15,9-7-2 0,-2-3 3 0,9-1 0 16,2-1-10-16,7-2-20 0,1-4-31 15,3-3-30-15,7-8-20 0,0-3 0 16,-3-4 20-16,8-6 28 0,-8-12 31 16,-2-9-187-16</inkml:trace>
  <inkml:trace contextRef="#ctx0" brushRef="#br0" timeOffset="18904.029">19817 6292 438 0,'0'0'149'15,"0"0"23"-15,0 0 3 16,0 0-50-16,0 0-114 0,0 0-45 0,0 0-12 16,0 0 5-16,0 0-7 0,31-3-13 15,5 6-19-15,1 3-18 0,5-1-6 16,-4-1 26-16,-3 1 29 0,-35-5-182 16</inkml:trace>
  <inkml:trace contextRef="#ctx0" brushRef="#br0" timeOffset="19052.165">19753 6701 470 0,'0'0'123'0,"0"0"12"0,0 0-17 15,0 0-52-15,0 0-71 0,0 0-10 16,0 0 5-16,0 0 2 0,49 16-28 16,-14-14-36-16,7-2-22 0,0-4-14 15,7-5 24-15,4-5-171 0</inkml:trace>
  <inkml:trace contextRef="#ctx0" brushRef="#br0" timeOffset="19937.358">21602 6061 407 0,'0'0'-2'0,"26"-31"9"16,-26 31 26-16,0 0 86 15,-2-31 78-15,2 31-2 0,0 0-24 0,-31-35-82 16,31 35-72-16,-31-22-4 0,31 22-1 16,-37-16 1-16,37 16-4 0,-54-6-7 15,23 12-1-15,0 3-4 0,-2 0 0 16,33-9 0-16,-42 16-3 0,42-16-5 16,0 0-14-16,0 0-15 0,0 0 0 0,0 0 7 15,2 31 15-15,-2-31 17 16,47 39 1-16,-14-14 0 0,3 1 0 0,1-1 0 15,5-1-1-15,-4 0 2 0,-7-1 0 16,0-4-1-16,-31-19-1 0,35 43-4 16,-35-43-4-16,18 37 2 0,-18-37 3 15,-7 40 6-15,-4-9-3 0,-9 13-17 16,0 1-29-16,-6 3-30 0,8-10-38 16,-6-9-8-16,24-29 7 0,-29 31 23 15,29-31 45-15,0 0 21 0,-29 0 23 0,29 0-206 16</inkml:trace>
  <inkml:trace contextRef="#ctx0" brushRef="#br0" timeOffset="20166.34">20776 6878 411 0,'0'0'-3'0,"29"7"11"15,-29-7 89-15,26-2 39 16,-26 2 9-16,47-11 13 0,-10 4-75 0,21 3-24 15,6-1-7-15,5 3-17 0,0 2-9 16,-1 0-11-16,10 0-4 0,-5 0-6 16,-2 5-2-16,6-3-7 0,-6 2-14 15,-2-4-35-15,-3 0-58 0,-6-2-32 16,-3-5-20-16,3-4 6 0,-9-2 51 16,-18 0 38-16,-33 13 38 0,0 0-181 15</inkml:trace>
  <inkml:trace contextRef="#ctx0" brushRef="#br0" timeOffset="20544.055">21221 7231 412 0,'0'0'-4'15,"0"0"7"-15,0 0 38 0,35-9 24 16,-35 9 5-16,29 0 3 0,-29 0-17 0,58 4-6 15,-9-4 3-15,1 2-2 0,10 3-16 16,-2-3-18-16,-1 5-7 0,1-3-5 16,-5 0-2-16,-4-4-3 0,-7 3-2 15,-11-3-7-15,-31 0-3 0,31 0 3 16,-31 0 6-16,0 0 13 0,0 0 11 16,0 0-1-16,0 0-4 0,-24 28-7 15,24-28-4-15,-54 56 7 0,21-14 5 0,2 15 7 16,5 3 3-16,3 13-3 15,4 3-1-15,3 1-2 0,9-2-3 0,3-4-4 16,8 0-5-16,1-7-3 0,-5-2-3 16,2-6-2-16,2-8-10 0,3-5-25 15,-2-6-36-15,-5-37-53 0,15 42-32 16,-15-42 6-16,0 0 25 0,0 0 50 16,0 0 41-16,-4-37 20 0,-7-12-201 15</inkml:trace>
  <inkml:trace contextRef="#ctx0" brushRef="#br0" timeOffset="20673.858">21485 7731 407 0,'0'0'2'0,"0"0"153"16,0 0 59-16,0 0 3 0,0 0-23 15,0 0-146-15,26 16-58 0,1-16 0 16,10-3-1-16,10 1-52 0,13-11-91 16,13-7-46-16,11-11 1 0,2-9 58 15,-4-4-121-15</inkml:trace>
  <inkml:trace contextRef="#ctx0" brushRef="#br0" timeOffset="20808.783">22831 7842 1134 0,'0'0'267'16,"0"0"-205"-16,0 0-117 0,0 0-16 16,0 0-14-16,0 0-76 0,0 0-34 0,0 0-17 15,0 0 35-15,0 0-117 16</inkml:trace>
  <inkml:trace contextRef="#ctx0" brushRef="#br0" timeOffset="22408.176">5433 7273 390 0,'0'0'-1'15,"0"0"0"-15,0 0 1 0,0 0-1 0,0 0 1 16,0 0 0-16,0 0 3 16,0 0-209-16</inkml:trace>
  <inkml:trace contextRef="#ctx0" brushRef="#br0" timeOffset="23575.28">5360 7297 387 0,'0'0'-6'0,"0"0"1"16,0 0 3-16,20 31 11 0,-20-31 16 15,0 0 30-15,0 0 42 0,0 0 19 16,0 0 4-16,0 0-11 0,0 0-23 16,0 0-17-16,0 0-11 0,0 0-12 15,0 0-13-15,0 0-8 0,0 0-9 0,0 0-5 16,0 0-7-16,0 0-6 16,0 0-5-16,6-33-6 0,-6 33-3 0,5-31-1 15,-5 31 2-15,9-42 5 0,-9 42 4 16,0 0 5-16,0 0 3 0,0 0 0 15,0 0-2-15,0 0-2 0,0 0-1 16,0 0 1-16,0 0-2 0,0 0 0 16,0 0-2-16,0 0-1 0,0 0-1 0,0 0 0 15,0 0 3-15,0 0 4 16,6 44 6-16,-6-44 2 0,11 49 0 0,-11-49 0 16,11 48-5-16,-11-48-7 0,16 45-15 15,-16-45-34-15,11 40-52 0,-11-40-45 16,16 39-21-16,-16-39 32 0,15 38-153 15</inkml:trace>
  <inkml:trace contextRef="#ctx0" brushRef="#br0" timeOffset="24216.087">6569 7071 384 0,'0'0'-3'0,"0"0"13"16,0 0 21-16,0 0 35 0,0 0 19 0,0 0-8 16,0 0-20-16,0 0-35 15,0 0-21-15,0 0-11 0,0 0 2 0,0 0 2 16,0 0 4-16,0 0 6 0,26-11-1 15,-26 11 0-15,31 4-3 0,-31-4-1 16,0 0 1-16,34 16 1 0,-34-16 3 16,0 0 6-16,13 29 10 0,-13-29 12 15,0 29 7-15,0-29 1 0,-20 50-1 0,11-19-10 16,-9-4-1-16,18-27-5 0,-15 35-7 16,15-35-5-16,0 0-8 0,0 0-12 15,0 0-15-15,0 0-14 0,0 0-13 16,0 0-8-16,35 23-7 0,-35-23-19 15,56 2-21-15,-16-4 13 0,4-9-184 16</inkml:trace>
  <inkml:trace contextRef="#ctx0" brushRef="#br0" timeOffset="27958.04">7835 15393 398 0,'0'0'-1'0,"0"0"-1"0,0 0 0 15,7-29 0-15,-7 29-1 0,0 0 6 16,-4-27 14-16,4 27 20 0,0 0 42 15,0 0 45-15,0 0 11 0,0 0-5 16,0 0-28-16,0 0-34 0,0 0-14 0,0 0-7 16,0 0-9-16,0 0-12 0,0 0-10 15,0 0-9-15,0 0-7 0,0 0-4 16,0 0-9-16,0 0 1 0,0 0-2 16,0 0 5-16,20 36 5 0,-20-36 1 15,35 51 1-15,-17-20-2 0,-3 0 2 16,1 0 2-16,-5 4-5 0,-2-4-1 15,-3-2-10-15,-6-29-10 0,11 42-9 0,-11-42-11 16,0 0 1-16,0 0 9 16,0 0 14-16,0 0 14 0,0 0 1 0,0 0-14 15,0 0-13-15,0 0-11 0,-33-11-3 16,33 11 12-16,-35-49 12 0,19 16 6 16,1-7 4-16,4-7-1 0,0-6-4 15,0 0 7-15,2 2 9 0,2 5 3 16,3 6 5-16,1 0-4 0,1-2-11 15,2 4-8-15,5 5-2 0,-1 7-4 16,-4 26 1-16,20-27 1 0,-20 27 0 0,29-9 1 16,-29 9 3-16,31 5 3 0,-31-5 6 15,0 0 9-15,37 39 13 0,-37-39 15 16,11 45 16-16,-11-45 8 0,-11 53 2 16,0-22-3-16,-4 2-6 0,-1-2-6 15,16-31-6-15,-37 47-9 0,37-47-15 16,-31 33-25-16,31-33-39 0,0 0-50 15,-29 26-14-15,29-26-188 0</inkml:trace>
  <inkml:trace contextRef="#ctx0" brushRef="#br0" timeOffset="29184.425">13719 9452 611 0,'0'0'192'0,"0"0"2"16,-29-34-22-16,29 34-143 0,-42-24-9 15,15 11 5-15,-1 2 0 0,-8 0-10 0,-6 2-5 16,-4 6-1-16,-10 6 1 0,5 3 1 16,-2 8 0-16,5 1-3 0,1 5-4 15,5 7-1-15,9-1 3 0,2 10 0 16,0 3-2-16,9 10 1 0,-1 4-7 15,4 0-1-15,10 3-1 0,6-1-1 16,10 5 2-16,4-5-1 0,9-4 1 0,2-4 0 16,5-7 0-16,-1-7-1 15,5-4 2-15,0-7-3 0,0-5 2 0,3 1-1 16,-3-7-7-16,6 0-7 0,1-4-17 16,4-7-26-16,4-7-38 0,1-6-55 15,-3-9-37-15,3-5 23 0,1-6-160 16</inkml:trace>
  <inkml:trace contextRef="#ctx0" brushRef="#br0" timeOffset="29409.166">14197 9815 591 0,'0'0'163'0,"0"0"0"0,0 0-38 16,0 0-101-16,0 0-12 0,36 2 7 0,-36-2 6 16,37-2-11-16,-6 2-9 15,2-3-15-15,10 3-30 0,-6-4-36 0,-6 0-43 16,0 1-28-16,-4 3-1 0,-27 0 38 16,35 7-163-16</inkml:trace>
  <inkml:trace contextRef="#ctx0" brushRef="#br0" timeOffset="29561.928">14266 10041 676 0,'0'0'146'0,"0"0"-1"15,0 0-111-15,35-9-13 0,-35 9 12 16,42 0 1-16,-11 2-4 0,-2-2-19 16,7-2-26-16,10-1-32 0,3-1-63 15,0-5-54-15,8 0-3 0,-4-4-176 16</inkml:trace>
  <inkml:trace contextRef="#ctx0" brushRef="#br0" timeOffset="30974.74">16478 9443 472 0,'0'0'128'16,"0"0"4"-16,0 0-4 0,0 0-68 16,4 28-24-16,-8 8 6 0,11 15 6 15,-5 17-8-15,4 17-15 0,1 1-11 16,4 3-7-16,2-3-2 0,-1-9-2 15,3 3-3-15,1-5-2 0,-3-8-5 16,-4-12-2-16,-3-17-2 0,-6-38-7 16,5 35-7-16,-5-35 2 0,0 0-10 0,0 0-25 15,0 0-10-15,-20-29-4 0,-2-4 2 16,-5-15 21-16,-4-21 10 0,2-11 9 16,5-6 14-16,2 2 13 0,6 2 10 15,5 4 3-15,2 3 2 0,-2 2 4 16,5 6 2-16,6 5 5 0,0 5-4 15,6-3-6-15,8 9-5 0,-1 0-10 16,7 7 2-16,0 11 4 0,-20 33 1 0,33-42 2 16,-33 42-1-16,35-14 0 0,-35 14-1 15,45 9 0-15,-45-9 2 0,42 27 1 16,-42-27 6-16,26 40 5 0,-26-40 11 16,11 42 9-16,-11-42 4 0,-2 37-4 15,2-37-12-15,-35 45-11 0,15-14-14 16,-13-3-19-16,6 6-25 0,0-8-31 15,1-1-27-15,26-25-18 0,-36 46 1 16,36-46 28-16,-15 47-176 0</inkml:trace>
  <inkml:trace contextRef="#ctx0" brushRef="#br0" timeOffset="31167.558">17158 10041 778 0,'0'0'208'16,"-9"-27"-8"-16,9 27-165 15,0 0-30-15,0 0-13 0,0 0-25 0,-33-29-39 16,33 29-61-16,-25-40-41 0,25 40-1 16,-79-102 33-16,87 69-143 0</inkml:trace>
  <inkml:trace contextRef="#ctx0" brushRef="#br0" timeOffset="31495.14">18269 9168 812 0,'0'0'227'0,"-28"-13"4"0,28 13-190 15,-31-20-21-15,31 20-1 0,-31-18-6 16,31 18-13-16,-47-15-12 0,14 10-5 0,2 5 1 16,-2 2 9-16,-3 3 3 15,36-5-3-15,-42 20-9 0,42-20-9 0,-15 40-1 16,15-7 4-16,11 2 6 0,2 7 5 16,9-2 4-16,9-4 2 0,7 4-2 15,8-7-7-15,-1 0-6 0,-3-2-6 16,0-4-1-16,-5 1 2 0,-10-1-1 15,-27-27-2-15,31 33-1 0,-31-33 10 16,0 0-4-16,-20 40-39 0,20-40-38 16,-60 46-36-16,18-21 14 0,4-3-161 0</inkml:trace>
  <inkml:trace contextRef="#ctx0" brushRef="#br0" timeOffset="31779.554">16894 10517 500 0,'45'13'89'0,"-14"-9"28"15,-5-4-4-15,16 3-17 0,20 1 6 16,9-2-15-16,11-2-19 0,4-2-16 15,18 0-9-15,-2-5-11 0,16-4-10 16,-3-2-9-16,4-5-7 0,-1 0-5 16,8-4-7-16,-4-7-8 0,-1-6-16 0,-3-7-13 15,-7 0-48-15,-16 0-57 0,-7 2-28 16,-19 9-14-16,-9 9 49 0,-14 8-141 16</inkml:trace>
  <inkml:trace contextRef="#ctx0" brushRef="#br0" timeOffset="32184.644">17720 11044 719 0,'0'0'131'0,"-2"-34"-57"16,29 37-72-16,17-3 5 0,13 0 5 0,10-3 1 15,4-1-3-15,2 0-4 16,0-1-4-16,-5 1-4 0,-8-1 0 0,-18 3-1 16,-6 0 1-16,-36 2 1 0,29-2 0 15,-29 2 6-15,0 0 16 0,0 0 15 16,0 0 14-16,0 0 2 0,0 0-12 15,-27 22-10-15,27-22-11 0,-31 44 0 16,13-13 1-16,-2 9 0 0,5 9 2 0,4 6-6 16,11 11 0-16,0 1-4 15,15 6-5-15,5-7-3 0,-4-4-6 0,-1 0-6 16,-2-2-9-16,-4 9-14 0,2 2-25 16,-4-5-47-16,-3-11-57 0,-4-10-30 15,-11-14 10-15,11-31 50 0,0 0-140 16</inkml:trace>
  <inkml:trace contextRef="#ctx0" brushRef="#br0" timeOffset="32299.46">18068 11653 606 0,'0'0'204'0,"0"0"8"0,0 0-43 15,0 0-117-15,0 0-44 0,20-27-4 16,-20 27 0-16,60-35-5 0,-7 6-8 16,15-7-32-16,14-12-105 0,13-17-65 15,-4-14-202-15</inkml:trace>
  <inkml:trace contextRef="#ctx0" brushRef="#br0" timeOffset="32569.036">19722 9580 925 0,'-38'0'237'0,"1"2"-76"16,1 5-131-16,10 4-12 0,-1 2-3 16,1 9-3-16,-8 9-5 0,-1 14-1 0,8 14-4 15,1 10-1-15,10 13 0 0,10 13-1 16,-3 7 1-16,18 7-2 0,8-10-2 16,14-8-7-16,11-5-14 0,9-13-26 15,9-8-47-15,9-17-77 0,15-17-55 16,7-17-183-16</inkml:trace>
  <inkml:trace contextRef="#ctx0" brushRef="#br0" timeOffset="34367.121">20324 9886 430 0,'0'0'-2'0,"0"0"2"0,0 0-2 16,-29 2 0-16,29-2 0 0,0 0-1 0,0 0 2 16,-13 35 0-16,13-35 0 0,5 36-1 15,-5-36 1-15,8 42-1 0,-8-42 1 16,-8 37 5-16,8-37 7 0,4 40 7 16,-4-40 7-16,7 33 44 0,-7-33 28 15,0 0 4-15,0 0-6 0,0 0-42 16,0 0-30-16,0 0-7 0,0 0 3 15,37-35-4-15,-12 2-5 0,6-12-20 16,-3-12-19-16,12-14-25 0,-11-9-13 16,0-2 13-16,-16 3 17 0,-13 10 30 0,-2 11 13 15,-9 10 3-15,-5 6 1 16,3 8 3-16,-5 8 8 0,18 26 9 0,0 0 7 16,-31-18-3-16,31 18-11 0,0 0-10 15,0 0-9-15,-31 29 0 0,16 6 10 16,8 19 7-16,1 16 6 0,8 17 0 15,9 1-2-15,9 3-5 0,6 0-7 16,-3-5-5-16,8-6-6 0,-9-14-2 16,-7-10 2-16,5-10 0 0,-9-10 2 15,-2-8 1-15,-9-28 6 0,11 29 10 0,-11-29 12 16,0 0 8-16,0 0-4 0,0 0-13 16,-31-22-16-16,31 22-12 0,-35-53 0 15,13 18 2-15,-5-1 0 0,11 1 1 16,1 1-6-16,13 3-8 0,4 0-11 15,13 3-13-15,10-1-9 0,1 0-3 0,3 7 13 16,2 4 10-16,0 12 7 16,2 8 5-16,-6 4-4 0,8 6-2 0,-8 1-6 15,-27-13-3-15,42 33-2 0,-42-33 2 16,20 33 9-16,-20-33 6 0,-20 27 4 16,20-27-4-16,-35 33-4 0,35-33-1 15,-42 44 6-15,42-44 8 0,-34 34 10 16,34-34 3-16,0 0 5 0,-15 39 4 15,15-39 0-15,11 45-2 0,9-19-6 16,0 3-3-16,9-2-4 0,2-5 1 0,0-7-2 16,0-4-1-16,-3-8 1 15,3-10-8-15,-4-4-3 0,-1-9-6 0,5-7-8 16,-8-4 3-16,-3-4 5 0,-9-1 8 16,0-1 7-16,-11 4 3 0,0-3 0 15,0 5 3-15,0 31 8 0,-7-42 8 16,7 42 8-16,0 0 0 0,0 0 2 15,-31-20-7-15,31 20-7 0,0 0-6 16,-27 11-5-16,27-11-1 0,-15 33 4 16,4-4 0-16,6 4 1 0,1 3-2 0,8-3-5 15,5-2 0-15,2-4-3 0,-11-27 0 16,27 40-1-16,-27-40-2 0,27 22-1 16,-27-22 1-16,0 0 0 0,33 0 3 15,-33 0 1-15,26-14 0 0,-26 14 1 16,31-33 2-16,-31 33 1 0,20-51-2 15,-13 18-4-15,4-2-3 0,2-1-6 16,-2 10-3-16,-11 26 1 0,27-29-4 0,-27 29 1 16,0 0 2-16,0 0 0 15,33 9 5-15,-33-9 2 0,27 35 4 0,-27-35 6 16,20 47 6-16,-20-47 4 0,8 44 3 16,-8-44-3-16,3 26-4 0,-3-26-6 15,0 0-6-15,0 0-1 0,0 0 3 16,0 0 0-16,0 0 4 0,15-35 2 15,-15 35-1-15,20-46 3 0,-20 46 1 0,22-38 2 16,-22 38 0-16,0 0-3 16,0 0-3-16,0 0-2 0,27-5-2 0,-27 5 0 15,0 0-1-15,37 36 3 0,-37-36 0 16,31 40 0-16,-31-40 2 0,31 31-3 16,-31-31-1-16,34 13-2 0,-34-13-1 15,35-9 2-15,-8-9-1 0,6-8 0 16,-4-10-5-16,4-8 0 0,5 0 1 15,-14-3 4-15,-6 5 6 0,-3-4 0 16,-8-3 3-16,-3-2 15 0,1 0 12 0,-14 5 8 16,-2 4 11-16,-11 0 1 15,6 4 7-15,5 7 13 0,11 31-3 0,-22-29-14 16,22 29-22-16,0 0-19 0,0 0-12 16,0 0-8-16,0 0-6 0,0 0-2 15,-16 29 4-15,19 0 5 0,5 19 6 16,3 14 0-16,9 3 0 0,-4-1-3 15,2-11 1-15,4-11-4 0,-7-9 0 16,-15-33-1-16,47 42-4 0,-47-42 4 16,37 20 0-16,-37-20 4 0,38 5 6 0,-38-5 4 15,40-14 3-15,-40 14-1 0,53-22-6 16,-26 11-2-16,-27 11-3 0,44-13 3 16,-44 13 1-16,31 9-6 0,-31-9-9 15,42 24-16-15,-42-24-18 0,42 36-20 16,-33-10-20-16,-9-26-26 0,13 56-13 15,-13-28 1-15,0-28 16 0,-18 49 35 16,18-49 30-16,-48 18 28 0,8-18 11 0,-4-7 8 16,-12 0-212-16</inkml:trace>
  <inkml:trace contextRef="#ctx0" brushRef="#br0" timeOffset="34538.852">21008 9939 412 0,'-73'-51'7'16,"27"13"11"-16,8 0 1 0,12 3 90 15,10 4 86-15,16 31-1 0,-20-44-8 16,20 44-97-16,5-40-94 0,-5 40-12 16,46-49 0-16,-8 25-15 0,11-1-44 0,-3 3-55 15,5 9-36-15,-2 9-5 0,-1 12 40 16,6 12 61-16,-8 14 46 0,-8 5 28 16,-12 4-210-16</inkml:trace>
  <inkml:trace contextRef="#ctx0" brushRef="#br0" timeOffset="34825.064">22838 9310 453 0,'0'0'88'16,"0"0"24"-16,0 0-25 0,11 29-42 0,-11-29-20 15,4 35-10-15,7 5 12 0,9 15 4 16,2 12-11-16,-2 4-12 0,-2 4-9 16,6-4-17-16,-6 4-26 0,-3 0-22 15,1 1-25-15,-9-1-14 0,-10-4 15 16,-1-12 22-16,-3-16 30 0,7-43-183 15</inkml:trace>
  <inkml:trace contextRef="#ctx0" brushRef="#br0" timeOffset="34969.833">22720 9662 305 0,'7'-29'93'16,"-7"29"-42"-16,0 0 63 0,0-33 68 16,0 33-7-16,0 0-38 0,0 0-61 15,0 0-72-15,37-38-17 0,-6 18-32 16,12 3-45-16,3 1-35 0,3 5-22 15,-7 9 6-15,0 6 39 0,-7 7 41 0,-6 11-181 16</inkml:trace>
  <inkml:trace contextRef="#ctx0" brushRef="#br0" timeOffset="35245.401">23280 9850 373 0,'11'42'-3'0,"-11"-42"6"0,23 51 2 15,-23-51-1-15,15 51-2 0,-4-24-2 16,-11-27-1-16,16 33 1 0,-16-33 1 0,0 0 10 16,0 0 9-16,0 0 1 15,0 0 0-15,-16-27-10 0,1-6-5 0,-7-9 7 16,6-9 10-16,-2-7 21 0,7 3 14 16,2 0 21-16,3 10 1 0,8 8-18 15,2 4-18-15,12-3-27 0,2 1-12 16,2 2-4-16,6-1-4 0,5 8-12 15,2 4-19-15,-2 8-23 0,7 12-19 16,-3 9-10-16,7 10-1 0,-8 10 13 16,-8 6 20-16,-10 5 22 0,-1 6-191 0</inkml:trace>
  <inkml:trace contextRef="#ctx0" brushRef="#br0" timeOffset="35997.293">23752 9686 390 0,'0'0'44'0,"0"0"4"0,0 0 1 16,0 0-11-16,0 0-4 0,13 27 3 16,1-1 0-16,1 5-14 0,5 5-15 15,-2-3-7-15,-3-2-5 0,5-4-2 16,-20-27-2-16,27 33-5 0,-27-33 1 15,31 11-3-15,-31-11 4 0,37-2 4 16,-37 2 4-16,42-22 6 0,-42 22-1 16,27-43 3-16,-11 17-1 0,-5-5 0 0,-3-5 0 15,-1 1-2-15,-7 0 1 16,0 1-1-16,-4 8 0 0,4 26 2 0,-11-31 4 16,11 31 8-16,0 0 3 0,0 0-1 15,0 0-7-15,0 0-10 0,0 0-6 16,0 0 1-16,0 0 4 0,-5 37 7 15,16-8 3-15,-2 2-2 0,2 2-2 16,5 1-5-16,-1-3-3 0,3-3-4 0,-18-28-9 16,31 45-8-16,-31-45-6 0,31 22-3 15,-31-22 7-15,38 0 6 0,-38 0 8 16,31-16 6-16,-31 16 3 0,26-39 3 16,-15 10 0-16,0-2 0 0,-6 0 2 15,-5 0 6-15,0 0 4 0,-5 4 3 16,-1-2-2-16,6 29 3 0,-7-35 10 15,7 35 7-15,0 0-1 0,0 0-11 16,0 0-17-16,0 0-9 0,0 0-1 16,0 0 5-16,2 27 4 0,9-1 1 0,3 10-1 15,-1-1-5-15,2 5-10 0,10-5-10 16,-8-4-8-16,3-4-8 0,-20-27 1 16,42 29 4-16,-42-29 5 0,31 2 1 15,-31-2 5-15,23-29 2 0,-12 0 2 16,0-6 8-16,-2-9 5 0,-7 1 8 15,-2 1 9-15,-7 3 18 0,-2 10 6 16,9 29 8-16,-17-42 10 0,17 42-7 0,0 0-8 16,0 0-12-16,0 0-18 15,0 0-4-15,0 0 10 0,0 48 8 0,11-6 8 16,0 16 5-16,4 8-5 0,1 5-3 16,4 2-5-16,-5 0-4 0,3 7-8 15,-7 0-4-15,-2 0-8 0,-7-5-3 16,-4-13-6-16,-3-5-4 0,-6-17-1 15,0-9-6-15,11-31-7 0,-37 22-51 16,37-22-14-16,-51-11-15 0,20-6-5 16,-3-12 33-16,8-9 11 0,-69-81-185 0</inkml:trace>
  <inkml:trace contextRef="#ctx0" brushRef="#br0" timeOffset="36484.56">24764 9527 359 0,'13'-29'12'0,"-13"29"1"0,2-44-4 15,-6 17-11-15,6 1-3 0,-2 26 0 16,-6-38 7-16,6 38 8 0,0 0 3 16,0 0 1-16,0 0 0 0,-31 13 3 15,31-13 13-15,-16 38 14 0,3-9 6 16,4 4-4-16,-2 5-13 0,2-3-14 15,9-6-8-15,4-3-6 0,-4-26-3 16,20 36 0-16,-20-36-2 0,0 0 2 16,29 31 0-16,-29-31 1 0,0 0 2 0,40 6 1 15,-40-6 5-15,0 0 4 16,33-20 1-16,-33 20 0 0,25-26-2 0,-25 26-5 16,22-36-3-16,-22 36-3 0,15-28 1 15,-15 28 3-15,0 0 1 0,0 0-1 16,27-22 0-16,-27 22-3 0,0 0 1 15,0 0-1-15,0 0 0 0,26 17 5 16,-26-17-1-16,0 0 3 0,0 0 1 0,23 27-3 16,-23-27 2-16,0 0-2 15,0 0 1-15,0 0 5 0,0 0 8 0,31 4 9 16,-31-4 5-16,26-17-2 0,-26 17-11 16,47-43-8-16,-47 43-8 0,44-39-5 15,-44 39 0-15,0 0-3 0,0 0-3 16,26-5-9-16,-26 5-8 0,0 0-8 15,31 44-17-15,-31-44-19 0,12 58-35 0,-12-20-30 16,-3-1-11-16,-6 1 22 16,9-38-165-16</inkml:trace>
  <inkml:trace contextRef="#ctx0" brushRef="#br0" timeOffset="36659.284">24587 9133 844 0,'0'0'227'0,"-29"-53"-62"0,29 53-121 16,-13-38-13-16,13 38-4 0,4-29-9 0,-4 29-13 16,20-46-7-16,2 19-15 15,-22 27-22-15,51-31-35 0,-24 29-65 0,2 8-59 16,2 6-18-16,-5 7 37 0,1 8-137 16</inkml:trace>
  <inkml:trace contextRef="#ctx0" brushRef="#br0" timeOffset="36819.036">24680 8705 449 0,'0'0'73'0,"0"0"23"0,0 0-6 16,0 0-12-16,33 9 5 0,-33-9-20 0,27 13-32 16,-27-13-21-16,42 25-25 0,-42-25-34 15,48 35-45-15,-48-35-41 0,47 51-6 16,-27-20-174-16</inkml:trace>
  <inkml:trace contextRef="#ctx0" brushRef="#br0" timeOffset="37052.666">25014 8592 657 0,'0'0'165'0,"0"0"-1"0,0 0-108 15,0 0-12-15,42 25 16 0,-11 6 7 0,2 9-15 16,14 13-14-16,2 13-7 16,-3 14-7-16,3 6-1 0,-7 7-4 0,-7 2-8 15,-8 3-3-15,-12 8-7 0,-15 12-6 16,-11 6-4-16,-20 13-17 0,-15-2-16 16,-9-4-44-16,-14-7-114 0,-13-7-43 15,-13-22-190-15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32.736"/>
    </inkml:context>
    <inkml:brush xml:id="br0">
      <inkml:brushProperty name="width" value="0.05" units="cm"/>
      <inkml:brushProperty name="height" value="0.05" units="cm"/>
      <inkml:brushProperty name="color" value="#E71224"/>
    </inkml:brush>
  </inkml:definitions>
  <inkml:trace contextRef="#ctx0" brushRef="#br0">58 1 15079,'-32'4'3169,"32"-4"-1952,-26 6-1153,26-6-96,0 0-128,0 0-384,0 0-753,0 0-1312,0 0-369,0 0 305,14 41-2641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32.879"/>
    </inkml:context>
    <inkml:brush xml:id="br0">
      <inkml:brushProperty name="width" value="0.05" units="cm"/>
      <inkml:brushProperty name="height" value="0.05" units="cm"/>
      <inkml:brushProperty name="color" value="#E71224"/>
    </inkml:brush>
  </inkml:definitions>
  <inkml:trace contextRef="#ctx0" brushRef="#br0">1 0 18585,'0'0'3121,"0"0"-3073,0 0-1553,0 0-560,0 0-640,0 0-224,24 18 288,-24-18-2770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32.090"/>
    </inkml:context>
    <inkml:brush xml:id="br0">
      <inkml:brushProperty name="width" value="0.05" units="cm"/>
      <inkml:brushProperty name="height" value="0.05" units="cm"/>
      <inkml:brushProperty name="color" value="#E71224"/>
    </inkml:brush>
  </inkml:definitions>
  <inkml:trace contextRef="#ctx0" brushRef="#br0">60 0 7347,'-5'2'555,"3"-1"-191,-1 0-1,1-1 1,-1 1-1,0-1 1,1 0 0,-1 1-1,0-1 1,0 0-1,1-1 1,-1 1-1,0 0 1,1-1-1,-1 1 1,0-1-1,1 0-363,-3-1 1257,5 2-462,0 0-411,10 26-125,12 32-47,61 169 350,73 130-562,-144-334-9,0 0 0,2-1 1,1 0-1,6 5 9,-18-23-19,1-3 65,-3-1-25,1 0 0,-1 0 1,0 0-1,0 0 0,1 0 1,-1 0-1,0-1 0,0 1 1,1 0-1,-1-1 0,0 1 1,0-1-1,0 1 0,0-1 1,0 0-1,1 1 0,-1-1 0,0 0 1,-1 0-1,1 1 0,0-1 1,0 0-1,0 0 0,0 0 1,-1 0-1,1 0 0,0-1 1,-1 1-1,1 0 0,-1 0 1,1 0-1,-1-1-21,17-54 252,-13 38-148,14-51-148,-4-1 1,-3 0-1,-2-1 1,-4 0-1,-3 0 1,-3-1-1,-5-12 44,6 79-797,0 5-769,0 0-745,-3 5-687,-12 21-1997</inkml:trace>
  <inkml:trace contextRef="#ctx0" brushRef="#br0" timeOffset="330.654">848 253 8740,'-8'15'440,"2"1"0,-1 0 0,2 0 1,0 0-1,1 1 0,0 0 0,2 0 0,0 0 0,1 0 0,0 5-440,-4 33 497,-1-5-374,3 0 0,1 0-1,3 1 1,3 20-123,4-45-687,-5-21 510,-1 0-392,-2-5 113,2-6 200,17-60-261,-3 1-1,-3-2 0,3-48 518,-5-44-150,-8 103 498,1-1 1,7-24-349,-10 76 272,-1 5-117,2 0-137,0 0 0,1 1 0,-1 0 0,-1-1-1,1 1 1,0 0 0,0 0 0,0 0 0,0 0-1,-1 0 1,1 0 0,0 1 0,-1-1 0,1 0 0,-1 1-1,1-1 1,0 3-18,21 30 556,0 7-118,-2 1 0,-1 1 0,-3 1 0,-2 0 0,-1 1 0,-3 1 0,2 16-438,-8-29-197,-1 1-1,-1 0 1,-2 0-1,-2 0 1,-1 0-1,-1 0 1,-2 0-1,-1-1 1,-2 0-1,-7 18 198,-18 22-2598,-10-5-2348</inkml:trace>
  <inkml:trace contextRef="#ctx0" brushRef="#br0" timeOffset="496.394">0 1202 14503,'0'0'2353,"0"0"-1969,32 4-928,6-2 47,19-4 433,18 0 64,12-4 32,14-4-112,7-4-528,3-2-1009,8 0-752,-7 1-3297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1.092"/>
    </inkml:context>
    <inkml:brush xml:id="br0">
      <inkml:brushProperty name="width" value="0.05" units="cm"/>
      <inkml:brushProperty name="height" value="0.05" units="cm"/>
      <inkml:brushProperty name="color" value="#E71224"/>
    </inkml:brush>
  </inkml:definitions>
  <inkml:trace contextRef="#ctx0" brushRef="#br0">0 95 10357,'0'0'2865,"0"0"-205,0 0-1030,3-5-1094,1-2-554,1 0-1,0 1 1,0-1-1,1 1 1,-1 0-1,2 1 0,-1 0 1,0 0-1,1 0 1,0 1-1,0-1 1,0 2-1,1-1 1,-1 1-1,1 0 1,0 1-1,0 0 0,0 0 1,0 1-1,3-1 19,17 5-612,-22-1 485,-5-2 98,1 0-1,-1 0 1,0 1-1,1-1 1,-1 1-1,0-1 0,0 1 1,0-1-1,1 1 1,-1 0-1,0-1 0,0 1 1,0 0-1,0 0 1,0 0-1,0 0 1,0 0-1,-1 0 0,1 0 1,0 0-1,0 1 30,1 1-91,3 8-168,-3-4 249,-1 0-1,-1 0 0,0 1 1,1-1-1,-2 0 0,1 0 1,-1 0-1,-1 1 0,1-1 1,-1 0-1,0 0 0,-1-1 1,1 1-1,-2 0 11,-12 29 46,2-2 170,-2 0 0,-2-1 0,-17 25-216,32-47 144,3 16-43,5-13-21,12 4-37,0-1 1,1-1-1,1-1 0,1 0 0,0-1 0,22 11-42,46 34 91,-86-58-69,0 1 0,-1-1 0,1 0 0,0 1 0,-1-1 0,0 1 0,1 0 0,-1-1 0,0 1 0,0 0 0,0 0 1,0 0-1,0-1 0,0 1 0,-1 0 0,1 1-23,1 3 119,-1-5-66,0 1-1,0-1 1,-1 1-1,1-1 1,0 1-1,-1-1 0,1 1 1,-1-1-1,0 1 1,1-1-1,-1 1 1,0-1-1,0 1 1,0 0-1,0-1 0,0 1 1,-1-1-1,1 1 1,0 0-1,-1-1 1,1 1-53,-1 2 208,-4 9 545,-7 1-665,-1 0 0,-1-1 0,0-1 1,0 0-1,-1 0 0,-1-1 0,0-1 0,-11 4-88,15-7-1093,0-2-1,-1 1 0,0-2 1,0 0-1,0 0 1,0-1-1,-13 1 1094,18-8-3378,-14-18-1744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1.401"/>
    </inkml:context>
    <inkml:brush xml:id="br0">
      <inkml:brushProperty name="width" value="0.05" units="cm"/>
      <inkml:brushProperty name="height" value="0.05" units="cm"/>
      <inkml:brushProperty name="color" value="#E71224"/>
    </inkml:brush>
  </inkml:definitions>
  <inkml:trace contextRef="#ctx0" brushRef="#br0">8 31 11621,'0'0'2607,"0"0"-540,-2-4-1223,1 3-824,1 1 1,-1-1 0,1 0 0,-1 0-1,1 1 1,0-1 0,-1 0 0,1 0-1,0 1 1,-1-1 0,1 0 0,0 0-1,0 0 1,0 0 0,0 0 0,0 1-1,0-1 1,0 0 0,0 0 0,0 0-1,0 0 1,0 0-21,2 0 9,-1 0-1,1 0 1,-1 1-1,1-1 1,0 0 0,-1 0-1,1 1 1,0-1 0,0 1-1,-1 0 1,1 0-1,0-1 1,0 1 0,0 0-1,-1 0 1,1 1-1,2-1-8,1 0 21,44 3-177,-46-2 136,0-1-1,0 1 0,-1 0 1,1 0-1,0 0 0,-1 0 1,1 0-1,0 0 0,-1 1 0,0-1 1,1 1-1,-1 0 0,0 0 1,0 0-1,0 0 0,0 0 1,0 0-1,0 1 0,0 1 21,2 4-9,-1 0 0,-1 0 0,1 0 0,-1 1 0,-1-1 0,0 1 0,0-1 0,0 1 0,-1-1 0,-1 1 0,1-1 0,-1 1 0,-1-1 0,0 1 0,0-1 0,-1 2 9,-4 8 13,-2 0 0,0 0 0,-1-1 0,-10 14-13,11-19 6,1-1-1,1 2 1,0-1-1,0 1 1,1 0-1,1 0 1,0 1-1,1-1 1,1 2-6,2-13-8,1 0 1,0 0 0,0 0-1,0 0 1,0 0 0,0 0 0,0 0-1,0 0 1,0 0 0,1 0 0,-1-1-1,1 1 1,0 0 0,0 2 7,2 1-19,5 8-23,186 129 124,-192-140-67,0-1-1,0 1 0,0 0 0,-1-1 0,1 1 0,-1 0 0,1 0 0,-1 0 0,0 1 0,0-1 0,0 0 0,0 0 0,0 1 1,0-1-1,0 3-14,1 2 58,2 8 179,-5-6-197,-1-1 1,1 0-1,-2 1 0,1-1 0,-1 0 0,0 0 0,-1 0 0,0-1 0,0 1 0,-3 4-40,-5 5-580,-1 0-1,0-1 1,-1 0 0,-5 3 580,18-18-139,0 1 1,-1 0 0,1-1-1,-1 0 1,0 1 0,1-1 0,-1 0-1,0 0 1,0 0 0,0 0 0,0 0-1,0 0 1,0 0 0,0-1 0,0 1-1,0-1 1,0 1 0,0-1-1,0 0 1,0 0 0,0 0 0,-1 0-1,1 0 139,-12-5-1103,0 0 0,1 0-1,0-2 1,0 1-1,-7-7 1104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1.888"/>
    </inkml:context>
    <inkml:brush xml:id="br0">
      <inkml:brushProperty name="width" value="0.05" units="cm"/>
      <inkml:brushProperty name="height" value="0.05" units="cm"/>
      <inkml:brushProperty name="color" value="#E71224"/>
    </inkml:brush>
  </inkml:definitions>
  <inkml:trace contextRef="#ctx0" brushRef="#br0">1 840 9989,'0'0'1736,"3"-7"-420,15-36-1036,24-51-713,-5-1 0,-3-2 0,15-80 433,-46 160 76,34-168 307,-14 66 3189,-22 113-2300,-1 6-71,0 0-305,0 0-346,0 0-294,-4 5-149,0 2-91,0 0 0,1 0 0,-1 1 1,2-1-1,-1 1 0,1-1 1,0 1-1,0 0 0,1 0 0,0 8-16,0 90 139,2-77-118,-1 1-17,2 0 1,2 0-1,0 0 0,5 11-4,-5-27-57,0 0 1,1 0 0,0 0-1,1-1 1,1 0 0,0 0-1,1-1 1,0 0 0,1 0 0,1-1 56,-7-7-56,1 0 1,0 0 0,0-1 0,0 0-1,0 0 1,0 0 0,1-1 0,-1 1-1,1-1 1,0 0 0,0 0-1,0 0 1,-1-1 0,2 0 0,-1 0-1,0 0 1,0-1 0,0 0 0,0 0-1,0 0 1,1 0 0,-1-1 0,0 0-1,0 0 1,0 0 0,0-1 0,0 1-1,-1-1 1,1 0 0,0-1 0,-1 1-1,1-1 1,1-2 55,8-4-109,0-1 0,0-1 0,-2 0 0,1-1 0,-2 0 0,1-1 0,-2-1 1,0 1-1,7-14 109,0-3 27,-2 0 0,-2-2 0,-1 0 0,-1 0 0,-1-1 0,4-31-27,-10 35 2668,-1 1 0,0-29-2668,-16 88 8,10 2-171,2-1 1,1 1-1,1 0 0,2 0 0,1-1 1,5 15 162,-3-9-881,-4-17-814,2 0 0,0 0 0,2-1 0,0 1-1,4 8 1696,9 6-6093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2.059"/>
    </inkml:context>
    <inkml:brush xml:id="br0">
      <inkml:brushProperty name="width" value="0.05" units="cm"/>
      <inkml:brushProperty name="height" value="0.05" units="cm"/>
      <inkml:brushProperty name="color" value="#E71224"/>
    </inkml:brush>
  </inkml:definitions>
  <inkml:trace contextRef="#ctx0" brushRef="#br0">89 107 11573,'0'0'3087,"0"0"-352,0 0-1217,0 0-654,0 0-216,0 0-183,0 0-196,-4 8-181,-1 7-102,0 1 0,1-1 0,0 1 1,2 0-1,0 0 0,0 1 0,1 5 14,6 129-1761,-1-42-2712,-4-108 4356,1 1 1,-1 0-1,0-1 0,0 1 1,0 0-1,0-1 0,0 1 0,0-1 1,0 1-1,-1 0 0,1-1 0,-1 1 1,1-1-1,-1 1 0,0-1 1,1 1-1,-1-1 0,0 1 0,0-1 1,0 0-1,0 1 0,0-1 1,0 0-1,0 0 0,-1 0 0,1 0 1,0 0-1,-1 0 0,1 0 0,-1 0 1,1-1-1,-1 1 0,1 0 1,-1-1-1,1 1 0,-1-1 0,1 0 1,-1 0-1,-1 1 117,-19 6-1659,21-6 1460,0 0 0,0 0 0,0 0 0,0 0 0,0 0 0,1 0 0,-1 0 0,0 0 0,1 0 0,-1 0 0,1 0 0,-1 1 0,1-1 0,0 0 0,-1 0 0,1 1 0,0-1 0,0 0 0,0 1 0,0-1 0,0 0 0,0 0 0,0 1 0,0-1 0,1 1 199</inkml:trace>
  <inkml:trace contextRef="#ctx0" brushRef="#br0" timeOffset="179.718">385 24 6819,'0'0'1596,"0"0"559,-4-4 361,-18-15 1363,22 19-2862,-1 2-891,1 1 1,-1 0-1,0 0 1,1 0-1,-1 0 1,1-1-1,0 1 1,0 0-1,0 0 1,0 0-1,1 0 1,-1 0-1,1 3-126,1 6 340,4 69 188,0 6-298,-3 0-1,-4 6-229,-2-60-1558,-1 1 1,-8 30 1557,6-40-1821,-1 0 0,-1 0 0,-2-1 0,-4 8 1821,-13 16-5528</inkml:trace>
  <inkml:trace contextRef="#ctx0" brushRef="#br0" timeOffset="388.39">16 382 10725,'0'0'2673,"-2"-32"32,2 32-1888,12-31-721,-12 31-64,43-34-96,-17 18-272,5 1-433,-1-1-591,8 0-673,5 4-256,2 2 336,13 6-2769</inkml:trace>
  <inkml:trace contextRef="#ctx0" brushRef="#br0" timeOffset="853.474">524 396 11573,'0'0'2476,"0"0"-595,0 0-1147,0 0-452,0 0-65,0 0-4,5-3-34,0 0-157,0 1 0,1 1 0,-1-1 1,1 1-1,-1 0 0,1 0 0,0 1 1,-1 0-1,1 0 0,0 0 0,-1 0 0,1 1 1,0 0-1,-1 1 0,1-1 0,-1 1 1,0 0-1,3 1-22,37 15 8,-36-8-21,-4-4 2,-3-5 4,-1 0 1,1 1-1,-1-1 0,1 0 0,-1 0 1,1 1-1,-1-1 0,0 1 1,0-1-1,0 1 0,0 0 1,0-1-1,0 1 0,0 0 1,0 0-1,-1-1 0,1 2 7,1 2-22,2 7-42,-4 21 24,-4-19 41,0 0 0,-1 0-1,0-1 1,-1 1 0,-1-1 0,-3 4-1,7-11-131,3 0-87,2 1 144,0 1 1,0 0-1,0-1 1,1 0 0,0 0-1,0 0 1,1 0 0,0 0-1,2 2 74,52 66-134,-42-56 158,0 1 0,-1 0 0,11 22-24,-19-25 110,-1 1 0,0 0 0,-1 0 0,-1 1 0,-1 0 0,0-1-1,-2 1 1,0 0 0,-1 0 0,-1 0 0,-1 0 0,0 0 0,-1-1 0,-5 15-110,0-3 63,-1-2-1,-1 1 0,-2-1 1,0 0-1,-2-2 0,-1 1 1,-1-2-1,-19 23-62,30-42-26,-1 0 0,0-1-1,0 1 1,-1-1 0,1-1 0,-1 1 0,0-1-1,0 0 1,0-1 0,-1 0 0,1 0 0,-1-1-1,0 1 1,0-2 0,0 1 0,0-1 0,0 0 0,0-1-1,0 0 1,0 0 0,0-1 0,0 0 0,0 0-1,0-1 1,0 0 0,0 0 0,1-1 0,-1 0 0,1-1-1,0 1 1,0-1 0,0-1 0,0 1 0,1-1-1,0 0 1,0-1 0,0 1 0,1-1 0,-1-1-1,1 1 1,1-1 0,-1 1 0,1-1 0,0 0 0,1-1-1,0 1 1,0-1 0,1 1 0,-1-1 0,2 0-1,-1 0 1,1 0 0,0 0 0,1-4 26,1-5 47,0 0 0,1 1 0,1-1 0,0 1 0,1 0 0,1 0 0,1 0 0,0 1 0,1 0 0,1 0 0,0 0 0,1 1 0,0 0 0,1 1 0,1 0 1,0 1-1,1 0 0,0 1 0,13-10-47,57-41 89,3 4 0,2 4 1,3 3-1,42-14-89,2 2-133,-129 62-19,-5 1-78,0 0-199,0 0-422,0 0-833,-11-3-1453,-44-12-2319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39.598"/>
    </inkml:context>
    <inkml:brush xml:id="br0">
      <inkml:brushProperty name="width" value="0.05" units="cm"/>
      <inkml:brushProperty name="height" value="0.05" units="cm"/>
      <inkml:brushProperty name="color" value="#E71224"/>
    </inkml:brush>
  </inkml:definitions>
  <inkml:trace contextRef="#ctx0" brushRef="#br0">1 1277 7107,'8'-5'129,"-1"-1"1,1-1-1,-1 0 0,-1 0 0,1 0 0,-1 0 0,-1-1 1,1 0-1,-1-1 0,2-5-129,7-16 121,-2 0-1,5-18-120,0-1-71,23-61 439,14-70-368,-41 124 181,-2-2-1,-2 1 1,-3-1 0,-2-14-181,-7-36 2084,-6-32-2084,1 45 3108,8 90-1691,0 5-241,-1 0-1123,1 0 0,-1 0-1,0 0 1,1-1-1,-1 1 1,0 0 0,1 0-1,-1 0 1,0 0-1,1-1 1,-1 1 0,1 0-1,-1-1 1,0 1 0,1-1-1,-1 1 1,1 0-1,-1-1 1,1 1 0,0-1-1,-1 1 1,1-1-1,-1 0 1,1 1-53,0-1 23,-1 1 1,1-1-1,0 1 0,-1-1 1,1 1-1,-1-1 0,1 1 1,-1-1-1,1 1 0,-1 0 0,1-1 1,-1 1-1,0 0 0,1-1 1,-1 1-1,1 0 0,-1 0 1,0-1-1,1 1 0,-1 0 1,0 0-1,1 0 0,-1 0 0,0 0-23,-1 9 217,-6 24-60,2 1 0,1-1 0,2 1 0,1 0 0,2 18-157,15 179 434,-13-214-418,42 302-310,-15-139-2479,-10-3-5419,-19-172 5978,0-5-1510</inkml:trace>
  <inkml:trace contextRef="#ctx0" brushRef="#br0" timeOffset="129.027">137 754 7523,'0'0'1745,"0"0"432,-23-22 80,23 22-832,0 0-977,0 0-400,0 0-144,23 4-144,11 0-240,7 0-609,3 0-559,15-4-337,4-2 240,-59-61-208,73 65-1969</inkml:trace>
  <inkml:trace contextRef="#ctx0" brushRef="#br0" timeOffset="429.304">813 714 7876,'-15'-1'1147,"-1"0"1,0 0 0,1 2-1,-1 0 1,1 0-1,-15 5-1147,23-5 257,0 0-51,0 1 1,0 0 0,0 0 0,0 0 0,1 1 0,-1 0 0,1 0 0,0 0 0,-5 5-207,-12 8 170,23-16-167,0 0 0,-1 0 0,1 0 0,-1 1-1,1-1 1,0 0 0,-1 0 0,1 1-1,0-1 1,0 0 0,-1 1 0,1-1-1,0 0 1,-1 1 0,1-1 0,0 1-1,0-1 1,0 0 0,0 1 0,-1-1-1,1 1 1,0-1 0,0 0 0,0 1-1,0-1 1,0 1 0,0-1 0,0 1 0,0-1-3,-1 12 20,-3 26-241,1 0 0,3 0 0,2 20 221,-2-49-124,1 0-1,0 0 1,0 0-1,1-1 1,0 1 0,1 0-1,0-1 1,0 0 0,1 0-1,0 0 1,1 0-1,-1 0 1,1-1 0,1 0-1,-1 0 1,1 0 0,1-1-1,1 2 125,-4-5-27,0 0 0,1 0-1,-1-1 1,1 0-1,-1 1 1,1-1 0,0-1-1,0 1 1,-1-1 0,1 0-1,0 0 1,1 0 0,-1-1-1,0 1 1,0-1 0,0-1-1,0 1 1,0-1 0,0 0-1,0 0 1,0 0 0,0-1-1,0 1 1,-1-1 0,1 0-1,0-1 1,-1 1 0,3-3 27,0 0 119,0-1 0,-1 1 0,0-1 0,0 0 0,-1 0 0,0-1 0,0 0 0,0 0 1,-1 0-1,0 0 0,0-1 0,-1 1 0,0-1 0,0 0 0,-1 0 0,0 0 0,0-1-119,1-21 1470,-1 0 0,-2-27-1470,0 28 3130,-7 105-3730,8-58 293,4 63-3178,-4-70 1990,1 0 0,0 0 0,1 0 0,0 0 0,3 5 1495,-4-11-5037</inkml:trace>
  <inkml:trace contextRef="#ctx0" brushRef="#br0" timeOffset="740.609">1220 851 7491,'0'0'1420,"0"0"116,0 0-31,-2 6-454,-7 22-737,1 1 0,2 0 0,1 1 0,1 0 1,2 0-1,0 0 0,3 0-314,-1-23-88,0-7 16,0 0 77,0 0 160,0 0 134,8-25 533,-2-2-516,1 0 0,0 1-1,3 0 1,0 0-1,1 1 1,2 0-1,9-13-315,-18 32 59,19 0-22,-18 3-34,6 5 16,-4 3 11,-1 0-1,0 1 1,0 0 0,0 0-1,0 0 1,-1 1 0,0 0 0,-1 0-1,1 0 1,-1 1 0,-1-1-1,1 1 1,-1 0 0,-1 0-30,7 23 116,-1 1 1,-2 0-1,0 5-116,7 39-413,-7-58-394,-1-11-1559,-2-9-4644,22-29 2269</inkml:trace>
  <inkml:trace contextRef="#ctx0" brushRef="#br0" timeOffset="909.339">845 556 9925,'-26'-14'2609,"26"14"80,0 0-992,0 0-1233,-18-29-336,18 29-64,28-28-64,-4 10-112,5 2-224,5 3-368,-1 1-577,-3 4-672,0 4-352,-5 4 240,-1 8-2721</inkml:trace>
  <inkml:trace contextRef="#ctx0" brushRef="#br0" timeOffset="1105.035">1279 1 11989,'0'0'2626,"0"0"-497,0 0-1473,0 0-64,12 39 33,-2-7-17,4 10-160,6 1-336,5 6-464,1 9-464,2 1-929,-5-2-1233,1 9 65,2 3-2962</inkml:trace>
</inkml:ink>
</file>

<file path=ppt/ink/ink8.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6T02:06:39.300"/>
    </inkml:context>
    <inkml:brush xml:id="br0">
      <inkml:brushProperty name="width" value="0.05292" units="cm"/>
      <inkml:brushProperty name="height" value="0.05292" units="cm"/>
      <inkml:brushProperty name="color" value="#0070C0"/>
    </inkml:brush>
  </inkml:definitions>
  <inkml:trace contextRef="#ctx0" brushRef="#br0">12184 4040 515 0,'0'0'113'15,"0"0"0"-15,-22-27-29 0,22 27-74 0,0 0-9 16,0 0 4-16,0 0 7 16,0 0 5-16,0 0 5 0,0 0 0 0,0 0-5 15,0 0 0-15,0 0-2 0,0 0 5 16,0 0 10-16,0 0 6 0,0 0 2 16,36-6-6-16,-36 6-7 0,28 4-7 15,-28-4-4-15,38 2 0 0,-38-2-4 16,40 5 2-16,-40-5-1 0,49 0-3 0,-14-3 3 15,5-1-9-15,2 6 0 16,9-8 0-16,-2 3-2 0,8 1 1 0,-4-2 2 16,-4 1-2-16,-5 1-1 0,-10 2 0 15,-1-4-1-15,-7-1 2 0,-26 5 1 16,47-11 0-16,-47 11-1 0,38-2 1 16,-38 2-6-16,0 0 1 0,0 0-3 15,0 0-2-15,0 0-5 0,0 0-14 16,0 0-22-16,0 0-32 0,0 0-32 15,0 0-23-15,0 0-14 0,0 0 16 0,0 0-161 16</inkml:trace>
  <inkml:trace contextRef="#ctx0" brushRef="#br0" timeOffset="391.449">12601 4049 373 0,'0'0'19'16,"0"0"33"-16,0 0 15 0,0 0 1 15,0 0-15-15,0 0-36 0,0 0-10 16,0 0 16-16,0 0 27 0,4 31 24 0,-4-31 10 16,11 53 0-16,0-9-20 0,0 9-21 15,0 5-5-15,0 6-13 0,-2 2-6 16,-2-1 2-16,6 1-6 0,-6-11-3 16,2-4-5-16,-3-11-3 0,-6-9 2 15,7-4-1-15,-7-27-3 0,-7 29-3 16,7-29-9-16,0 0-8 0,0 0-4 0,0 0-15 15,0 0-28-15,0 0-35 16,0 0-40-16,0 0-31 0,0 0 25 0,0 0-154 16</inkml:trace>
  <inkml:trace contextRef="#ctx0" brushRef="#br0" timeOffset="970.853">13272 3883 404 0,'11'28'47'15,"-11"-28"5"-15,0 34-1 0,0-3-26 16,4 13-5-16,3 13 3 0,2 3 8 15,-3 7-2-15,3-1 2 0,-2 3-7 16,2-5-7-16,2 0-2 0,0-4-9 0,-5-5-2 16,8-6-2-16,-12-9-1 0,2-9 1 15,-4-31 0-15,7 31 0 0,-7-31-3 16,0 0 1-16,0 0 0 0,0 0-11 16,0 0-8-16,0 0-7 0,-18-40-7 15,3 7 6-15,-1-14 6 0,10-6 3 16,-3-9 9-16,9-2 8 0,4-3 5 15,1 5 3-15,1 5-2 0,-1 4-5 0,1 2 2 16,5 7-1-16,0 1 1 16,-2-3 5-16,11 6-4 0,-6 0 5 0,5 3-4 15,-3 10-1-15,-16 27 0 0,31-42-5 16,-31 42 1-16,42-16-1 0,-42 16-2 16,58 7 3-16,-25 9-1 0,4 8 1 15,-6 11 2-15,3 12 1 0,-3 4 4 16,-7 2 4-16,-2 2 8 0,0-4 2 15,-2 5 6-15,-9-1-4 0,0-6 8 16,-11 2 7-16,-4-7 3 0,-3 2 5 0,-8 1 7 16,-5-5-9-16,-13-2-7 15,-1 0-4-15,-8-7-14 0,3-7 3 0,1-3 3 16,-4-15-8-16,11-1-17 0,-7-7-23 16,5-7-19-16,2 1-9 0,31 6-19 15,-42-25-31-15,42 25-33 0,-16-35-14 16,21 4-169-16</inkml:trace>
  <inkml:trace contextRef="#ctx0" brushRef="#br0" timeOffset="1606.091">14385 4598 378 0,'18'-51'36'0,"-2"-5"2"16,-7-3 3-16,-7-8-20 0,-2 1-14 0,0-7 3 15,4 4 16-15,-4 7 26 0,0 9 13 16,-6 9 14-16,-3 10-4 0,4 8-6 16,5 26-4-16,0 0-17 0,0 0-11 15,0 0-18-15,0 0-17 0,0 0-6 16,0 0-10-16,0 0-2 0,0 0 5 0,5 26 11 15,6 14 7-15,4 13 8 16,1 9-2-16,-1 7-10 0,1 2 1 0,6 0-1 16,-7-9-3-16,1-9 4 0,-1-9-4 15,1-8-3-15,2-10 0 0,-18-26-8 16,31 27-9-16,-31-27-8 0,35-5-12 16,-35 5-1-16,49-42 8 0,-25-4 7 15,-2-16 4-15,-4-18 3 0,-3-11 1 16,1 1 4-16,-5 5 20 0,-7 17 18 15,5 19 13-15,-6 18 18 0,-3 31 17 0,0-33 2 16,0 33 0-16,0 0-21 16,0 0-29-16,0 0-14 0,0 0-9 0,0 0 3 15,-7 60 1-15,9-14 1 0,3 9-1 16,-1 10-2-16,3-3-1 0,-3-3 1 16,7-3 2-16,0-3-2 0,-2-11-6 15,-2-4-16-15,2-3-45 0,-9-35-68 16,22 40-60-16,-22-40-14 0,22 27-157 15</inkml:trace>
  <inkml:trace contextRef="#ctx0" brushRef="#br0" timeOffset="2050.784">15670 3883 644 0,'0'0'159'0,"0"0"-4"15,-38 35-113-15,23 0-32 0,-1 12 21 16,-6 17 12-16,-5 14 3 0,1 4-4 15,-3-3-21-15,2-6-11 0,10-6-9 0,-5-3-10 16,2-4-18-16,4 0-23 0,1-7-15 16,-1-11-37-16,5-13-26 0,11-29-3 15,0 0-10-15,0 0 40 0,11-71 45 16,5 0-171-16</inkml:trace>
  <inkml:trace contextRef="#ctx0" brushRef="#br0" timeOffset="2226.505">15513 4181 370 0,'46'-130'14'0,"-15"59"23"0,-9 9 23 16,-2 15 20-16,-9 19 6 0,-11 28 0 0,11-27-2 15,-11 27-9-15,0 0-13 16,0 0-17-16,0 0-18 0,0 0 0 0,27 47-4 16,-3-14-4-16,3 11 0 0,2 5-12 15,6 6-5-15,-4 7 3 0,-2-2-9 16,2-2 3-16,-7 1 0 0,-2-3-6 16,-6 1-8-16,-10-1-13 0,-1-8-28 15,-5-1-35-15,-11-12-35 0,-9-2-29 16,-11-8 21-16,-7-10-158 0</inkml:trace>
  <inkml:trace contextRef="#ctx0" brushRef="#br0" timeOffset="2371.313">15544 4153 796 0,'0'0'200'16,"0"0"-55"-16,0 0-134 0,0 0-21 15,0 0 1-15,0 0 7 0,42 13-2 16,-16-6-6-16,21 4-25 0,1-2-44 15,10-7-68-15,11-2-34 0,6-7-179 16</inkml:trace>
  <inkml:trace contextRef="#ctx0" brushRef="#br0" timeOffset="2549.13">16460 4095 666 0,'0'0'127'0,"0"0"-26"0,38-2-110 16,-5 6-6-16,9-1 14 16,5-1-11-16,-10 0-21 0,-1-2-24 0,-3-2-33 15,-6-3-16-15,-27 5 16 0,46-11-180 16</inkml:trace>
  <inkml:trace contextRef="#ctx0" brushRef="#br0" timeOffset="2732.757">16691 3818 539 0,'0'0'182'0,"-12"31"-28"15,12-31-61-15,0 0-85 0,-11 49-7 0,16-9 10 16,-5 4 3-16,0 5 1 0,6 2-8 16,-1-2-5-16,-1-3-14 0,7 5-26 15,0-2-37-15,1-1-41 0,7 3-31 16,1 0 20-16,-2-4-164 0</inkml:trace>
  <inkml:trace contextRef="#ctx0" brushRef="#br0" timeOffset="2967.236">17787 3796 611 0,'0'0'164'0,"0"0"-6"0,0 0-86 16,-5 29-71-16,5-29-4 0,7 60 20 0,-3-14 7 16,-4 12 3-16,-4 4 1 0,2 4-15 15,-3 7-12-15,5 0-4 0,0-4-16 16,0 2-16-16,0-5-41 0,0-1-25 16,0-6-18-16,-6-12-14 0,1-14 29 15,5-33 22-15,0 0 33 0,0 0-173 16</inkml:trace>
  <inkml:trace contextRef="#ctx0" brushRef="#br0" timeOffset="3130.983">17745 3719 575 0,'0'0'195'0,"0"0"-1"0,0 0-49 16,0 0-143-16,0 0-28 0,0 0 5 15,0 0 21-15,55-40 6 0,-15 27-4 16,8-1-29-16,10 3-41 0,2 5-51 15,-3 1-24-15,-3 5-2 0,-12 0 31 16,-7 5-146-16</inkml:trace>
  <inkml:trace contextRef="#ctx0" brushRef="#br0" timeOffset="3286.737">17731 3896 709 0,'0'0'175'0,"0"0"-20"15,0 0-164-15,0 0-30 0,51-5 14 0,-20 8 22 16,7-6 0-16,4-1-29 16,7 2-37-16,2-9-46 0,4 6-26 0,2-6-174 15</inkml:trace>
  <inkml:trace contextRef="#ctx0" brushRef="#br0" timeOffset="3738.513">18845 3716 480 0,'16'29'105'0,"-16"-29"5"15,-3 49-9-15,6-9-68 0,5 15-1 16,-1 9 9-16,0 5 2 0,-5 4-11 15,-11 2-8-15,5-4-7 0,-3-4-10 0,3-3-2 16,-1-9-8-16,3-10-1 0,-2-14-1 16,4-31-4-16,0 0-4 0,0 0-19 15,0 0-5-15,-23-54-17 0,3-1 16 16,-2-18 17-16,-2-13 12 0,8-12 22 16,5 1 12-16,11 8 16 0,5 16-4 15,6 16 2-15,4 12-16 0,1 8-11 16,4 10 1-16,-20 27-1 0,44-44 1 0,-17 30-6 15,-1 6-2-15,5 8 2 16,7 11 1-16,4 9 3 0,-7 11 3 0,10 13-3 16,-10 7 3-16,3 9-1 0,-1 2 2 15,-10 2 6-15,-7-4-4 0,-9-7 4 16,0-2 3-16,-7-9-9 0,-8-2 1 16,-7-5-4-16,-16 3-11 0,-6-5-13 15,-18 0-28-15,-13-4-37 0,-5-11-29 16,1-12-51-16,-1-17-19 0,5-15 25 15,13-1-162-15</inkml:trace>
  <inkml:trace contextRef="#ctx0" brushRef="#br0" timeOffset="4231.097">19414 4336 395 0,'0'0'51'0,"27"-31"12"0,-27 31 5 0,22-55-7 16,-7 13-14-16,8-13 6 0,3-3 17 15,-10-4-3-15,-1 0-2 0,5 2-11 16,-9 5-10-16,0 6-3 0,0 14-11 16,-6 4 5-16,-1 4-11 0,-4 27-2 15,0 0 4-15,7-26 0 0,-7 26-2 16,0 0-6-16,0 0-5 0,0 0-17 15,0 0 2-15,-5 28 1 0,5-28-2 0,9 62 7 16,2-13-5-16,0 11 2 16,5 2 1-16,-5 0 2 0,0 0 2 0,-2-4-4 15,2-5 0-15,0-7-3 0,4-6 0 16,5-7-7-16,-20-33-5 0,34 36-1 16,-34-36-7-16,42 4 4 0,-16-11-1 15,5-15 3-15,-4-18 4 0,10-15 1 16,3-14 4-16,0-10-3 0,0-3 9 15,-2 7 4-15,-7 10 7 0,-9 14 10 16,-11 18 8-16,-11 33 5 0,4-37 2 0,-4 37 0 16,0 0-5-16,0 0-9 15,0 0-9-15,0 0-6 0,0 0-8 0,-11 28-1 16,11-28 2-16,-11 53 1 0,7-8 0 16,-7 10 2-16,0 9-7 0,-9 9-14 15,4 0-17-15,-2 3-44 0,-1-3-75 16,3-9-57-16,1-6-14 0,10-21-159 15</inkml:trace>
  <inkml:trace contextRef="#ctx0" brushRef="#br0" timeOffset="4636.507">21024 3610 758 0,'-35'2'250'0,"35"-2"-2"16,-34 16-159-16,34-16-87 0,-28 24-5 15,28-24-3-15,-45 49 8 0,14-7 0 16,-6 9-1-16,-1 9 1 0,-2 6-11 0,2-2-7 16,1 5-21-16,1-3-40 0,3-4-65 15,-2-8-24-15,13-10 10 0,6-13 32 16,16-31 59-16,0 0 16 0,0 0 1 16,31-31 5-16,-9-9 19 0,5-9 13 15,8-6 10-15,-2-5 1 0,10-2-6 16,-4-6 11-16,1 3 17 0,-4 3 19 15,-3 5 17-15,-4 4 7 0,-3 4-8 0,3 9 5 16,-9 9 10-16,-20 31 7 16,27-29 17-16,-27 29-9 0,0 0-16 0,0 0-21 15,0 0-26-15,0 0-13 0,0 0-6 16,15 40 9-16,3-4 8 0,2 14-4 16,6 15-2-16,1 6-11 0,-1 6-8 15,-10 3 2-15,4-5 2 0,-9-6-13 16,0-7-9-16,0-11-13 0,-7-7-23 0,-4-11-30 15,0-33-42-15,-8 31-34 16,8-31-1-16,-45-4 43 0,14-10-147 0</inkml:trace>
  <inkml:trace contextRef="#ctx0" brushRef="#br0" timeOffset="4782.261">20725 3914 600 0,'0'0'236'0,"0"0"-6"0,0 0-21 16,0 0-193-16,27 0-25 0,-27 0 7 15,57 11 8-15,-8 2 3 0,13 5-3 0,11 2-20 16,18 2-31-16,4-2-69 16,5-7-85-16,-1 0-16 0,-8-6 29 0,-7 2-136 15</inkml:trace>
  <inkml:trace contextRef="#ctx0" brushRef="#br0" timeOffset="4911.113">21845 4239 699 0,'0'0'305'0,"0"0"-114"0,0 0-255 16,0 0-198-16,0 0 9 0,0 0-141 15</inkml:trace>
  <inkml:trace contextRef="#ctx0" brushRef="#br0" timeOffset="9380.19">10840 4405 391 0,'0'0'91'16,"0"0"55"-16,0 0 19 0,0 0-16 15,0 0-73-15,0 0-44 0,0 0-5 16,0 0 7-16,0 0 6 0,0 0-4 16,0 0-5-16,0 0-7 0,0 0-4 15,0 0-5-15,0 0-8 0,0 0-1 16,0 0 3-16,0 0 1 0,29 2 5 15,-29-2-3-15,47 9-5 0,-16-4-2 0,11-3-4 16,2 0 2-16,9-2-2 16,5-2 0-16,-1 2 0 0,1-5 3 0,-5 1-4 15,-4 0 5-15,-9-1-3 0,-12 3-3 16,-28 2-1-16,36-5-3 0,-36 5 3 16,0 0-3-16,0 0 6 0,26 0-5 15,-26 0 2-15,0 0-4 0,0 0-9 16,0 0-4-16,0 0-16 0,0 0-21 0,0 0-46 15,0 0-60-15,0 0-40 16,0 0 17-16,16-31-150 0</inkml:trace>
  <inkml:trace contextRef="#ctx0" brushRef="#br0" timeOffset="9792.923">10827 4567 461 0,'0'0'158'0,"0"0"20"0,0 0 1 15,0 0-84-15,0 0-71 16,0 0-17-16,0 0 10 0,0 0 14 0,24 29 13 16,-24-29 6-16,49 50-6 0,-16-16-8 15,7 6-13-15,9 6-12 0,4 5-5 16,13 7 0-16,1 1 0 0,4 8 1 16,0 1-1-16,-3 3 0 0,5-4-1 15,-11-3-3-15,-6-7 0 0,-3-8-5 16,-11-7 0-16,-2-9 5 0,-11-6-2 15,-29-27-2-15,35 31-5 0,-35-31-7 0,0 0-2 16,0 0 7-16,0 0-7 0,0 0-5 16,0 0-27-16,0 0-79 0,0 0-71 15,0 0-32-15,-16-27-172 0</inkml:trace>
  <inkml:trace contextRef="#ctx0" brushRef="#br0" timeOffset="10695.308">12787 5851 396 0,'0'0'104'0,"0"0"30"0,0 0 2 0,-34-20-33 16,34 20-68-16,-31-11-20 15,31 11-4-15,-31 0 0 0,31 0-5 0,-31 13-1 16,31-13 0-16,-48 38 0 0,17 0-1 16,2 15 1-16,0 2 4 0,5-4 3 15,8-7-1-15,7-8-5 0,5-10-9 16,4-26-8-16,9 40-1 0,-9-40-2 16,0 0 3-16,0 0 4 0,33 7 2 15,-33-7 4-15,27-16 6 0,-3-12 2 16,5-6 1-16,2-19-2 0,6-20-8 15,-1-9-8-15,-5-13-1 0,-9-5 0 16,-6 1 2-16,-5-8 8 0,-7 3 8 0,-4 11 11 16,0 16 14-16,-4 17 7 0,-1 18 5 15,-1 13 2-15,6 29 1 0,0 0-2 16,0 0-10-16,0 0-13 0,0 0-12 16,0 0-12-16,0 0-2 0,0 0 5 15,-12 36-2-15,12 15 6 0,0 17 2 16,5 10-3-16,2 10 3 0,-1 1-1 15,3 4-4-15,2-7-1 0,5-13-5 0,1-9-2 16,-1-10-2-16,4-1-7 16,0-5-5-16,2-14-6 0,-7-6-11 0,-15-28-14 15,34 20-14-15,-34-20-4 0,31-6 7 16,-31 6 20-16,42-40 22 0,-20 0 13 16,4-4 6-16,-6-9 7 0,0-1 1 15,-9 15 15-15,0 12 19 0,-11 27 17 16,0 0 10-16,0 0-7 0,0 0-21 0,0 0-17 15,0 0-12-15,0 0-4 16,0 0 3-16,0 0 6 0,9 40 3 0,-2-2-2 16,-7 10-4-16,6 5-8 0,-1-4-7 15,4-2-9-15,2-8-12 0,0-5-24 16,-11-34-54-16,11 33-68 0,-11-33-36 16,0 0 15-16,22-27-144 0</inkml:trace>
  <inkml:trace contextRef="#ctx0" brushRef="#br0" timeOffset="10823.522">13272 5441 818 0,'-34'-4'181'0,"34"4"-110"0,0 0-121 16,0 0-45-16,0 0-16 0,0 0-15 16,0 0-8-16,0 0-165 0</inkml:trace>
  <inkml:trace contextRef="#ctx0" brushRef="#br0" timeOffset="11570.354">13841 5696 358 0,'6'-29'24'0,"-6"29"20"0,0 0 3 16,-11-31 1-16,11 31-19 0,0 0-11 0,0 0-1 15,-31-6 3-15,31 6-5 0,-37 22-6 16,37-22-1-16,-51 60 0 0,17-12 0 16,3 16-2-16,5 12-4 0,8-3-4 15,5-2-2-15,11-5-2 0,4-11-2 16,11-10-3-16,5-8 0 0,8-12 2 16,5-10 5-16,3-4 4 0,-6-11 4 15,1-6 2-15,2-12 3 0,-4-9 4 16,-1-8 2-16,-6-7 6 0,-4-2 6 15,-5 2 14-15,-7 2 9 0,-1 2-2 0,-6 3 4 16,3 35 0-16,-4-40-1 0,4 40-3 16,0 0-13-16,0 0-19 0,0 0-12 15,0 0-3-15,-16 26-1 0,12 12 1 16,4 15 0-16,4 11-1 0,-4 16 0 16,7 13 1-16,2 4-1 0,-2 5 2 15,1-9-1-15,-5-2-9 0,-10-11-1 16,0-16-1-16,-6-9 2 0,2-19 11 0,11-36 3 15,-31 44-4-15,31-44-10 16,-49 5-35-16,23-17-9 0,26 12 3 0,-47-50 7 16,36 16 30-16,7-10-3 0,6-7-11 15,9-2-10-15,11-16-7 0,9-4 6 16,7-9 7-16,4-2 13 0,4 2 9 16,-1 3 7-16,-8 5 4 0,-1 6 7 15,-5 8 10-15,-5 7 7 0,-4 6 6 16,-6 8 8-16,-1 5 12 0,-15 34 16 15,7-33 11-15,-7 33-3 0,0 0-16 0,0 0-23 16,0 0-21-16,0 0-14 0,0 0-4 16,0 0 1-16,0 0 1 0,0 49 2 15,4-9-6-15,5 2-17 0,-2 4-29 16,-3-4-39-16,3-4-36 0,2-9-32 16,-9-29-7-16,22 29-161 0</inkml:trace>
  <inkml:trace contextRef="#ctx0" brushRef="#br0" timeOffset="11700.515">14370 5483 643 0,'-27'16'196'0,"27"-16"-11"15,0 0-123-15,-31 13-93 0,31-13-28 16,0 0-27-16,-11 42-36 0,11-42-26 16,5 56 12-16,1-28-162 0</inkml:trace>
  <inkml:trace contextRef="#ctx0" brushRef="#br0" timeOffset="12358.454">14968 5331 657 0,'0'0'178'16,"-31"-31"-8"-16,31 31-113 0,0 0-42 15,0 0-8-15,0 0-3 0,-2 46-4 16,-3-8 3-16,5 15 0 0,0 13-10 0,5 12-18 15,1 6-30-15,3 2-35 0,-2-1-36 16,-7 1-19-16,6-2 13 0,-12 0 35 16,1-20 43-16,5-15 38 0,-15-22 15 15,15-27 2-15,-27-14 0 0,1-19 1 16,4-9 7-16,-5 0 28 0,0 0 33 16,5 4 31-16,-2 3 18 0,2 6-6 15,22 29-8-15,-31-42-17 0,31 42-20 0,0 0-24 16,0 0-47-16,0 0-35 15,0 0-17-15,0 0-14 0,53-22-6 0,-7 17 15 16,14 1 9-16,13 4-6 0,11 4 17 16,7 3-4-16,-2 4-1 0,-5-2 23 15,-9 2 11-15,-8 0 8 0,-14-2 8 16,-5-2 4-16,-10-3 5 0,-11 1 4 16,-27-5 14-16,31 0 42 0,-31 0 49 15,0 0 24-15,0 0 8 0,0 0-33 16,0 0-54-16,0 0-30 0,-31-23-23 15,31 23-14-15,-38-17 1 0,38 17-1 16,-42-20-1-16,42 20-1 0,-31-11-2 0,31 11-2 16,0 0 0-16,-38 0-3 0,38 0-3 15,0 0-1-15,-31 44-5 0,18-13 0 16,4 0 4-16,9 13 1 0,0-6 2 16,11 0 3-16,5-1-3 0,4-10-1 15,-20-27-1-15,48 35-2 0,-21-30 3 16,4-5 4-16,2-9 4 0,-2-9 7 15,-4-6 0-15,-3-10 5 0,-6-1 5 0,-3-3 2 16,-4 3 9-16,-2 6 4 0,-9 3 5 16,0 26 4-16,0-27-1 0,0 27-1 15,0 0-5-15,0 0-5 0,0 0-8 16,0 0-10-16,0 0-10 0,0 0-13 16,0 0-8-16,-4 33 3 0,4-33 2 15,11 60 0-15,0-20-7 0,4 17-25 16,1 3-60-16,6-7-93 0,9-2-38 0,-4-24-175 15</inkml:trace>
  <inkml:trace contextRef="#ctx0" brushRef="#br0" timeOffset="12590.412">16223 5207 874 0,'-26'-20'243'0,"26"20"-71"0,0 0-147 0,0 0-20 16,0 0-4-16,0 0 5 0,6 26 3 16,-1 19 1-16,1 21 1 0,3 16-4 15,2 9 1-15,0 6-3 0,1-4 0 16,-8 0-3-16,3-6-13 0,1-3-5 16,-1-9-19-16,-2-11-28 0,1-11-53 15,-6-13-84-15,-2-13-25 0,2-27-171 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38.401"/>
    </inkml:context>
    <inkml:brush xml:id="br0">
      <inkml:brushProperty name="width" value="0.05" units="cm"/>
      <inkml:brushProperty name="height" value="0.05" units="cm"/>
      <inkml:brushProperty name="color" value="#E71224"/>
    </inkml:brush>
  </inkml:definitions>
  <inkml:trace contextRef="#ctx0" brushRef="#br0">89 963 7411,'1'5'526,"31"367"2020,-30-286-2224,-3 1-1,-4-1 1,-7 28-322,11-109 27,-10 14-83,-7-68-478,2 0 0,3-2 1,1 0-1,3 0 1,0-25 533,-2-64-251,6 0 0,6 0 0,15-100 251,-11 210 121,0 1 0,2-1 0,3-2-121,-9 28 112,-1 4-42,6 0 55,-4 1-84,1-1 0,-1 0 1,1 1-1,-1 0 0,0-1 0,1 1 0,-1 0 0,0 0 1,1 0-1,-1 1 0,0-1 0,0 0 0,0 1 1,0 0-1,0-1 0,-1 1 0,1 0 0,0 0 0,0 1-41,2 3 133,-1 0-1,1-1 0,-1 2 0,-1-1 0,1 0 1,-1 0-1,0 1 0,-1 0-132,3 12 353,-1-1 0,-1 1 0,-1 0-1,-1 0 1,-1 14-353,-4 20 700,-2 0 1,-13 44-701,15-76-649,-2 0 1,0-1 0,-1 0 0,0 0-1,-2-1 1,-1 0 0,0 0 0,-4 3 648,11-17-4421</inkml:trace>
  <inkml:trace contextRef="#ctx0" brushRef="#br0" timeOffset="596.996">317 1 7347,'-8'115'2361,"2"-34"828,4 32-3189,13 67 2419,15 47-2419,0-4 96,-22-189-566,1 0 0,2 0-1,9 29 471,-14-59-654,-2-4 161,0 0 237,2-5 82,6-25-112,0 1-1,-2-1 0,-1-1 0,-1-4 287,0-1 606,2 1-1,9-30-605,-14 61 385,-1 4-159,0 0-140,25-4 58,-25 4-140,0 0 1,1 0-1,-1 0 0,0 0 1,1 0-1,-1 0 0,0 0 1,1 0-1,-1 0 0,1 0 1,-1 1-1,0-1 1,1 0-1,-1 0 0,0 0 1,1 0-1,-1 0 0,0 1 1,0-1-1,1 0 1,-1 0-1,0 1 0,1-1 1,-1 0-1,0 0 0,0 1 1,1-1-1,-1 0 1,0 1-1,0-1 0,0 0 1,0 1-1,0-1 0,1 0 1,-1 1-1,0-1-4,24 39 159,-1 2 1,-1 0-1,10 34-159,34 65-3122,-63-134 2858,1 0 0,-1 0 1,1 0-1,0-1 0,1 1 0,-1-1 0,1 0 0,0-1 0,0 1 0,1-1 0,-1 0 0,1 0 0,2 1 264,-5-4-31,1 0-1,-1 0 0,0 0 0,1 0 0,0-1 0,-1 0 0,1 1 0,-1-1 0,1 0 0,-1-1 0,1 1 1,-1 0-1,1-1 0,-1 0 0,1 0 0,-1 0 0,1 0 0,-1-1 0,0 0 0,0 1 0,0-1 0,0 0 0,0 0 1,0 0-1,0-1 0,1-1 32,16-16 168,0 0 0,-2-1 0,0-2 0,-1 1 0,-2-2 0,0 0 0,-2-1 0,0-1 0,-2 0 0,-1 0 1,4-16-169,-14 41 168,1-1 1,-1 1 0,0-1 0,1 1 0,-1-1-1,0 1 1,0-1 0,0 1 0,0-1 0,0 1 0,-1-1-1,1 1 1,0-1 0,-1 1 0,1-1 0,-1 1 0,1-1-1,-1 1-168,-1-3 579,1-2 1329,-1 5-1629,0-1 0,0 1 1,0-1-1,1 0 0,-1 1 1,0-1-1,1 0 0,-1 0 1,1 0-1,-1-2-279,-2-1 931,4 5-315,0 0-287,0 0-239,0 0-175,-5 5-113,1 2 96,0-1 0,1 1 0,0 0 0,0 1 0,0-1 0,1 0 0,0 1 0,1-1 0,0 1 0,0 0 0,0-1 0,1 1 0,0 0 0,0 0 0,1-1 0,1 6 102,0 4-414,1 0-1,0 0 0,1-1 0,1 1 1,0-1-1,2 0 0,4 9 415,-9-22-34,-1-1 1,1 1-1,0 0 0,-1-1 0,1 0 1,1 1-1,-1-1 0,0 0 0,0 0 1,1 0-1,-1 0 0,1-1 1,0 1-1,0-1 0,-1 0 0,1 1 1,0-1-1,0 0 0,0-1 0,0 1 1,0 0-1,0-1 0,0 0 1,0 0-1,1 0 0,-1 0 0,0 0 1,1-1 33,-3 1 13,0 0 0,1 0 0,-1-1 0,0 1 0,0-1 0,0 1 0,1-1 1,-1 1-1,0-1 0,0 0 0,0 1 0,0-1 0,0 0 0,0 0 0,0 0 1,0 0-1,0 0 0,-1 0 0,1 0 0,0 0 0,-1 0 0,1 0 0,-1 0 1,1-1-14,0 1 37,2-11 155,-4 0-114,0 0 0,-1 1 0,-1 0 0,0-1 0,0 1 0,-1 0 0,-1 0 0,0 1 0,0-1 0,-1 1 0,0 0 0,-1 1 0,0-1 0,0 1 0,-1 1 0,0 0 0,-1 0 0,0 0 0,0 1 0,-1 0 0,1 1 0,-2 0-1,1 1 1,0 0 0,-1 0 0,-9-2-78,-14-9 625,28 13-484,6 3-234,3-28-1340,-3 28 1381,0-1-1,0 0 0,1 1 1,-1-1-1,0 1 1,0-1-1,0 0 0,1 1 1,-1-1-1,0 1 1,1-1-1,-1 1 1,0-1-1,1 1 0,-1-1 1,0 1-1,1-1 1,-1 1-1,1 0 1,-1-1-1,1 1 0,-1 0 1,1-1-1,0 1 53,14-12-920,1 1 0,0 1 0,1 0 0,0 1 0,0 1 0,1 0 0,15-3 920,0 4-3620</inkml:trace>
  <inkml:trace contextRef="#ctx0" brushRef="#br0" timeOffset="777.573">1220 204 10341,'0'-2'289,"0"1"1,0-1-1,0 0 0,0 0 1,1 1-1,-1-1 0,1 0 1,-1 1-1,1-1 1,0 0-1,0 1 0,0-1 1,0 1-1,0-1 1,0 1-1,0 0 0,0-1 1,0 1-1,1 0 0,-1 0 1,2-1-290,9-3-419,-7 3 454,-3 2-56,0 0 0,0 1-1,0-1 1,0 1 0,0 0 0,-1-1-1,1 1 1,0 0 0,0 0 0,-1 0-1,1 0 1,0 1 0,0 0 21,2 0-79,-3-1 45,1 0-1,-1 0 1,0 0 0,0 0-1,1 0 1,-1 0-1,0 1 1,0-1-1,0 0 1,0 1 0,0-1-1,-1 0 1,1 1-1,0-1 1,-1 1 0,1-1-1,-1 1 1,1-1-1,-1 1 1,0 0-1,1-1 1,-1 2 34,1 1-134,1 6-100,0 0 0,0 0 0,-1 0 1,-1 0-1,1 0 0,-1 0 0,-1 0 0,0 0 0,-1 0 0,0 0 0,-2 7 234,-7 19-1603,-1 0 1,-9 16 1602,7-19-1182,-9 26-2708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6.518"/>
    </inkml:context>
    <inkml:brush xml:id="br0">
      <inkml:brushProperty name="width" value="0.05" units="cm"/>
      <inkml:brushProperty name="height" value="0.05" units="cm"/>
      <inkml:brushProperty name="color" value="#E71224"/>
    </inkml:brush>
  </inkml:definitions>
  <inkml:trace contextRef="#ctx0" brushRef="#br0">151 1 7219,'0'0'1484,"0"0"252,0 0 49,-5 0-379,-1 2-1156,-1 0 0,1 0 0,0 0 0,0 0 0,0 1-1,0 0 1,0 1 0,1-1 0,-1 1 0,1 0 0,0 1 0,0-1-1,1 1 1,-2 1-250,-1 2 34,1-1 0,0 1 0,0 0 0,1 1-1,0 0 1,1-1 0,0 1 0,0 1 0,1-1 0,-1 3-34,2-3-69,0 1 1,1-1 0,0 1 0,1-1 0,0 1-1,0-1 1,1 1 0,0-1 0,1 1 0,0-1-1,0 0 1,1 0 0,1 0 0,-1 0 0,1 0-1,1-1 1,-1 0 0,1 0 0,6 7 68,-1-3-481,0-1 0,1 0 1,0 0-1,1-1 0,0-1 0,1 0 1,-1-1-1,2 0 0,-1-1 1,1 0-1,0-1 0,2-1 481,2 0-1034,-17-5 1000,-1 0 0,0 0 0,1 0 0,-1 0 0,0 0 0,1 0 0,-1 0 0,0 0 0,1 0 0,-1-1 0,0 1 0,0 0 0,1 0 0,-1 0 0,0 0 0,1 0 0,-1-1 0,0 1 0,0 0 0,1 0 0,-1-1 0,0 1 0,0 0 0,0 0 0,1-1 0,-1 1 0,0 0 0,0 0 0,0-1 0,0 1 0,0 0 0,0-1 0,0 1 0,1 0 0,-1-1 0,0 1 0,0 0 0,0-1 0,0 1 0,0 0 0,-1-1 34,-2-10-877,0-1-1,-1 1 0,-1 0 0,0 1 1,-3-4 877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6.707"/>
    </inkml:context>
    <inkml:brush xml:id="br0">
      <inkml:brushProperty name="width" value="0.05" units="cm"/>
      <inkml:brushProperty name="height" value="0.05" units="cm"/>
      <inkml:brushProperty name="color" value="#E71224"/>
    </inkml:brush>
  </inkml:definitions>
  <inkml:trace contextRef="#ctx0" brushRef="#br0">24 14 11381,'-24'-5'2257,"24"5"-416,0 0-2145,0 0-288,0 0-97,0 0-319,42 11-609,-16-15-272,9-11-3169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6.988"/>
    </inkml:context>
    <inkml:brush xml:id="br0">
      <inkml:brushProperty name="width" value="0.05" units="cm"/>
      <inkml:brushProperty name="height" value="0.05" units="cm"/>
      <inkml:brushProperty name="color" value="#E71224"/>
    </inkml:brush>
  </inkml:definitions>
  <inkml:trace contextRef="#ctx0" brushRef="#br0">63 113 8228,'-18'80'7112,"-7"79"-7112,13-25 1742,6 93-1742,4-28-650,3-180-786,3-35 1108,1-43 275,1-112 322,7 1 1,8 0-1,18-54-269,-32 193 284,2 0 0,11-24-284,-18 51 86,-2 4-14,0 0-78,0 0-34,3 5 70,2 2-7,-1 0 1,0-1-1,0 2 1,-1-1 0,0 0-1,0 1 1,-1-1-1,0 1 1,0 0-1,-1-1 1,0 1 0,0 5-24,-1 3 96,0 0 1,-2 0 0,1-1 0,-2 1-1,0-1 1,-3 6-97,-7 20-1176,-2-1 1,-2-1-1,-2-1 1,-9 13 1175,25-46-2351,3-5-186,0 0-1620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9.028"/>
    </inkml:context>
    <inkml:brush xml:id="br0">
      <inkml:brushProperty name="width" value="0.05" units="cm"/>
      <inkml:brushProperty name="height" value="0.05" units="cm"/>
      <inkml:brushProperty name="color" value="#E71224"/>
    </inkml:brush>
  </inkml:definitions>
  <inkml:trace contextRef="#ctx0" brushRef="#br0">290 929 7315,'-5'-6'1206,"1"-1"-732,-2 0 0,1 0-1,-1 1 1,0 0 0,-1 0 0,1 0-1,-1 1 1,0 0 0,-1 0-1,1 1 1,-1 0 0,0 0 0,0 1-1,0 0 1,0 0 0,-4 0-474,-1 6 435,2 5-359,0 1 0,1 0 0,0 1 0,0 0 1,1 0-1,0 1 0,1 0 0,0 1 1,1-1-1,0 2 0,1-1 0,1 1 1,0 0-1,0 0 0,1 0 0,0 6-76,-3 6-37,2 1 1,1-1-1,1 1 0,1 0 1,1 0-1,1 0 0,2 0 0,3 18 37,-3-36-77,-1 1 0,2-1 0,-1 0 0,1 0 0,0 0 0,1 0 0,0-1 0,0 1 0,0-1 0,1 0 0,0 0 0,1-1 0,3 4 77,-6-7-37,0-1 0,1 1 0,-1-1 0,1 0 0,0 0 0,-1 0 0,1 0 0,0-1 0,0 1 0,0-1 0,0 0 0,1 0 0,-1-1 0,0 1 0,0-1 0,0 0-1,1 0 1,-1 0 0,0-1 0,0 1 0,0-1 0,1 0 0,-1-1 0,0 1 0,0-1 0,-1 1 0,1-1 0,1-1 37,10-5-201,-1-2 0,1 0 0,-2 0 0,1-1 0,-1-1 0,-1 0 0,0-1-1,1-3 202,28-36-1393,15-27 1393,-51 70-66,25-35-163,-2-1-1,-2-1 1,-2-1-1,-2-2 1,-3 0-1,-1-1 1,-3-1-1,-2 0 1,-2-1 0,-3 0-1,-1-1 1,-3-10 229,-2-42 397,-10-85-397,2 136 2291,-2 0-1,-9-25-2290,17 78 94,0-1-1,0 1 1,-1 0-1,1 0 1,0 0-1,-1 0 1,1 0-1,-1 0 1,0 0-1,1 0 1,-1 1-1,0-1 1,1 0-1,-1 0 1,0 0 0,0 1-1,0-1 1,0 0-1,1 1 1,-1-1-1,0 1 1,0-1-1,0 1 1,-1-1-94,1 1 56,1 0 1,-1 0 0,1 0-1,-1-1 1,1 1 0,-1 0-1,1 0 1,0 0 0,-1-1-1,1 1 1,-1 0 0,1-1-1,0 1 1,-1 0 0,1-1-1,0 1 1,-1 0 0,1-1-1,0 1 1,-1-1 0,1 1-1,0 0 1,0-1 0,0 1-1,0-1 1,-1 1 0,1-1-1,0 1 1,0-1 0,0 1-1,0-1 1,0 0-57,-19 27 301,14-10-271,0 0 0,1 1 0,1-1 0,1 1 0,0 0 0,1-1 0,1 11-30,-1 9 57,-2 57 110,5-1 0,8 45-167,31 186-43,-31-254-82,-5-35 31,-2 3-91,3 0 1,1-1-1,1 0 1,2 0-1,2-1 1,2 2 184,-12-33-224,-2-4-6,0 0 9,4-2 93,2-1 173,-1 0 1,0-1-1,0 1 0,0-1 0,-1 0 1,1-1-1,-1 1 0,0-1 1,0 1-1,-1-1 0,0-1 0,1 0-45,43-79 460,-24 41-214,2 8 66,-21 29-200,-4 7-46,0 0-26,0 0-8,0 0-53,0 0-22,0 0 17,5 7 39,39 62 75,-43-67-93,0 0 1,0 0-1,0 0 0,1 0 0,-1 0 1,0-1-1,1 1 0,-1 0 1,1-1-1,0 1 0,-1-1 0,1 0 1,0 1-1,0-1 0,0 0 0,0 0 5,4 3-20,-4-3 14,-1 0-1,0 0 1,1 0 0,-1 0-1,1-1 1,-1 1 0,1 0-1,-1 0 1,1-1 0,-1 1-1,1-1 1,0 1-1,-1-1 1,1 0 0,0 0-1,-1 0 1,1 0 0,0 0-1,-1 0 1,1 0 0,0-1 6,2 1-22,-2 0 17,0 1 0,0-1-1,1 0 1,-1 0-1,0 0 1,0-1 0,0 1-1,0 0 1,1-1-1,-1 0 1,0 1 0,0-1-1,0 0 1,0 0 0,0 0-1,-1 0 1,1 0-1,2-2 6,2-1-12,0 0 168,0 0 0,0 0 0,-1-1 0,1 1-1,-1-1 1,0-1 0,-1 1 0,1-1 0,-1 1 0,0-1 0,0 0 0,-1-1 0,0 1 0,0-1 0,0 0-1,0-1-155,-2-7 715,-1 11-98,0 4-153,0 0-155,0 0-133,0 0-117,-2 5-70,-2 11-238,0 0-1,1 0 1,1 1-1,1-1 1,0 1-1,1-1 1,0 0-1,2 1 1,0-1-1,1 0 0,0 0 1,1 0-1,7 15 250,-10-29-191,-1 1 0,1-1 1,1 0-1,-1 0 0,0 0 0,0-1 0,1 1 0,-1 0 0,1 0 0,0-1 0,-1 1 0,1-1 0,0 1 0,0-1 0,0 0 0,1 1 191,3 2-669,-6-4 604,0 0 1,0 1-1,1-1 0,-1 0 0,0 0 1,0 1-1,1-1 0,-1 0 1,0 1-1,1-1 0,-1 0 0,0 0 1,1 0-1,-1 1 0,0-1 1,1 0-1,-1 0 0,1 0 0,-1 0 1,0 0-1,1 0 0,-1 0 1,1 0-1,-1 0 0,0 0 0,1 0 1,-1 0-1,1 0 0,-1 0 1,0 0-1,1 0 0,-1 0 0,1-1 1,-1 1-1,0 0 0,1 0 1,-1 0-1,0-1 0,1 1 65,6-3-411,-1-1 0,1 1-1,-1-1 1,0-1 0,0 1 0,0-1-1,0 0 1,-1 0 0,0-1 0,0 1-1,0-1 1,0-1 411,3-6-339,0 0 0,-1-1 0,0 0 0,-1 0 0,0 0 0,-1-3 339,2-10-50,0 1 0,-2-1-1,-1-1 1,-2 1 0,0 0 0,-2-1-1,-1-2 51,0 15 378,-1-1-1,-1 1 0,0-1 0,-1 1 0,-1 0 0,0 0 0,-1 1 0,-1 0 0,-6-10-377,10 20 455,0 1-1,-1-1 1,0 1 0,0-1 0,0 1-1,0 0 1,0 0 0,-1 1-1,1-1 1,-1 1 0,0 0-1,1 0 1,-3 0-455,6 2 65,-4-2 335,1 4-440,2-2-115,1 1-1,-1 0 0,0 0 1,0 0-1,1 1 0,-1-1 1,1 0-1,-1 1 0,1-1 1,0 1-1,0-1 1,-1 1-1,1-1 0,0 1 1,0 0-1,0 0 0,1-1 1,-1 1-1,0 0 0,1 0 1,-1 0-1,1 0 0,0 0 1,-1 0-1,1 1 156,0 3-530,0-1 0,0 1 1,0 0-1,0 0 0,1-1 0,0 1 0,1 0 0,-1-1 0,2 3 530,9 17-4244</inkml:trace>
  <inkml:trace contextRef="#ctx0" brushRef="#br0" timeOffset="301.952">1591 882 8228,'-6'-1'1878,"-24"-1"1571,-71 0 273,98 3-3732,0-1-1,0 1 1,1 0 0,-1-1-1,0 1 1,0 0 0,1 1-1,-1-1 1,1 0-1,-1 1 1,1 0 0,-1-1-1,1 1 1,0 0-1,0 0 1,0 0 0,0 1-1,0-1 1,1 0 0,-1 1-1,1-1 1,-1 1-1,1-1 1,0 1 0,0 0-1,0-1 1,0 1-1,1 0 1,-1 0 0,1 0-1,-1 0 1,1 1 10,-1 6-143,0 0 1,1 0-1,0 0 1,1 0-1,0 0 1,1 0-1,-1 0 1,3 5 142,1-4-151,-1 0 0,2-1 0,0 0 0,0 0 0,0 0 0,2-1 0,3 5 151,-10-13 3,0 0 0,-1 0 0,1-1 0,0 1-1,0 0 1,0 0 0,0-1 0,0 1 0,1-1 0,-1 1 0,0-1 0,0 1 0,0-1-1,0 1 1,1-1 0,-1 0 0,0 0 0,0 0 0,1 0 0,-1 0 0,0 0-1,0 0 1,0 0 0,1 0 0,-1 0 0,0-1-3,1 1 21,-1 0 3,0 0 0,1 0 0,-1 0 0,1 0 0,-1 0 0,0 0 0,1-1 0,-1 1-1,0 0 1,1-1 0,-1 1 0,0-1 0,1 0 0,-1 1 0,0-1 0,0 0 0,0 0 0,0 0 0,0 1 0,0-1 0,1-1-24,0 0 92,2-1 112,1-1 0,0 0 0,-1 0 0,0 0-1,0 0 1,0-1 0,-1 0 0,1 0 0,-1 0 0,0 0 0,1-4-204,0 3 241,-1 0 586,-1 2 21,4-12-45,-4 12-72,-2 4-154,0 0-172,0 0-157,0 0-168,0 0-120,0 0-117,-1 6-83,-1 12-579,0 1 0,2-1 0,1 10 819,11 63-7337,-2-52 1513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7.281"/>
    </inkml:context>
    <inkml:brush xml:id="br0">
      <inkml:brushProperty name="width" value="0.05" units="cm"/>
      <inkml:brushProperty name="height" value="0.05" units="cm"/>
      <inkml:brushProperty name="color" value="#E71224"/>
    </inkml:brush>
  </inkml:definitions>
  <inkml:trace contextRef="#ctx0" brushRef="#br0">0 0 8740,'0'0'1921,"0"0"-112,0 0-582,0 0-632,3 10-43,9 43 272,-3 1 0,-3 0 0,-2 1 0,-2 20-824,2 5 263,7 197 199,12 157-1017,-11-351-195,-11-78 470,-1-5 133,0 0 104,4-10-18,9-44-121,-1 0 0,-3-2 182,-4 16 146,3 0 0,1 0 0,1 1 0,3 0 0,11-23-146,-11 45 231,-6 4-193,-3 16-62,3 5 40,0 1 0,0 0 0,-1 0 0,0 0 0,0 0 0,-1 1 0,-1 0 0,1 0 0,-2 0-1,1 1 1,0 4-16,9 39-432,4 38 432,-15-80-164,2 15-310,10 49-2400,-13-71 2443,1 0 0,-1 1 0,1-1 0,0 0 0,1 0 0,-1-1 0,1 1 0,0 0 0,0-1 0,0 0 0,3 3 431,-5-6-118,0-1 0,0 1 1,0 0-1,0-1 0,0 1 1,0 0-1,0-1 0,0 1 1,0-1-1,0 0 0,1 1 1,-1-1-1,0 0 0,0 0 1,0 1-1,1-1 0,-1 0 1,0 0-1,0-1 0,1 1 118,26-12-3767</inkml:trace>
  <inkml:trace contextRef="#ctx0" brushRef="#br0" timeOffset="318.569">801 710 7075,'-5'-20'1289,"4"16"400,-5 0 247,5 3-1820,-37-21 3313,36 21-3328,0 0 0,0 0 0,0 1 0,0-1 0,0 1 0,0-1 0,0 1 0,-1 0 0,1 0 0,0 0 0,0 0 0,0 0 0,-1 0 0,1 1 0,0-1 0,0 1 0,0-1 0,0 1 0,0 0 0,0 0 0,0 0 0,0 0 0,0 0 0,0 1-101,-10 8-43,0 1 1,2 1-1,-1 0 1,2 0 0,-1 1-1,2 0 1,-1 0 0,2 1-1,0 0 1,1 1-1,0-1 1,1 1 0,1 1-1,0-1 1,1 0-1,1 1 1,0 0 0,1-1-1,1 1 1,1 0 0,0 0-1,0-1 1,2 1-1,0-1 1,1 1 0,1 1 42,-4-13-36,0 0 1,1 0 0,-1 0 0,1 0-1,0 0 1,0-1 0,0 1 0,1-1-1,-1 1 1,1-1 0,-1 0 0,1 0-1,0 0 1,1 0 0,-1-1 0,0 1-1,1-1 1,-1 0 0,1 0-1,0 0 1,0 0 0,0-1 0,0 1-1,0-1 1,0 0 0,0 0 0,0-1-1,0 1 1,0-1 0,1 0 0,-1 0-1,0 0 1,0-1 0,0 0 0,0 1-1,0-1 1,0-1 0,4 0 35,5-3 69,1-1 0,-1 0 0,0-1 0,-1 0 1,0-1-1,0-1 0,-1 1 0,0-2 0,0 0 0,7-8-69,-10 7 237,1-1 0,-2 0 0,1 0 0,-2 0 0,1-1 0,-2 0-1,0-1 1,0 1 0,-1-1 0,-1 0 0,-1 0 0,0 0-1,0 0 1,-1 0 0,-1-1 0,-1 1 0,0 0 0,-2-11-237,2 20 685,1 5-119,0 0-177,0 0-154,0 0-107,0 0-90,0 0-68,0 2 13,-1 1 0,1-1 0,-1 0-1,1 0 1,-1 0 0,0 0 0,0 0-1,0 0 1,0 0 0,0 0 0,-1-1 0,0 3 17,-5 7-106,1 5-504,1 0 0,1 0 0,0 0 0,1 1 0,1-1 0,1 1-1,0 3 611,1-12-676,-1 0-1,2 0 0,-1 0 0,1 0 0,1-1 1,-1 1-1,1 0 0,1 0 0,-1-1 1,1 1-1,0-1 0,1 0 0,0 0 0,0 0 1,4 3 676,16 11-4434</inkml:trace>
  <inkml:trace contextRef="#ctx0" brushRef="#br0" timeOffset="636.072">1271 751 7652,'-1'-4'1667,"-5"-9"2412,2 12-1691,-2 23-1077,1 44-1296,4-54 34,1-1-31,-1 1 0,1-1 1,1 1-1,0-1 0,0 0 1,1 0-1,1 0 0,0 0 1,0 0-1,2 1-18,5 12 5,-7-19 70,-3-5 141,0 0 163,0 0 80,0-2-401,0-1 1,1 1 0,-1-1-1,1 1 1,0 0 0,0-1-1,-1 1 1,2-1 0,-1 1-1,0 0 1,0 0 0,1-1-59,5-9 102,7-27 91,-6 13-66,1 1 1,1 0-1,2 0 0,0 1 1,2 1-1,10-15-127,-14 30 48,8 0-42,-17 8-7,-1 0 1,0-1 0,0 1-1,1 0 1,-1 0 0,0 0 0,1 0-1,-1 0 1,0 0 0,1 0-1,-1 0 1,0 0 0,0 0 0,1 0-1,-1 0 1,0 0 0,1 0-1,-1 0 1,0 0 0,1 0 0,-1 0-1,0 0 1,0 0 0,1 1-1,-1-1 1,0 0 0,0 0 0,1 0-1,-1 0 1,0 1 0,0-1-1,1 0 1,-1 0 0,0 1 0,0-1-1,0 0 1,1 1 0,7 7 39,0 1 0,0 1-1,-1-1 1,-1 1 0,1 1 0,-1-1 0,-1 1 0,0 0 0,-1 0-1,0 1 1,0-1 0,-1 1 0,-1 0 0,0 3-39,3 17-885,-1 0 0,-2 1 0,-1-1 0,-3 29 885,2-56-2580,0-5-347,0 0-183,0 0-1671</inkml:trace>
  <inkml:trace contextRef="#ctx0" brushRef="#br0" timeOffset="845.744">741 386 10053,'-37'-48'2337,"19"23"-224,10-3-929,14 2-896,10-3-128,14-3 16,11 2-31,8 11-33,5 11-96,1 10-176,0 10-305,-1 9-383,-5 3-705,-7 12-560,-9 7 32,-11 12-3009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46.191"/>
    </inkml:context>
    <inkml:brush xml:id="br0">
      <inkml:brushProperty name="width" value="0.05" units="cm"/>
      <inkml:brushProperty name="height" value="0.05" units="cm"/>
      <inkml:brushProperty name="color" value="#E71224"/>
    </inkml:brush>
  </inkml:definitions>
  <inkml:trace contextRef="#ctx0" brushRef="#br0">144 886 6659,'0'0'998,"0"0"237,4-6 112,10-15-162,-13 20-1110,-1 0 1,0 0-1,1 0 1,-1 0 0,0 0-1,0 0 1,0 0-1,0 0 1,0 0-1,0 0 1,0 0-1,0 0 1,0 0-1,0 0 1,0 0-1,-1 0 1,1 0-1,0 0 1,-1 0-1,1 0 1,-1 1-1,1-1 1,-1 0-1,1 0 1,-1 0-1,0 0-75,-2-5 457,1 0-1,-1 1 0,0-1 0,-1 1 0,1 0 0,-1 0 0,0 0 0,-2-2-456,5 6-87,-4-4 210,1 2-54,4 2-71,-1 0 4,0 0 0,0 1-1,0-1 1,0 0 0,0 0 0,0 0-1,0 1 1,0-1 0,0 0 0,0 1 0,0-1-1,0 1 1,0 0 0,0-1 0,-1 1-1,1 0 1,0-1 0,0 1 0,0 0-1,-1 0 1,1 0 0,0 0 0,0 0-1,-1 1 1,1-1 0,0 0 0,0 0 0,0 1-1,0-1 1,-1 1 0,1-1 0,0 1-1,0-1 1,0 1 0,0 0 0,0 0-1,0-1 1,0 1 0,1 0 0,-1 0-1,0 0 1,0 0 0,1 0 0,-1 0 0,0 0-1,1 0 1,-1 0 0,1 1-2,-12 21-16,2 0 1,1 0-1,0 1 0,2 0 0,1 1 1,-1 9 15,4-17-68,1 0 1,1 0-1,0 0 1,1 0-1,1 1 1,0-1-1,2 0 1,0 0-1,5 16 68,-8-32-25,1 1 0,0 0 0,0 0 0,-1 0-1,1 0 1,0-1 0,0 1 0,1 0 0,-1-1 0,0 1-1,0-1 1,1 1 0,-1-1 0,1 0 0,-1 0 0,2 1 25,2 2-67,-5-4 63,0 0-1,0 1 1,0-1 0,1 0 0,-1 1 0,0-1-1,0 0 1,0 0 0,1 1 0,-1-1 0,0 0-1,1 0 1,-1 0 0,0 1 0,0-1 0,1 0 0,-1 0-1,0 0 1,1 0 0,-1 0 0,0 0 0,1 1-1,-1-1 1,1 0 0,-1 0 0,0 0 0,1 0 0,-1 0-1,0 0 1,1-1 0,-1 1 0,0 0 0,1 0-1,-1 0 1,0 0 0,1 0 0,-1-1 4,6 0-2,0-1 0,-1 0 0,1-1 1,-1 0-1,1 0 0,-1 0 0,0 0 0,0-1 1,-1 1-1,1-1 0,-1-1 0,4-4 2,2-2-21,-2-1-1,1 0 1,-2 0 0,1-1 0,2-9 21,7-18-121,-2-2 0,-2 0 0,2-18 121,-6 13-20,-1-1 1,-3 0-1,-2 0 0,-2-1 1,-2 1-1,-2 0 0,-2-2 20,-7-29 399,-3 1 0,-3 1 0,-25-65-399,-1 42 2516,41 95-2046,3 5-246,-8 88-142,27 218-1298,38 184 1216,-32-301-3082,-10-99-1370,-14-85 2469,-2-17-33,-2-49-1647</inkml:trace>
  <inkml:trace contextRef="#ctx0" brushRef="#br0" timeOffset="184.708">93 526 6835,'0'0'1089,"-2"-24"63,2 24-95,0 0-593,0 0-416,29 38-16,-11-8-32,10 7-240,1 1-481,9-3-367,5 3-1,1-9 209,7 1-2914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50.442"/>
    </inkml:context>
    <inkml:brush xml:id="br0">
      <inkml:brushProperty name="width" value="0.05" units="cm"/>
      <inkml:brushProperty name="height" value="0.05" units="cm"/>
      <inkml:brushProperty name="color" value="#E71224"/>
    </inkml:brush>
  </inkml:definitions>
  <inkml:trace contextRef="#ctx0" brushRef="#br0">224 776 7283,'-6'2'1161,"-7"4"-137,-1 0-1,1 1 1,1 0 0,-1 1 0,-7 6-1024,10-5 150,0 1 0,1 0 0,0 0 0,1 1 0,0 0 0,1 0 0,0 1 0,1 0 0,-5 11-150,3-7 13,1 0 0,0 0 0,2 0 0,-1 1 0,2-1 0,0 1 0,2 1 0,-1-1 0,2 0 0,0 1 0,2-1 0,-1 0 0,2 1 0,2 7-13,3-14-96,-4-8 90,-1 0-1,1 0 1,0-1-1,0 1 1,0-1 0,0 0-1,0 0 1,0 0 0,0 0-1,1-1 1,-1 1 0,1-1-1,-1 0 1,1 0 0,0 0-1,-1 0 1,1-1 0,0 1-1,-1-1 1,1 0 0,0 0-1,0 0 1,-1-1 0,1 0-1,0 1 1,-1-1-1,1 0 1,0-1 0,1 0 6,13-6 3,-1-1 0,0 0 0,-1-1 0,0-1 0,-1 0 0,0-1 0,0-1 1,-1-1-1,2-3-3,31-37-41,33-48 41,-63 79-14,12-19 32,-1-1-1,-2-2 1,-1 0 0,-3-2-1,-2-1 1,-2 0-1,-2-1 1,-3-1 0,-1 0-1,-3-1 1,-2 0-1,-2 0 1,-2-1 0,-3 1-1,-4-31-17,-12-16 1884,16 96-1790,-1 0 0,1 0 0,-1 0 0,1 0 0,-1 1 0,0-1 0,0 0 0,0 0 0,0 1 0,0-1 0,0 1 0,-1-1 0,1 1 0,0-1 0,-1 1 0,1 0 0,-1 0 0,1 0 0,-2-1-95,-1-1 289,3 2-237,0 0 0,0 0 0,0 0 0,0 0 0,0 1 1,0-1-1,0 0 0,-1 1 0,1-1 0,0 1 0,0-1 1,-1 1-1,1-1 0,0 1 0,0 0 0,-1 0 0,1 0 1,0 0-1,-1 0 0,1 0 0,0 0 0,-1 0 0,1 0 0,0 0 1,-1 1-52,1-1 127,-11 3 214,5 3-302,0 0 0,0 0 1,1 0-1,0 1 0,0 0 0,0 0 0,1 0 0,0 1 0,1 0 0,0 0 0,0 0 1,0 0-1,1 0 0,-1 8-39,-8 25 178,2 1 0,-2 24-178,11-56 22,-10 54-36,4 0-1,2 1 1,3-1 0,3 1 0,3 0 0,2-1-1,4 0 1,2 0 0,15 42 14,2-40-750,-27-62 331,3-3 35,16 4 64,-20-4 314,-1-1 0,1 0 0,-1 0 0,0 0 0,1 0 0,-1 0 1,1 0-1,-1 0 0,1 0 0,-1 0 0,0 0 0,1 0 0,-1 0 0,1 0 0,-1-1 0,0 1 0,1 0 0,-1 0 1,1 0-1,-1-1 0,0 1 0,1 0 0,-1 0 0,0-1 0,1 1 0,-1 0 0,0 0 0,0-1 0,1 1 0,-1-1 0,0 1 1,1-1 5,21-21 15,-1-1 0,-1-2-1,-1 0 1,3-6-15,67-113 786,-86 138-658,-3 6-50,0 0-62,0 0-51,0 0 0,1 28-352,0 0 0,2-1 0,3 10 387,-4-24-935,2-1-1,-1 0 0,1 0 1,6 11 935,0-16-1574,-4-5 1459,1-1-1,-1 0 1,1 0 0,0 0 0,-1-1 0,1 0 0,0 0-1,0-1 1,-1 0 0,1 0 0,0 0 0,-1-1 0,0 0-1,1 0 1,-1-1 0,0 0 0,0 0 0,4-2 115,14-8 384,0-2 1,-1 0 0,0-1-1,-1-1 1,-1-1 0,3-5-385,-5-4 2210,-16 20-1750,1 1 890,-5 1-112,-5-15-214,5 15-237,-5 4-216,4-1-554,-1 1 0,0 0 0,0 1-1,0-1 1,0 0 0,0 1 0,0 0 0,0 0-1,0 0 1,0 0 0,0 0 0,1 0-1,-1 1 1,0-1 0,0 1 0,0 0 0,0 0-1,0 0 1,1 0 0,-1 1 0,0-1-1,1 1 1,-1-1 0,1 1 0,0 0 0,0 0-1,-1 0 1,1 0 0,0 1 0,1-1-1,-1 0 1,0 1 0,1-1 0,-1 1 0,1 0-1,0-1 1,0 1 0,0 1-17,-4 5-101,1 1 1,1 0-1,0 1 0,0-1 0,1 0 1,0 1-1,1 0 0,0-1 1,1 1-1,0-1 0,0 1 0,1 0 1,1-1-1,0 1 0,0-1 1,1 1 100,7-1-491,-4-7 441,-1 0 0,1 0 1,0 0-1,-1-1 0,1 0 1,1 0-1,-1 0 0,0-1 1,0 0-1,0 0 1,1-1-1,-1 1 0,1-1 1,-1-1-1,0 1 0,1-1 1,-1 0-1,1-1 50,2 0 20,0-1 0,-1 0 0,1-1 0,-1 0 0,0 0 0,1 0 0,-2-1 0,1 0 0,-1-1 0,0 0 0,0 0 0,3-4-20,-7 7 72,0 0 0,0 0-1,-1-1 1,1 1-1,-1-1 1,0 1 0,0-1-1,0 0 1,0 0-1,-1 0 1,0 0 0,0 0-1,0 0 1,0 0 0,0 0-1,-1-1 1,0 1-1,0 0 1,0 0 0,0 0-1,-1-1 1,0 1-1,0 0 1,0 0 0,0 0-1,-2-3-71,-7-5 195,0 4-311,0 0 0,0 1 0,-1 0 0,0 1 0,0 0 0,-1 0 0,1 1 0,-1 1 0,0 0-1,-1 1 1,1 0 0,-1 1 0,1 1 0,-13-1 116,-6 3-1512,-1 1 0,0 1-1,1 2 1,0 1 0,0 1-1,1 2 1,-18 8 1512,-7 4-5293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51.265"/>
    </inkml:context>
    <inkml:brush xml:id="br0">
      <inkml:brushProperty name="width" value="0.05" units="cm"/>
      <inkml:brushProperty name="height" value="0.05" units="cm"/>
      <inkml:brushProperty name="color" value="#E71224"/>
    </inkml:brush>
  </inkml:definitions>
  <inkml:trace contextRef="#ctx0" brushRef="#br0">1 1 12262,'0'0'2113,"26"17"-1297,-3-5-544,11 0-80,1 0-160,-1 2-320,0-6-560,-9 2-657,-1-6-432,-24-4 96,-12-52-2897</inkml:trace>
  <inkml:trace contextRef="#ctx0" brushRef="#br0" timeOffset="1">279 58 10037,'-23'18'2545,"23"-18"256,-34 39-624,16-7-896,-1 9-289,-1 9-208,2 7-223,2 4-305,6 7-192,0 1-384,5-4-529,1-2-751,0-11-1202,0-7-479,0-6-2914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50.626"/>
    </inkml:context>
    <inkml:brush xml:id="br0">
      <inkml:brushProperty name="width" value="0.05" units="cm"/>
      <inkml:brushProperty name="height" value="0.05" units="cm"/>
      <inkml:brushProperty name="color" value="#E71224"/>
    </inkml:brush>
  </inkml:definitions>
  <inkml:trace contextRef="#ctx0" brushRef="#br0">22 28 10837,'0'0'2337,"0"0"-48,-8 37-1200,8 3-289,0 11 32,-4 5-31,2 3-321,0 6-256,-2 0-128,2 3-112,2-1-256,0-8-288,2-6-513,-2-5-768,0-11-896,4-1 32,-4-36-2898</inkml:trace>
  <inkml:trace contextRef="#ctx0" brushRef="#br0" timeOffset="211.665">479 12 8436,'0'0'2177,"0"0"368,0 0-64,0 0-1056,-30-12-833,30 12-288,-24 50-64,8-5-32,5 10-31,-1 13-33,0 3-112,4 2-192,4 2-321,0-8-399,0 0-801,2-2-848,-2-5 16,-4-1-3010</inkml:trace>
  <inkml:trace contextRef="#ctx0" brushRef="#br0" timeOffset="408.358">216 423 12038,'-18'-39'3169,"18"39"0,-6-28-1984,6 28-753,0 0-224,0 0-80,0 0-80,40-32-96,-11 14-240,9-3-400,3-1-513,3-6-752,-1-3-848,3 1 96,-1-4-2850</inkml:trace>
</inkml:ink>
</file>

<file path=ppt/ink/ink9.xml><?xml version="1.0" encoding="utf-8"?>
<inkml:ink xmlns:inkml="http://www.w3.org/2003/InkML">
  <inkml:definitions>
    <inkml:context xml:id="ctx0">
      <inkml:inkSource xml:id="inkSrc0">
        <inkml:traceFormat>
          <inkml:channel name="X" type="integer" max="21424" units="cm"/>
          <inkml:channel name="Y" type="integer" max="13390" units="cm"/>
          <inkml:channel name="F" type="integer" max="2047" units="dev"/>
          <inkml:channel name="T" type="integer" max="2.14748E9" units="dev"/>
        </inkml:traceFormat>
        <inkml:channelProperties>
          <inkml:channelProperty channel="X" name="resolution" value="1000.18677" units="1/cm"/>
          <inkml:channelProperty channel="Y" name="resolution" value="1000" units="1/cm"/>
          <inkml:channelProperty channel="F" name="resolution" value="0" units="1/dev"/>
          <inkml:channelProperty channel="T" name="resolution" value="1" units="1/dev"/>
        </inkml:channelProperties>
      </inkml:inkSource>
      <inkml:timestamp xml:id="ts0" timeString="2019-04-15T14:35:38.469"/>
    </inkml:context>
    <inkml:brush xml:id="br0">
      <inkml:brushProperty name="width" value="0.05292" units="cm"/>
      <inkml:brushProperty name="height" value="0.05292" units="cm"/>
      <inkml:brushProperty name="color" value="#0070C0"/>
    </inkml:brush>
  </inkml:definitions>
  <inkml:trace contextRef="#ctx0" brushRef="#br0">9597 7237 376 0,'0'0'-1'0,"0"0"1"15,0 0-2-15,0 0 4 0,0 0 11 0,0 0 6 16,0 0 4-16,0 0 0 16,0 0-6-16,0 0-4 0,0 0 3 0,0 0-1 15,0 0 3-15,0 0 2 0,0 0 0 16,0 0 5-16,0 0 0 0,0 0 3 16,0 0 2-16,0 0-3 0,0 0-2 0,0 0-4 15,0 0-3-15,0 0-2 16,0 0-1-16,0 0-2 0,0 0-3 0,0 0-3 15,0 0-2-15,0 0-2 0,0 0 0 16,0 0 0-16,0 0 0 0,0 0-2 16,0 0 0-16,0 0-2 0,0 0 0 15,0 0 0-15,0 0 0 0,0 0 1 16,0 0 1-16,0 0-1 0,0 0-1 16,0 0 2-16,0 0-3 0,0 0 5 15,0 0 4-15,20 2 1 0,-20-2 1 0,0 0-1 16,24-5-2-16,-24 5-2 15,20 0-1-15,-20 0-1 0,24-1 0 0,-24 1 0 16,30-7 2-16,-13 1 0 0,2 2 0 16,-1-2 0-16,4 1 0 0,-1-1-3 15,2 0 2-15,0 2 0 0,-1-3 0 16,0 5 0-16,-4-2 0 0,-1 3-3 16,-17 1 0-16,26-3-1 0,-26 3 1 15,24 0 0-15,-24 0 0 0,27-3 2 16,-27 3-1-16,36-3 2 0,-16 3-2 0,0 3 0 15,-3-3-2-15,3-1 0 0,-3 2 2 16,3-5-1-16,1 2 2 0,-21 2 1 16,33-5-1-16,-33 5-2 0,31-2 0 15,-31 2 0-15,24-3 0 0,-24 3 0 16,27-1-1-16,-27 1 1 0,27-1 0 16,-27 1 2-16,21-2-1 0,-21 2-1 15,23-1 0-15,-23 1-1 0,20 0 0 0,-20 0 2 16,21 0-1-16,-21 0 2 15,30-3-1-15,-30 3 1 0,35-2 0 0,-35 2 0 16,32 0 3-16,-15 2-1 0,-17-2 2 16,34 0-2-16,-34 0 1 0,29 0-3 15,-9 3-1-15,-20-3 1 0,21-3-2 16,-21 3 2-16,23-3 0 0,-23 3-1 16,27 1 1-16,-27-1 0 0,24 2 3 15,-24-2 0-15,27 1 1 0,-27-1 1 16,34 2-2-16,-14-4 0 0,0 1 0 0,-3-2 1 15,2 2 0-15,-2-1 1 16,-17 2 1-16,33 2 0 0,-18-2-1 0,-15 0-2 16,33-3-2-16,-33 3-2 0,27 0 0 15,-27 0-1-15,24-2 1 0,-24 2 0 16,23-3 2-16,-23 3 1 0,33-2 2 16,-16 0 1-16,0 2-1 0,3-1-2 15,-3-2 0-15,1 1-2 0,-1 1 0 0,-17 1 2 16,24-1-2-16,-24 1 0 15,18-3-2-15,-18 3-1 0,17-4 1 0,-17 4 0 16,17 4 1-16,-17-4 1 0,21 5-1 16,-21-5 0-16,24-1-1 0,-24 1 0 15,26-3-1-15,-26 3 2 0,27-1 0 16,-27 1-1-16,30 3 3 0,-30-3-1 16,24 0 0-16,-24 0 0 0,18 0-2 0,-18 0 0 15,0 0 1-15,0 0 1 16,17 5 0-16,-17-5-2 0,0 0 3 0,0 0-3 15,0 0 0-15,0 0 0 0,0 0-1 16,0 0 1-16,0 0 1 0,0 0-6 16,0 0-24-16,0 0-38 0,0 0-59 15,0 0-53-15,-12-37 15 0,12 37-164 16</inkml:trace>
  <inkml:trace contextRef="#ctx0" brushRef="#br0" timeOffset="1355.678">9563 7132 375 0,'0'0'7'0,"0"0"41"0,0 0 17 16,0 0 4-16,0 0-7 0,0 0-34 16,0 0-11-16,0 0 4 0,0 0 8 15,0 0 4-15,0 0 0 0,0 0-4 16,0 0-5-16,0 0-8 0,0 0-7 0,0 0-1 15,0 0-2-15,20 1 3 16,-20-1 2-16,21 2 0 0,-4-4 4 0,3 1 5 16,2 2 5-16,3-1 1 0,2 0-5 15,2 3-6-15,4-4-2 0,2 1 0 16,5-2 3-16,0 4 1 0,1-2-2 16,3-2-3-16,2 2-2 0,3-5-2 15,3 2-1-15,-4-1 1 0,5 1-1 16,-6 0 2-16,-2 0-2 0,-1 0-2 15,0 0 1-15,-2 3-3 0,-1 0 1 0,-1 0 1 16,-3 2-1-16,-6-1 0 0,3 2 0 16,0-1-1-16,-5 0 2 0,2 0-2 15,-4 1 1-15,0-2-2 0,0-1 1 16,-3 3 1-16,3-2 0 0,-2 1 3 16,0-1-1-16,1 1-1 0,-2-1-1 0,2 0-2 15,-2-2 1-15,-1 4-2 16,1-3 1-16,0 1 1 0,0-1-3 0,-1-1 1 15,-3 1-1-15,1 0-1 0,-4-2 2 16,0 2-1-16,-17 0 2 0,29-2 1 16,-29 2-3-16,25-2 2 0,-25 2-1 15,29 0 0-15,-29 0 3 0,23 0-1 16,-23 0 0-16,0 0-1 0,17 0 0 16,-17 0-1-16,0 0 1 0,0 0-2 15,0 0-1-15,0 0 1 0,0 0-2 0,0 0 4 16,0 0 0-16,0 0-2 15,0 0-2-15,0 0-11 0,0 0-11 0,0 0-18 16,0 0-40-16,0 0-33 0,0 0-40 16,0 0-31-16,0 0-160 0</inkml:trace>
  <inkml:trace contextRef="#ctx0" brushRef="#br0" timeOffset="2406.48">9465 7163 379 0,'0'0'-2'0,"-13"19"7"0,13-19 32 16,0 0 16-16,0 0 5 0,0 0-2 15,0 0-33-15,0 0-13 0,0 0-4 16,0 0-1-16,0 0 5 0,0 0-2 16,0 0 1-16,0 0 4 0,0 0 5 0,0 0 2 15,24 1 6-15,-24-1-1 16,29 0-1-16,-5 2 8 0,2-1 2 0,6 0-1 15,5 1-4-15,0-4-8 16,5 0-5-16,2-4-1 0,3 0 1 0,5 2-1 16,1-2 0-16,5 5-1 0,-4-5-1 15,0 3-1-15,0-1-2 0,-1 0 0 16,1 4-1-16,-4-2-3 0,-6 4 1 16,0-1-3-16,0-2 2 0,-4 2 0 15,1 1 1-15,1-4 1 0,-5 4-2 16,1-1 3-16,5-1-1 0,1 2 0 15,4-2 1-15,-1-3-1 0,-9 4 0 0,2-1-1 16,-4 0 0-16,1 0-2 0,0 0-1 16,-3-1 0-16,-1-2-1 0,-2 3 0 15,-1-2 1-15,1 1-3 0,1 1 1 16,-3 0 1-16,1 3-1 0,-6-6 2 16,1 3 1-16,-1-3 1 0,-1 0-1 15,-1 2 0-15,0 1-1 0,-7 1-1 16,-15-1 0-16,22 2 0 0,-22-2-2 0,0 0 1 15,17 1-2-15,-17-1 1 0,0 0 0 16,27-1 1-16,-27 1 1 0,21 0 2 16,-21 0 0-16,33 1-1 0,-33-1 1 15,28 3-2-15,-28-3-1 0,27-3 2 16,-8 3-3-16,-19 0 1 0,24 7 0 16,-24-7-1-16,17 3-1 0,-17-3 0 15,0 0 0-15,19-3-1 0,-19 3 2 0,0 0 0 16,0 0 0-16,18 0 0 15,-18 0-1-15,17 6-2 0,-17-6 4 0,22 1-1 16,-22-1 0-16,15 6 0 0,-15-6-2 16,0 0 2-16,0 0-1 0,19-4-1 15,-19 4-3-15,0 0-3 0,0 0-8 16,0 0-9-16,0 0-13 0,0 0-38 16,0 0-60-16,0 0-70 0,0 0-188 15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1:57.129"/>
    </inkml:context>
    <inkml:brush xml:id="br0">
      <inkml:brushProperty name="width" value="0.05" units="cm"/>
      <inkml:brushProperty name="height" value="0.05" units="cm"/>
      <inkml:brushProperty name="color" value="#E71224"/>
    </inkml:brush>
  </inkml:definitions>
  <inkml:trace contextRef="#ctx0" brushRef="#br0">109 346 9188,'0'0'2145,"0"0"24,0 0-539,-5 0-768,3 0-813,0 0 0,0 1 0,0-1 0,0 1 1,0 0-1,0 0 0,0 0 0,0 0 0,0 0 0,0 0 0,1 0 0,-1 0 0,0 1 0,1-1 1,-1 1-1,1-1 0,0 1 0,-1-1 0,1 1 0,0 0 0,0 0 0,0 0 0,0 0 0,0-1 1,1 1-1,-1 2-49,-23 67 307,18-47-138,-3 8-79,2-1 0,1 1-1,1 0 1,0 31-90,4-49-392,1 0 0,0 0 0,1-1 0,1 1 0,0 0 0,1-1-1,0 1 1,1-1 0,1 0 0,0 0 0,1-1 0,5 11 392,-8-19-292,0 0 1,-1 0-1,1 0 0,1-1 1,-1 1-1,0-1 0,1 0 1,0 0-1,0 0 0,0 0 1,0 0-1,0-1 0,0 0 1,1 0-1,-1 0 0,1 0 1,0-1-1,-1 0 0,1 0 1,0 0-1,0-1 1,4 1 291,37-7-3639</inkml:trace>
  <inkml:trace contextRef="#ctx0" brushRef="#br0" timeOffset="271.229">567 459 7732,'-5'-6'735,"-1"1"1,0 0 0,0 0 0,0 0 0,-1 1-1,0 0 1,1 0 0,-1 1 0,-7-3-736,8 5 162,-1 0 1,1-1-1,-1 2 1,1-1 0,-1 1-1,1 0 1,-1 1-1,1-1 1,-1 1-1,1 1 1,0-1-1,-1 1 1,1 0 0,0 0-1,0 1 1,0 0-1,-2 1-162,-1 2 11,1-1-1,0 1 1,0 1-1,1-1 0,0 1 1,0 1-1,0-1 1,1 1-1,0 0 1,1 1-1,0-1 1,0 1-1,1 0 0,0 0 1,0 1-1,1-1 1,0 1-1,1-1 1,0 1-1,1 0 1,0 0-1,0 0 0,1 0 1,0 0-1,2 9-10,-1-9-66,1-1-1,-1 1 0,2 0 0,-1 0 1,1-1-1,1 1 0,0-1 0,0 0 0,1 0 1,0-1-1,0 1 0,2 1 67,-3-5-45,1 1 0,0-1 1,1 0-1,-1 0 0,1-1 0,0 0 0,0 1 1,0-2-1,1 1 0,-1-1 0,1 0 0,0-1 1,0 1-1,0-1 0,0-1 0,0 1 0,2-1 45,3 0 26,-1-1-1,1 0 0,0 0 0,-1-1 1,0-1-1,1 0 0,-1-1 0,0 0 1,0-1-1,0 0 0,0 0 1,-1-1-1,0-1 0,0 1 0,3-3-25,-9 5 94,0 0-1,-1 0 1,1 0-1,0-1 1,-1 1-1,0-1 1,1 0-1,-2 0 0,1 0 1,0 0-1,-1 0 1,0 0-1,0-1 1,0 1-1,0-1 0,-1 0 1,0 1-1,0-1 1,0 0-1,0 0 1,-1 0-1,0 0 1,0 0-1,0 0 0,0 1 1,-1-1-1,0 0 1,0 0-1,-1 0 1,1 1-1,-1-1 1,0 1-1,0-1 0,0 1 1,-1 0-1,-1-2-93,-1-2 1,-1 0-1,0 1 1,0 0-1,-1 0 1,0 0-1,0 1 1,-1 0-1,0 0 1,0 1-1,0 0 1,0 1-1,-1 0 1,0 0-1,0 0 1,0 1-1,0 1 0,0 0 1,-1 0-1,1 0 1,-7 1-1,-2 0-825,0 0-1,0 1 1,0 1 0,0 1-1,0 0 1,1 2 0,-1 0-1,1 1 1,0 0 0,-6 4 825,18-7-2807,5-2-1763</inkml:trace>
  <inkml:trace contextRef="#ctx0" brushRef="#br0" timeOffset="1085.283">790 479 6931,'9'12'480,"-2"1"-1,0 0 0,0 1 1,-1 0-1,-1 0 1,0 0-1,-1 1 1,-1-1-1,0 1 0,-1 0 1,0 11-480,-2 0 644,0 0 0,-2 1 0,-2-1 0,0 0 0,-1-1 0,-4 8-644,-9 17 3732,13-54-3308,0-1-378,0-1-1,0 1 1,1-1-1,-1 0 1,1-1 0,1 1-1,-1 0 1,1-1-1,0 0 1,1 0-1,0 0 1,0 0-1,0 0 1,1 0-1,0-1-45,0-5 28,0-1 0,1 1-1,1 0 1,0-1 0,1 1-1,0 0 1,1 0 0,2-7-28,1 3-32,0-1-1,1 1 1,1 0 0,0 1 0,1 0-1,1 0 1,1 1 0,0 0 0,1 1-1,0 0 1,1 1 0,9-6 32,-20 17-37,-1 1-1,1 0 1,0-1 0,0 1-1,0 0 1,0 0 0,0 0 0,0 0-1,0 1 1,1-1 0,-1 0 0,0 1-1,1 0 38,3-2-105,-5 2 93,-1 0-1,0 0 1,1-1-1,-1 1 1,1 0 0,-1 0-1,1 0 1,-1 0-1,1 0 1,-1 0-1,1 0 1,-1 0-1,1 0 1,-1 0-1,1 0 1,-1 0 0,1 0-1,-1 0 1,0 0-1,1 0 1,-1 1-1,1-1 1,-1 0-1,1 0 1,-1 1 0,0-1-1,1 0 13,6 4-98,0 0-1,-1 1 1,0-1 0,0 1-1,0 1 1,0-1 0,-1 1-1,0 0 1,0 0 0,0 1-1,-1-1 1,2 4 98,7 16-1852,-1 1 0,8 22 1852,-12-25-2316,2-1 0,0-1 0,9 14 2316,-8-28-1190,-7-6 1157,0 0 1,0-1-1,0 0 0,0 0 1,0 0-1,0 0 0,0 0 0,0-1 1,1 0-1,-1 0 0,0 0 1,0 0-1,0-1 0,1 1 33,3-2 3,0-1 0,-1 0 0,1 0 0,-1 0 0,1-1-1,-1 0 1,0 0 0,3-3-3,6-5 322,-1-1-1,0 0 1,-1-1-1,9-12-321,-22 25 124,-1 0-1,1 0 1,-1-1-1,1 1 1,-1 0-1,0 0 1,1 0-1,-1 0 1,0 0-1,0 0 1,0-1-1,0 1 1,0 0-1,0 0 1,0 0-1,-1 0 1,1-1-1,0 1 1,0 0-1,-1 0 1,1 0-1,-1 0 1,1 0-1,-1 0 1,0 0 0,1 0-1,-1 0-123,-2-7 793,0-1 1,-1 1-1,0 0 0,-1 0 0,0 1 0,0-1 1,0 1-1,-4-3-793,4 4 193,-8-13 924,-2 2-683,-1 3 197,15 13-732,-4-4-56,0 0 0,0 0-1,0 0 1,-1 0-1,1 1 1,-1 0-1,0 0 1,-6-2 157,12 13-585,2 13 387,0 0-1,1 0 0,1 0 0,1-1 0,0 1 0,2-1 0,0-1 1,1 1-1,1-1 0,1-1 0,0 1 0,2-2 0,11 15 199,-20-28-16,0 0 0,1 0-1,-1 0 1,0-1 0,1 1-1,0-1 1,-1 0 0,1 0-1,0 0 1,0-1 0,0 1-1,0-1 1,0 0 0,0 0-1,1-1 1,-1 1 0,1-1 16,-2 0 7,-1 0 0,0 1 1,0-1-1,1-1 0,-1 1 0,0 0 1,0-1-1,1 1 0,-1-1 0,0 1 1,0-1-1,0 0 0,0 0 0,1-1-7,3-1 40,7-4 171,-7-1-103,0 0 0,-1-1 0,1 1 0,-2-1 0,1 0 0,-1-1 0,-1 1 0,1-1 0,-2 0 0,1 0 0,-2 0 0,1 0 0,-1 0 0,-1 0 0,1 0 0,-2 0 0,0-1 0,0 1 0,0 0 0,-2 0 0,-2-9-108,4 15 128,-3-2 70,4 5-195,0 1 1,-1-1-1,1 1 0,0-1 0,0 1 0,0-1 0,0 1 0,-1-1 0,1 1 0,0-1 1,0 1-1,-1-1 0,1 1 0,0 0 0,-1-1 0,1 1 0,-1-1 0,1 1 0,0 0 0,-1-1 1,1 1-1,-1 0 0,1 0 0,-1-1 0,1 1 0,-1 0 0,1 0 0,-1 0 0,1 0 0,-1 0 1,1 0-1,-1 0 0,1-1 0,-1 1-3,-5 10-4,1-1 0,-1 1 0,2 0-1,-1 0 1,2 0 0,-1 1 0,1-1 0,1 1 0,0 0 0,0 0 0,1-1 0,1 1 0,0 0-1,1 10 5,2 28 132,2 1-1,9 32-131,24 93 70,8-2-1,25 51-69,-58-188-49,-4-14 0,-1 0 0,-2 1 0,0-1 0,-1 1 0,-1 0 0,-1 1 0,0 19 49,-4-39-6,0 1 0,0 0 0,0-1 0,-1 1 0,1-1 1,-1 0-1,0 0 0,0 1 0,-1-1 0,1 0 0,-1-1 0,0 1 0,0 0 1,0-1-1,-1 0 0,1 0 0,-1 0 0,0 0 0,1 0 0,-1-1 0,0 1 1,-1-1-1,1 0 0,0-1 0,-1 1 0,1-1 0,-1 0 0,-4 1 6,-7 2 20,0-1 0,-1-1-1,1-1 1,-1 0 0,1-1-1,-1 0 1,-11-3-20,7-1 78,-1-1 0,1-1 0,0-1 0,1 0 0,0-2 0,0 0 0,1-2 0,0 0 0,0-1 0,1-1 0,1 0 0,0-1 0,1-1 0,1-1 0,0 0 0,0-4-78,5 8 5,0 0-1,2-1 0,0 0 0,0 0 0,1-1 1,1 0-1,0-1 0,1 1 0,0-1 0,2 0 0,0 0 1,0-1-1,1 1 0,1 0 0,1-1 0,0 1 1,1-1-1,0 1 0,2-1 0,-1 1 0,2 0 1,0 0-1,2-3-4,0 5-76,0 0 0,1 0 1,0 0-1,1 1 0,0 0 0,1 0 0,0 1 1,1 0-1,1 1 0,8-7 76,-2 4-11,0 1-1,1 0 0,0 2 1,1 0-1,0 1 1,1 1-1,1 0 12,26-6-311,1 3-1,0 1 0,0 3 1,1 1-1,0 3 1,1 2 311,-19-1-712,36-6-6481,-61 6 2591</inkml:trace>
  <inkml:trace contextRef="#ctx0" brushRef="#br0" timeOffset="1359.856">237 145 11381,'-6'-24'2321,"6"24"-336,26-34-1857,3 13-160,13-1 0,-1 2-64,7 4-144,3 8-208,-3 12-304,-1 10-401,-5 12-400,-5 9-224,-1 11 225,-5 7-2914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1.398"/>
    </inkml:context>
    <inkml:brush xml:id="br0">
      <inkml:brushProperty name="width" value="0.05" units="cm"/>
      <inkml:brushProperty name="height" value="0.05" units="cm"/>
      <inkml:brushProperty name="color" value="#E71224"/>
    </inkml:brush>
  </inkml:definitions>
  <inkml:trace contextRef="#ctx0" brushRef="#br0">1 87 6739,'0'0'1163,"0"0"278,0 0 194,0 0-178,0 0-414,0 0-317,0 0-262,0 0-229,3 5-110,17 27 191,-3 0 0,0 1 0,-2 1 0,-2 0 0,1 8-316,41 94 664,1-37-507,-53-93-143,-3-6 122,5-3 123,0 0-200,-1 0 1,1 0 0,-1-1 0,0 0 0,0 0 0,-1 0-1,1 0 1,-1-1 0,0 0 0,0 1 0,0-1 0,-1 0-1,0 0 1,0 0 0,0-1 0,0-1-60,8-24 90,-2-1 0,1-13-90,-3 17 23,11-52-40,-4 0-1,4-80 18,-17 155-208,0 5-237,0 0-372,0 0-381,1 5-360,11 72-5245,-3-42 2391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1.821"/>
    </inkml:context>
    <inkml:brush xml:id="br0">
      <inkml:brushProperty name="width" value="0.05" units="cm"/>
      <inkml:brushProperty name="height" value="0.05" units="cm"/>
      <inkml:brushProperty name="color" value="#E71224"/>
    </inkml:brush>
  </inkml:definitions>
  <inkml:trace contextRef="#ctx0" brushRef="#br0">59 180 6163,'0'0'507,"0"0"357,0 0 334,0 0 123,0 0-169,0 0-327,-1 4-255,-2 8-287,0-1 0,-1 1 0,0-1 0,-5 9-283,3-7 113,1-1 0,0 1 0,1 0 0,1 0 0,-1 2-113,1 2 41,1 0-1,1 0 1,0 0-1,1 1 1,1-1 0,0 0-1,2 0 1,0 0-1,0-1 1,4 8-41,-6-22-8,0 0 1,0 0 0,0 0-1,0 0 1,0 0 0,0 0 0,1 0-1,-1-1 1,0 1 0,1 0-1,0-1 1,-1 1 0,1-1-1,0 0 1,0 1 0,1-1 7,2 3-14,-5-4 14,0 1 0,1-1 0,-1 0 0,0 1 0,1-1 0,-1 0 1,0 1-1,0-1 0,1 0 0,-1 0 0,0 0 0,1 1 0,-1-1 0,0 0 0,1 0 0,-1 0 0,1 1 0,-1-1 0,0 0 0,1 0 1,-1 0-1,1 0 0,-1 0 0,0 0 0,1 0 0,-1 0 0,1 0 0,-1 0 0,1 0 0,-1 0 0,0-1 0,1 1 0,-1 0 1,0 0-1,1 0 0,-1 0 0,8-3 45,0 1 1,-1-1-1,1-1 0,-1 1 1,0-1-1,0-1 1,0 1-1,-1-1 0,0 0 1,0 0-1,0-1 1,0 0-1,1-2-45,1-3 45,0-1-1,0 0 1,-1 0 0,-1 0-1,0-1 1,0 1-1,2-14-44,-2 7 10,-2 0 0,0-1-1,-1 1 1,-1-1-1,0 0 1,-2 1 0,0-1-1,-2 0 1,0 1 0,-1-1-1,-4-14-9,5 26-14,0 1 1,0-1-1,-1 1 0,0 0 1,0 0-1,-1 0 0,0 0 1,0 0-1,-1 1 0,1 0 1,-1 0-1,-1 0 0,1 0 1,-1 1-1,0 0 0,0 0 0,-1 1 1,1 0-1,-1 0 0,0 0 1,0 1-1,0 0 0,-6-1 14,-10 3-169,19 2 98,0-1-318,4 0-84,11 0 402,1 1 0,-1 0 0,1 0 0,-1 1 0,0 0-1,1 1 1,-1 1 0,0 0 0,-1 0 0,1 1-1,4 3 72,-10-5 84,0 0 0,0 1 0,-1 0 0,0-1-1,0 2 1,0-1 0,0 0 0,-1 1-1,1-1 1,-1 1 0,0 0 0,-1 0-1,1 1 1,-1-1 0,0 0 0,0 1-1,-1-1 1,1 1 0,-1 0 0,0-1-1,-1 1 1,0 0 0,0 0 0,0 0-84,-3 27 397,-1-1 1,-2 1-1,-2 3-397,3-15-215,0 1 0,1 0 0,1 1-1,1-1 1,2 1 0,1 21 215,-1-42-164,0 0 0,1-1-1,-1 1 1,0 0 0,1-1 0,-1 1-1,1 0 1,0-1 0,0 1 0,-1-1-1,1 1 1,0-1 0,0 1 0,1 0 164,2 2-532,-3-3 413,0-1 0,-1 1 0,1-1 0,0 1-1,0-1 1,0 0 0,1 1 0,-1-1 0,0 0-1,0 0 1,0 0 0,0 0 0,0 0 0,0 0 0,0 0-1,0 0 1,0 0 0,0 0 0,0 0 0,0-1-1,0 1 1,0-1 0,0 1 0,0-1 0,0 1-1,0-1 1,0 1 0,0-1 119,0 1-251,8-6-61,0-1 1,0 1-1,-1-2 0,0 1 0,0-1 0,-1 0 1,0 0-1,0-1 0,-1 0 0,3-5 312,-8 12-83,32-50-2903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2.066"/>
    </inkml:context>
    <inkml:brush xml:id="br0">
      <inkml:brushProperty name="width" value="0.05" units="cm"/>
      <inkml:brushProperty name="height" value="0.05" units="cm"/>
      <inkml:brushProperty name="color" value="#E71224"/>
    </inkml:brush>
  </inkml:definitions>
  <inkml:trace contextRef="#ctx0" brushRef="#br0">64 161 8276,'-39'-38'1152,"39"38"-159,-24-41-497,24 41-112,16-40-160,-16 40-144,51-33-32,-13 25-128,-1 12-176,-1 8-176,-3 11-176,-11 11-113,0 5-31,-10 7 16,-6 1-49,-8 3 209,-14-7 192,6-5-3218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2.353"/>
    </inkml:context>
    <inkml:brush xml:id="br0">
      <inkml:brushProperty name="width" value="0.05" units="cm"/>
      <inkml:brushProperty name="height" value="0.05" units="cm"/>
      <inkml:brushProperty name="color" value="#E71224"/>
    </inkml:brush>
  </inkml:definitions>
  <inkml:trace contextRef="#ctx0" brushRef="#br0">201 0 6915,'0'0'961,"0"0"191,0 0 49,0 0-129,0 0-79,-26 50-33,2-7-160,-2 10-287,-3 9-289,1 1-144,2 8-176,5-2-497,9 4-911,6-3-657,4-1 80,10-8-2913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2.917"/>
    </inkml:context>
    <inkml:brush xml:id="br0">
      <inkml:brushProperty name="width" value="0.05" units="cm"/>
      <inkml:brushProperty name="height" value="0.05" units="cm"/>
      <inkml:brushProperty name="color" value="#E71224"/>
    </inkml:brush>
  </inkml:definitions>
  <inkml:trace contextRef="#ctx0" brushRef="#br0">271 732 8580,'-15'3'196,"1"1"0,0 0 0,0 2-1,0-1 1,1 1 0,-1 1 0,2 1 0,-1 0 0,1 0 0,0 1-1,1 1 1,0 0 0,0 0 0,1 1 0,1 0 0,0 1 0,0 1-196,2-4-17,1 0 1,0 1 0,1 0 0,0 0-1,0 0 1,1 0 0,1 1 0,-1-1-1,2 1 1,0 0 0,0 0 0,1 0-1,0 0 1,1 1 0,0-1 0,1 0-1,0 0 1,0 0 0,2 0-1,-1 0 1,1-1 0,2 5 16,6-4-245,-9-10 227,1 2 11,-1-1 0,1 1 0,0-1-1,0 0 1,0 0 0,0-1 0,0 1 0,0-1 0,1 1 0,-1-1 0,0 0 0,1 0 0,-1-1 0,1 1-1,0-1 1,-1 1 0,1-1 0,-1 0 0,1 0 0,-1-1 0,1 1 0,-1-1 0,1 0 0,-1 0 0,1 0 0,-1 0-1,0-1 1,3-1 7,6-6 20,0-1-1,-1-1 1,0 1-1,-1-2 1,0 0-1,-1 0 1,0-2-20,14-21 0,-2-1-1,-2-1 1,-5 5 97,-1 0-1,-1-2 1,-2 1-1,-2-2 1,-1 1-1,-1-1 1,-2 0-1,-2 0 0,-1-34-96,-5-12 461,-4 0-1,-3 1 1,-16-59-461,20 109 910,-2 1 0,0 0 1,-2 0-1,-9-15-910,19 42 159,0 0 0,0 0 0,0 0-1,0 0 1,0 0 0,-1 0 0,1 0 0,-1 1-1,1-1 1,-1 0 0,0 1 0,0-1-1,-1 0-158,-2-2 311,0-1 345,5 5-307,0 0-165,-1 0-180,0 0 0,0 1-1,0-1 1,0 0-1,0 1 1,0-1 0,0 1-1,0-1 1,0 1-1,0 0 1,0-1 0,0 1-1,0 0 1,0 0-1,1-1 1,-1 1 0,0 0-1,1 0 1,-1 0-1,0 0 1,1 0 0,-1 0-1,1 0 1,0 0-1,-1 0 1,1 0-1,0 1 1,-1-1-4,-4 36-18,6 99-798,6 0 0,16 69 816,29 108-7799,-25-220 2872,-11-121 4577,-14 17 354,-1-1-1,0 0 1,-1 0 0,-1-1-1,0 1 1,0 1 0,-2-1-1,0-2-3,-2-20 86,0-1 1241,-2 0-1,-11-31-1326,-13-17 7685,29 78-7037,2 5-496,57-15-1291,-22 16-3,-1 2 0,0 2 0,0 1 0,32 9 1142,48 9-1269,-68-15 1175,7 0 348,-14-6 4433,-44 3-3854,-18 26-442,1 1 0,1 1 0,2 1 0,0 3-391,15-28-97,0 0-1,0 0 1,1 0 0,0 0-1,1 0 1,0 1 0,1-1-1,0 1 1,0 0 0,1-1-1,1 1 1,0-1-1,0 1 1,1-1 0,0 1-1,1-1 1,4 10 97,3-10-542,-7-8 519,0 0-1,0 0 0,0 0 0,1 0 0,-1 0 0,1-1 1,-1 0-1,1 1 0,-1-1 0,1-1 0,0 1 1,0 0-1,-1-1 0,1 0 0,0 0 0,0 0 1,0 0-1,-1-1 0,1 0 0,0 1 0,-1-1 0,1 0 1,0-1-1,-1 1 0,1-1 0,-1 0 0,3-1 24,3-2-68,-1 0 1,1 0-1,-1-1 0,0 0 0,0-1 0,0 0 0,-1 0 0,0-1 0,-1 0 0,1 0 0,-2 0 0,1-1 0,-1 0 0,0 0 0,-1 0 0,0 0 0,-1-1 0,0 0 0,0 0 0,-1 0 1,0 0-1,-1 0 0,0 0 0,0 0 0,-1-1 0,-1 1 0,0 0 0,0 0 0,-1 0 0,0 0 0,-1 0 0,-1-3 68,-3-6-222,-1-1 0,0 2 0,-1-1 0,-1 1 0,-1 1-1,-1 0 1,0 0 0,-1 1 0,-1 1 0,0 0 0,-1 1 0,-1 1 0,0 0 0,-1 1 0,0 0-1,-1 2 1,0 0 0,0 1 0,-1 1 0,-18-5 222,7 3 1423,0 0 1,-11-8-1424,40 18 23,1 0 1,0 0-1,0 0 1,-1 0 0,1 0-1,0 0 1,0 0-1,-1 0 1,1-1 0,0 1-1,0 0 1,0 0-1,-1 0 1,1 0 0,0-1-1,0 1 1,0 0 0,-1 0-1,1-1 1,0 1-1,0 0 1,0 0 0,0-1-1,0 1 1,0 0-1,0 0 1,0-1 0,-1 1-1,1 0 1,0-1-1,0 1 1,0 0 0,0 0-1,0-1 1,1 1-1,-1 0 1,0-1 0,0 1-1,0 0-23,0-5 43,1 0-1,0 1 1,0-1 0,0 0-1,1 1 1,-1-1 0,1 1-1,0-1 1,0 1 0,1 0-1,-1 0 1,1 0 0,0 0-1,0 0 1,0 1 0,1-1-1,0 0-42,3-2 24,1 1 1,-1 0-1,1 0 0,0 0 1,1 1-1,-1 0 0,1 1 1,0 0-1,3-1-24,0 0-4,1 2 1,-1-1 0,1 1-1,0 1 1,0 1 0,0-1-1,0 2 1,-1 0-1,1 0 1,0 2 0,-1-1-1,1 1 1,-1 1 0,5 2 3,-6 1-211,1 0 0,-1 0 1,-1 1-1,0 0 1,0 1-1,0 0 0,-1 1 1,0 0-1,-1 0 1,-1 1-1,1 0 0,-1 0 1,-1 0-1,0 1 1,-1 0-1,0 3 211,-3-11-217,0 1 0,0 0 1,0 0-1,-1 0 0,0 1 0,0-1 1,-1 0-1,1 2 217,-2-7-102,0 0 0,0 0 0,0 0 0,0 1 0,0-1 0,0 0 0,0 0 0,0 0 0,0-1 0,1 1 0,-1 0 0,0 0 0,0 0 0,0-1-1,0 1 1,0 0 0,0-1 0,1 1 0,-1-1 0,0 1 0,0-1 0,0 1 0,1-1 0,-1 0 0,0 1 0,1-1 0,-1 0 0,1 0 0,-1 0 102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3.297"/>
    </inkml:context>
    <inkml:brush xml:id="br0">
      <inkml:brushProperty name="width" value="0.05" units="cm"/>
      <inkml:brushProperty name="height" value="0.05" units="cm"/>
      <inkml:brushProperty name="color" value="#E71224"/>
    </inkml:brush>
  </inkml:definitions>
  <inkml:trace contextRef="#ctx0" brushRef="#br0">54 27 15191,'0'0'3361,"-29"-6"-2448,29 6-977,0 0-624,0 0-945,-24-20-1425,24 20-127,0 0-2898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3.548"/>
    </inkml:context>
    <inkml:brush xml:id="br0">
      <inkml:brushProperty name="width" value="0.05" units="cm"/>
      <inkml:brushProperty name="height" value="0.05" units="cm"/>
      <inkml:brushProperty name="color" value="#E71224"/>
    </inkml:brush>
  </inkml:definitions>
  <inkml:trace contextRef="#ctx0" brushRef="#br0">0 487 7379,'13'-22'464,"0"0"-1,-2 0 1,0-1-1,-2-1 1,-1 1-1,5-24-463,0 6 533,4-21 1056,-2-1 0,-4-1 0,-1-4-1589,-10 63 609,0 5-300,-1 7-229,-6 28 35,2-1-1,1 1 1,2 0-1,1 0 1,3 19-115,0-34-196,0 1 0,1-2 0,1 1 0,1 0 0,1-1 0,1 0 0,0 0 0,1-1 0,1 0 0,9 13 196,-16-27-271,0 0 0,1-1-1,0 1 1,0 0 0,0-1 0,0 0 0,0 0-1,1 0 1,-1 0 0,1 0 0,0-1 0,0 1-1,0-1 1,0 0 0,0 0 0,0-1 0,1 1-1,-1-1 1,1 0 0,-1 0 0,1 0 0,-1-1-1,3 0 272,-5 0-51,-1 1-1,0-1 0,0 0 1,0-1-1,0 1 0,0 0 1,1 0-1,-1 0 0,0-1 1,0 1-1,0 0 0,0-1 1,0 1-1,0-1 0,0 0 0,0 1 1,0-1-1,0 0 0,0 1 1,0-1-1,0 0 0,-1 0 1,1 0-1,0 0 0,-1 0 1,1 0-1,0 0 0,-1 0 1,0 0-1,1 0 0,-1 0 1,1 0-1,-1 0 0,0 0 1,0-1 51,-1-10-403,-1 1 1,-1-1-1,0 1 1,0 0 0,-1 0-1,-3-5 403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3.837"/>
    </inkml:context>
    <inkml:brush xml:id="br0">
      <inkml:brushProperty name="width" value="0.05" units="cm"/>
      <inkml:brushProperty name="height" value="0.05" units="cm"/>
      <inkml:brushProperty name="color" value="#E71224"/>
    </inkml:brush>
  </inkml:definitions>
  <inkml:trace contextRef="#ctx0" brushRef="#br0">269 67 7155,'-50'-50'4899,"49"48"-4758,-1 1 1,1-1-1,-1 1 0,0 0 1,0-1-1,0 1 1,0 0-1,0 0 1,0 1-1,0-1 1,0 0-1,0 1 1,0-1-1,0 1 1,-1-1-1,-1 1-141,-2-1 335,-10 2 487,6 3-700,0 1 1,0 1 0,0-1-1,1 2 1,0-1 0,0 1-1,1 1 1,-1-1 0,2 2-1,-1-1 1,1 1 0,0 0-1,1 0 1,0 1 0,1 0-1,0 0 1,0 1-123,1-4-29,1 1-1,0-1 1,0 1 0,1 0 0,0-1-1,0 1 1,1 0 0,0 0-1,0 1 1,1-1 0,0 0-1,1 0 1,-1 0 0,2 0-1,-1 0 1,1 0 0,0 0 0,1-1-1,0 1 1,0-1 0,0 1-1,1-1 1,0 0 0,1 0-1,1 1 30,-3-4-32,1 0 0,0 0 0,-1-1 0,1 0 0,0 0 0,1 0 0,-1 0 0,1 0 0,-1-1 0,1 0 0,0 0 0,0 0 0,-1-1 0,1 0 0,0 1 0,1-2 0,1 1 32,2-1-18,-1 0 0,1 0-1,0-1 1,0 0 0,-1-1-1,1 0 1,-1 0 0,0-1-1,1 0 1,-1-1 18,10-4-29,-1-2-1,0 0 1,0 0-1,-2-2 1,1 0-1,-1 0 1,-1-2-1,12-14 30,-19 21 91,-1-1 0,-1 1 0,1-2 0,-2 1 0,1 0 0,-1-1 0,0 0 0,-1 0 0,1-4-91,-5 3 550,-2 4-470,1 1 0,-1-1 0,0 1 0,-1 0 0,1 0 0,-1 0 0,0 1 0,0-1 0,0 1 0,-1 0 0,0 0 0,0 0 0,0 1 0,0-1 0,0 1 0,-1 1 0,1-1 0,-2 1-80,-1-1-79,0 1 0,0 0 0,-1 1 0,1-1-1,0 2 1,-1-1 0,1 1 0,-1 1 0,1-1-1,-1 2 1,1-1 0,0 1 0,-6 2 79,0 1-1303,2 0 1,-1 2-1,1-1 1,0 1-1,-11 9 1303,17-11-2852,6-5-1808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6T06:22:04.404"/>
    </inkml:context>
    <inkml:brush xml:id="br0">
      <inkml:brushProperty name="width" value="0.05" units="cm"/>
      <inkml:brushProperty name="height" value="0.05" units="cm"/>
      <inkml:brushProperty name="color" value="#E71224"/>
    </inkml:brush>
  </inkml:definitions>
  <inkml:trace contextRef="#ctx0" brushRef="#br0">62 48 6579,'6'23'680,"0"-1"0,-2 1 0,0 0-1,-2 0 1,0 0 0,-1 1 0,-2-1 0,0 0 0,-2 0 0,0 0 0,-2 0-1,-4 13-679,-6-3 1454,13-28-811,2-5 46,0 0 52,-6 3 190,6-3-908,-1 1 0,1-1 0,-1 0 0,1 1 1,-1-1-1,1 0 0,-1 1 0,1-1 0,-1 0 0,1 1 1,-1-1-1,1 0 0,-1 0 0,1 0 0,-1 0 1,1 1-1,-1-1 0,0 0 0,1 0 0,-1 0 1,1 0-1,-1 0 0,0 0 0,1-1 0,-1 1 1,1 0-1,-1 0 0,1 0 0,-1 0 0,1-1 0,-1 1 1,1 0-1,-1-1 0,1 1 0,-1 0 0,1-1 1,-1 1-1,1-1-23,-5-15 142,0 0 1,1 0-1,1-1 1,1 1-1,0-12-142,1 18 40,1 0-1,1 1 1,-1-1-1,2 0 1,-1 1-1,1-1 1,1 1 0,0 0-1,0 0 1,1 0-1,2-4-39,24-35 65,-24 41-79,-1 1-96,-1 4-84,16-6-105,-19 8 286,-1-1-1,0 1 1,0 0 0,1 0-1,-1 0 1,0 0 0,1 0 0,-1 0-1,0 0 1,1-1 0,-1 1 0,0 0-1,1 0 1,-1 0 0,0 0 0,1 1-1,-1-1 1,0 0 0,1 0 0,-1 0-1,0 0 1,1 0 0,-1 0 0,0 0-1,1 1 1,-1-1 0,0 0-1,0 0 1,1 0 0,-1 1 0,0-1-1,0 0 1,1 0 0,-1 1 13,19 13-1219,-1 0-1,-1 2 1,0 0 0,11 14 1219,-21-20-767,1-1 0,0-1-1,0 1 1,1-1 0,0 0 0,0-1-1,1 0 1,-1-1 0,2 0 0,4 2 767,-9-6-77,1 1 0,0-1 0,0-1 1,0 1-1,0-1 0,0-1 0,0 1 0,0-1 1,0 0-1,0-1 0,0 0 0,0 0 1,0 0-1,0-1 0,0 0 0,0 0 1,5-4 76,6-2 22,0-1 0,0-1 0,-2 0 0,1-1 0,-1-1 0,-1-1 0,1-1-22,-14 12 103,-1 1-1,1-1 1,-1 1-1,0-1 1,0 1-1,1-1 1,-1 0-1,0 1 1,-1-1-1,1 0 1,0 0-1,0 0 1,-1 0-1,1 0 1,-1 0-1,0-1-102,2-3 479,-2-7 1626,-8 0-556,0-1 0,-1 1 1,0 1-1,-1 0 1,-3-3-1550,-15-12 931,-26-4 657,49 28-1572,5 3-227,-7 3-369,6-3 562,0 0-1,1 0 0,-1 0 0,1 0 0,-1 0 1,0 0-1,1 0 0,-1 0 0,1 0 1,-1 0-1,0 0 0,1 0 0,-1 0 0,1 1 1,-1-1-1,1 0 0,-1 0 0,1 1 0,-1-1 1,1 0-1,-1 1 0,1-1 0,-1 1 0,1-1 1,-1 1-1,1-1 0,0 0 0,-1 1 0,1-1 1,0 1-1,0 0 0,-1-1 0,1 1 0,0-1 1,0 1-1,0-1 0,-1 1 0,1 0 1,0-1-1,0 1 0,0-1 19,-3 23-237,2-1 1,0 0-1,1 1 1,1-1-1,1 0 0,1 0 1,6 20 236,-7-32-79,2-1 1,-1 0-1,1 0 0,0 0 1,1 0-1,0-1 1,0 0-1,1 0 0,0 0 1,0-1-1,1 1 1,0-2-1,1 1 0,-1-1 1,1 0-1,0-1 1,0 1-1,1-2 0,0 1 1,2 0 78,-5-3-21,-1 1 0,1-1 0,0 0-1,0-1 1,-1 0 0,1 1 0,0-2 0,0 1 0,1-1 0,-1 0 0,0 0 0,0-1 0,0 1 0,0-2 0,0 1 0,-1 0 0,1-1 0,0 0-1,-1-1 1,1 1 0,-1-1 0,0 0 0,1 0 0,-1-1 0,-1 1 0,1-1 0,-1 0 0,3-3 21,-2 0 35,1 0 0,-1 0 0,0-1 0,0 0 0,-1 0 0,0 0 0,-1 0 0,1-1 0,-2 1 0,1-1 0,-1 0 0,-1 0 0,1 0 0,-2 0 0,1 0 0,-1 0 0,0 0 0,-2-8-35,-1 2 312,-1 0 0,0 0 0,-1 1 0,-1-1 1,-5-10-313,7 19 354,-19 18-60,13 0-260,0 10-21,0 1-1,2 0 1,1 1-1,0-1 1,2 2-1,0-1 0,2 0 1,1 1-1,1 0 1,1 6-13,4 68 71,4-1 0,4 1-71,-4-36 22,-5-41-19,17 203-57,-19-190 48,-1 1 0,-2-1 0,-1 0 0,-2 0 1,-4 9 5,8-39 9,-1 0 1,0 0 0,0 0 0,0-1 0,-1 1 0,0-1-1,0 1 1,0-1 0,0 0 0,0 0 0,-1 0-1,0-1 1,0 1 0,0-1 0,0 0 0,0 0 0,-1 0-1,0-1 1,1 1 0,-1-1 0,0 0 0,-5 1-10,2-2 16,0 0 1,-1 0-1,1 0 1,-1-1-1,1-1 1,-1 0-1,1 0 1,0 0 0,-1-1-1,1 0 1,0-1-1,0 0 1,0 0-1,1 0 1,-1-1-1,1-1 1,0 1-1,0-1 1,0 0 0,0-1-1,1 1 1,0-2-17,-5-3 132,0-1 1,1 0-1,0-1 1,1 0-1,0-1 1,1 1 0,0-2-1,1 1 1,1-1-1,0 0 1,-4-15-133,8 14 19,0-1 1,0 1-1,2 0 0,0-1 1,0 1-1,2-1 0,0 1 1,1 0-1,0 0 0,1 0 1,1 0-1,0 1 0,1-1 1,1 1-1,2-4-19,7-11-120,2 1 0,1 0 0,0 2 0,2 0 0,2 1 0,14-12 120,-17 19-491,1 1 0,1 1 0,20-11 491,3 0-3309,-14 9-1502,-26 15 2031,-5 3-1758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4083E7-1F81-4175-926C-47F41992A122}" type="datetimeFigureOut">
              <a:rPr lang="en-US" smtClean="0"/>
              <a:pPr/>
              <a:t>5/15/2019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505643-AD73-48D5-80E5-26B64F6D4E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1/N </a:t>
            </a:r>
            <a:r>
              <a:rPr lang="en-US" dirty="0" err="1"/>
              <a:t>là</a:t>
            </a:r>
            <a:r>
              <a:rPr lang="en-US" dirty="0"/>
              <a:t> </a:t>
            </a:r>
            <a:r>
              <a:rPr lang="en-US" dirty="0" err="1"/>
              <a:t>hệ</a:t>
            </a:r>
            <a:r>
              <a:rPr lang="en-US" dirty="0"/>
              <a:t> </a:t>
            </a:r>
            <a:r>
              <a:rPr lang="en-US" dirty="0" err="1"/>
              <a:t>số</a:t>
            </a:r>
            <a:r>
              <a:rPr lang="en-US" dirty="0"/>
              <a:t> </a:t>
            </a:r>
            <a:r>
              <a:rPr lang="en-US" dirty="0" err="1"/>
              <a:t>tái</a:t>
            </a:r>
            <a:r>
              <a:rPr lang="en-US" dirty="0"/>
              <a:t> </a:t>
            </a:r>
            <a:r>
              <a:rPr lang="en-US" dirty="0" err="1"/>
              <a:t>sự</a:t>
            </a:r>
            <a:r>
              <a:rPr lang="en-US" dirty="0"/>
              <a:t> </a:t>
            </a:r>
            <a:r>
              <a:rPr lang="en-US" dirty="0" err="1"/>
              <a:t>dụng</a:t>
            </a:r>
            <a:r>
              <a:rPr lang="en-US" dirty="0"/>
              <a:t> </a:t>
            </a:r>
            <a:r>
              <a:rPr lang="en-US" dirty="0" err="1"/>
              <a:t>tần</a:t>
            </a:r>
            <a:r>
              <a:rPr lang="en-US" dirty="0"/>
              <a:t> </a:t>
            </a:r>
            <a:r>
              <a:rPr lang="en-US" dirty="0" err="1"/>
              <a:t>số</a:t>
            </a:r>
            <a:r>
              <a:rPr lang="en-US" dirty="0"/>
              <a:t> (frequency reuse factor)</a:t>
            </a:r>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24</a:t>
            </a:fld>
            <a:endParaRPr lang="en-US"/>
          </a:p>
        </p:txBody>
      </p:sp>
    </p:spTree>
    <p:extLst>
      <p:ext uri="{BB962C8B-B14F-4D97-AF65-F5344CB8AC3E}">
        <p14:creationId xmlns:p14="http://schemas.microsoft.com/office/powerpoint/2010/main" xmlns="" val="399501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41</a:t>
            </a:fld>
            <a:endParaRPr lang="en-US"/>
          </a:p>
        </p:txBody>
      </p:sp>
    </p:spTree>
    <p:extLst>
      <p:ext uri="{BB962C8B-B14F-4D97-AF65-F5344CB8AC3E}">
        <p14:creationId xmlns:p14="http://schemas.microsoft.com/office/powerpoint/2010/main" xmlns="" val="412446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42</a:t>
            </a:fld>
            <a:endParaRPr lang="en-US"/>
          </a:p>
        </p:txBody>
      </p:sp>
    </p:spTree>
    <p:extLst>
      <p:ext uri="{BB962C8B-B14F-4D97-AF65-F5344CB8AC3E}">
        <p14:creationId xmlns:p14="http://schemas.microsoft.com/office/powerpoint/2010/main" xmlns="" val="2905757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43</a:t>
            </a:fld>
            <a:endParaRPr lang="en-US"/>
          </a:p>
        </p:txBody>
      </p:sp>
    </p:spTree>
    <p:extLst>
      <p:ext uri="{BB962C8B-B14F-4D97-AF65-F5344CB8AC3E}">
        <p14:creationId xmlns:p14="http://schemas.microsoft.com/office/powerpoint/2010/main" xmlns="" val="34800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44</a:t>
            </a:fld>
            <a:endParaRPr lang="en-US"/>
          </a:p>
        </p:txBody>
      </p:sp>
    </p:spTree>
    <p:extLst>
      <p:ext uri="{BB962C8B-B14F-4D97-AF65-F5344CB8AC3E}">
        <p14:creationId xmlns:p14="http://schemas.microsoft.com/office/powerpoint/2010/main" xmlns="" val="117278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45</a:t>
            </a:fld>
            <a:endParaRPr lang="en-US"/>
          </a:p>
        </p:txBody>
      </p:sp>
    </p:spTree>
    <p:extLst>
      <p:ext uri="{BB962C8B-B14F-4D97-AF65-F5344CB8AC3E}">
        <p14:creationId xmlns:p14="http://schemas.microsoft.com/office/powerpoint/2010/main" xmlns="" val="357996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46</a:t>
            </a:fld>
            <a:endParaRPr lang="en-US"/>
          </a:p>
        </p:txBody>
      </p:sp>
    </p:spTree>
    <p:extLst>
      <p:ext uri="{BB962C8B-B14F-4D97-AF65-F5344CB8AC3E}">
        <p14:creationId xmlns:p14="http://schemas.microsoft.com/office/powerpoint/2010/main" xmlns="" val="374734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47</a:t>
            </a:fld>
            <a:endParaRPr lang="en-US"/>
          </a:p>
        </p:txBody>
      </p:sp>
    </p:spTree>
    <p:extLst>
      <p:ext uri="{BB962C8B-B14F-4D97-AF65-F5344CB8AC3E}">
        <p14:creationId xmlns:p14="http://schemas.microsoft.com/office/powerpoint/2010/main" xmlns="" val="10763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48</a:t>
            </a:fld>
            <a:endParaRPr lang="en-US"/>
          </a:p>
        </p:txBody>
      </p:sp>
    </p:spTree>
    <p:extLst>
      <p:ext uri="{BB962C8B-B14F-4D97-AF65-F5344CB8AC3E}">
        <p14:creationId xmlns:p14="http://schemas.microsoft.com/office/powerpoint/2010/main" xmlns="" val="1766041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49</a:t>
            </a:fld>
            <a:endParaRPr lang="en-US"/>
          </a:p>
        </p:txBody>
      </p:sp>
    </p:spTree>
    <p:extLst>
      <p:ext uri="{BB962C8B-B14F-4D97-AF65-F5344CB8AC3E}">
        <p14:creationId xmlns:p14="http://schemas.microsoft.com/office/powerpoint/2010/main" xmlns="" val="95428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50</a:t>
            </a:fld>
            <a:endParaRPr lang="en-US"/>
          </a:p>
        </p:txBody>
      </p:sp>
    </p:spTree>
    <p:extLst>
      <p:ext uri="{BB962C8B-B14F-4D97-AF65-F5344CB8AC3E}">
        <p14:creationId xmlns:p14="http://schemas.microsoft.com/office/powerpoint/2010/main" xmlns="" val="31897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56</a:t>
            </a:fld>
            <a:endParaRPr lang="en-US"/>
          </a:p>
        </p:txBody>
      </p:sp>
    </p:spTree>
    <p:extLst>
      <p:ext uri="{BB962C8B-B14F-4D97-AF65-F5344CB8AC3E}">
        <p14:creationId xmlns:p14="http://schemas.microsoft.com/office/powerpoint/2010/main" xmlns="" val="3254903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57</a:t>
            </a:fld>
            <a:endParaRPr lang="en-US"/>
          </a:p>
        </p:txBody>
      </p:sp>
    </p:spTree>
    <p:extLst>
      <p:ext uri="{BB962C8B-B14F-4D97-AF65-F5344CB8AC3E}">
        <p14:creationId xmlns:p14="http://schemas.microsoft.com/office/powerpoint/2010/main" xmlns="" val="412164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58</a:t>
            </a:fld>
            <a:endParaRPr lang="en-US"/>
          </a:p>
        </p:txBody>
      </p:sp>
    </p:spTree>
    <p:extLst>
      <p:ext uri="{BB962C8B-B14F-4D97-AF65-F5344CB8AC3E}">
        <p14:creationId xmlns:p14="http://schemas.microsoft.com/office/powerpoint/2010/main" xmlns="" val="1943283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59</a:t>
            </a:fld>
            <a:endParaRPr lang="en-US"/>
          </a:p>
        </p:txBody>
      </p:sp>
    </p:spTree>
    <p:extLst>
      <p:ext uri="{BB962C8B-B14F-4D97-AF65-F5344CB8AC3E}">
        <p14:creationId xmlns:p14="http://schemas.microsoft.com/office/powerpoint/2010/main" xmlns="" val="571808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72</a:t>
            </a:fld>
            <a:endParaRPr lang="en-US"/>
          </a:p>
        </p:txBody>
      </p:sp>
    </p:spTree>
    <p:extLst>
      <p:ext uri="{BB962C8B-B14F-4D97-AF65-F5344CB8AC3E}">
        <p14:creationId xmlns:p14="http://schemas.microsoft.com/office/powerpoint/2010/main" xmlns="" val="1505109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73</a:t>
            </a:fld>
            <a:endParaRPr lang="en-US"/>
          </a:p>
        </p:txBody>
      </p:sp>
    </p:spTree>
    <p:extLst>
      <p:ext uri="{BB962C8B-B14F-4D97-AF65-F5344CB8AC3E}">
        <p14:creationId xmlns:p14="http://schemas.microsoft.com/office/powerpoint/2010/main" xmlns="" val="162548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74</a:t>
            </a:fld>
            <a:endParaRPr lang="en-US"/>
          </a:p>
        </p:txBody>
      </p:sp>
    </p:spTree>
    <p:extLst>
      <p:ext uri="{BB962C8B-B14F-4D97-AF65-F5344CB8AC3E}">
        <p14:creationId xmlns:p14="http://schemas.microsoft.com/office/powerpoint/2010/main" xmlns="" val="1205728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75</a:t>
            </a:fld>
            <a:endParaRPr lang="en-US"/>
          </a:p>
        </p:txBody>
      </p:sp>
    </p:spTree>
    <p:extLst>
      <p:ext uri="{BB962C8B-B14F-4D97-AF65-F5344CB8AC3E}">
        <p14:creationId xmlns:p14="http://schemas.microsoft.com/office/powerpoint/2010/main" xmlns="" val="929179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76</a:t>
            </a:fld>
            <a:endParaRPr lang="en-US"/>
          </a:p>
        </p:txBody>
      </p:sp>
    </p:spTree>
    <p:extLst>
      <p:ext uri="{BB962C8B-B14F-4D97-AF65-F5344CB8AC3E}">
        <p14:creationId xmlns:p14="http://schemas.microsoft.com/office/powerpoint/2010/main" xmlns="" val="2335270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78</a:t>
            </a:fld>
            <a:endParaRPr lang="en-US"/>
          </a:p>
        </p:txBody>
      </p:sp>
    </p:spTree>
    <p:extLst>
      <p:ext uri="{BB962C8B-B14F-4D97-AF65-F5344CB8AC3E}">
        <p14:creationId xmlns:p14="http://schemas.microsoft.com/office/powerpoint/2010/main" xmlns="" val="36296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32</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79</a:t>
            </a:fld>
            <a:endParaRPr lang="en-US"/>
          </a:p>
        </p:txBody>
      </p:sp>
    </p:spTree>
    <p:extLst>
      <p:ext uri="{BB962C8B-B14F-4D97-AF65-F5344CB8AC3E}">
        <p14:creationId xmlns:p14="http://schemas.microsoft.com/office/powerpoint/2010/main" xmlns="" val="362966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80</a:t>
            </a:fld>
            <a:endParaRPr lang="en-US"/>
          </a:p>
        </p:txBody>
      </p:sp>
    </p:spTree>
    <p:extLst>
      <p:ext uri="{BB962C8B-B14F-4D97-AF65-F5344CB8AC3E}">
        <p14:creationId xmlns:p14="http://schemas.microsoft.com/office/powerpoint/2010/main" xmlns="" val="3200111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81</a:t>
            </a:fld>
            <a:endParaRPr lang="en-US"/>
          </a:p>
        </p:txBody>
      </p:sp>
    </p:spTree>
    <p:extLst>
      <p:ext uri="{BB962C8B-B14F-4D97-AF65-F5344CB8AC3E}">
        <p14:creationId xmlns:p14="http://schemas.microsoft.com/office/powerpoint/2010/main" xmlns="" val="4276535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82</a:t>
            </a:fld>
            <a:endParaRPr lang="en-US"/>
          </a:p>
        </p:txBody>
      </p:sp>
    </p:spTree>
    <p:extLst>
      <p:ext uri="{BB962C8B-B14F-4D97-AF65-F5344CB8AC3E}">
        <p14:creationId xmlns:p14="http://schemas.microsoft.com/office/powerpoint/2010/main" xmlns="" val="3817483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83</a:t>
            </a:fld>
            <a:endParaRPr lang="en-US"/>
          </a:p>
        </p:txBody>
      </p:sp>
    </p:spTree>
    <p:extLst>
      <p:ext uri="{BB962C8B-B14F-4D97-AF65-F5344CB8AC3E}">
        <p14:creationId xmlns:p14="http://schemas.microsoft.com/office/powerpoint/2010/main" xmlns="" val="605045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86</a:t>
            </a:fld>
            <a:endParaRPr lang="en-US"/>
          </a:p>
        </p:txBody>
      </p:sp>
    </p:spTree>
    <p:extLst>
      <p:ext uri="{BB962C8B-B14F-4D97-AF65-F5344CB8AC3E}">
        <p14:creationId xmlns:p14="http://schemas.microsoft.com/office/powerpoint/2010/main" xmlns="" val="3629662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87</a:t>
            </a:fld>
            <a:endParaRPr lang="en-US"/>
          </a:p>
        </p:txBody>
      </p:sp>
    </p:spTree>
    <p:extLst>
      <p:ext uri="{BB962C8B-B14F-4D97-AF65-F5344CB8AC3E}">
        <p14:creationId xmlns:p14="http://schemas.microsoft.com/office/powerpoint/2010/main" xmlns="" val="409296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88</a:t>
            </a:fld>
            <a:endParaRPr lang="en-US"/>
          </a:p>
        </p:txBody>
      </p:sp>
    </p:spTree>
    <p:extLst>
      <p:ext uri="{BB962C8B-B14F-4D97-AF65-F5344CB8AC3E}">
        <p14:creationId xmlns:p14="http://schemas.microsoft.com/office/powerpoint/2010/main" xmlns="" val="3629662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92</a:t>
            </a:fld>
            <a:endParaRPr lang="en-US"/>
          </a:p>
        </p:txBody>
      </p:sp>
    </p:spTree>
    <p:extLst>
      <p:ext uri="{BB962C8B-B14F-4D97-AF65-F5344CB8AC3E}">
        <p14:creationId xmlns:p14="http://schemas.microsoft.com/office/powerpoint/2010/main" xmlns="" val="1505109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68505643-AD73-48D5-80E5-26B64F6D4E04}" type="slidenum">
              <a:rPr lang="en-US" smtClean="0"/>
              <a:pPr/>
              <a:t>93</a:t>
            </a:fld>
            <a:endParaRPr lang="en-US"/>
          </a:p>
        </p:txBody>
      </p:sp>
    </p:spTree>
    <p:extLst>
      <p:ext uri="{BB962C8B-B14F-4D97-AF65-F5344CB8AC3E}">
        <p14:creationId xmlns:p14="http://schemas.microsoft.com/office/powerpoint/2010/main" xmlns="" val="150510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 1km for macro-cell, 100m for outdoor cell, 1m for indoor cell</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39</a:t>
            </a:fld>
            <a:endParaRPr lang="en-US"/>
          </a:p>
        </p:txBody>
      </p:sp>
    </p:spTree>
    <p:extLst>
      <p:ext uri="{BB962C8B-B14F-4D97-AF65-F5344CB8AC3E}">
        <p14:creationId xmlns:p14="http://schemas.microsoft.com/office/powerpoint/2010/main" xmlns="" val="191961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Trade off</a:t>
            </a:r>
          </a:p>
        </p:txBody>
      </p:sp>
      <p:sp>
        <p:nvSpPr>
          <p:cNvPr id="4" name="Slide Number Placeholder 3"/>
          <p:cNvSpPr>
            <a:spLocks noGrp="1"/>
          </p:cNvSpPr>
          <p:nvPr>
            <p:ph type="sldNum" sz="quarter" idx="10"/>
          </p:nvPr>
        </p:nvSpPr>
        <p:spPr/>
        <p:txBody>
          <a:bodyPr/>
          <a:lstStyle/>
          <a:p>
            <a:fld id="{68505643-AD73-48D5-80E5-26B64F6D4E04}" type="slidenum">
              <a:rPr lang="en-US" smtClean="0"/>
              <a:pPr/>
              <a:t>40</a:t>
            </a:fld>
            <a:endParaRPr lang="en-US"/>
          </a:p>
        </p:txBody>
      </p:sp>
    </p:spTree>
    <p:extLst>
      <p:ext uri="{BB962C8B-B14F-4D97-AF65-F5344CB8AC3E}">
        <p14:creationId xmlns:p14="http://schemas.microsoft.com/office/powerpoint/2010/main" xmlns="" val="358748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206C5DB-E036-4097-A290-6E94279D266E}" type="datetime1">
              <a:rPr lang="en-US" smtClean="0"/>
              <a:pPr/>
              <a:t>5/15/2019</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6" name="Slide Number Placeholder 5"/>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61BAF6-8362-4485-AA27-0AB2C3DB9047}" type="datetime1">
              <a:rPr lang="en-US" smtClean="0"/>
              <a:pPr/>
              <a:t>5/15/2019</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6" name="Slide Number Placeholder 5"/>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CF15D-7159-482D-9FF0-C08C25F04273}" type="datetime1">
              <a:rPr lang="en-US" smtClean="0"/>
              <a:pPr/>
              <a:t>5/15/2019</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6" name="Slide Number Placeholder 5"/>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B28BE6-3188-4798-A954-EA035950E21F}" type="datetime1">
              <a:rPr lang="en-US" smtClean="0"/>
              <a:pPr/>
              <a:t>5/15/2019</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6" name="Slide Number Placeholder 5"/>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020828-1F19-4C79-8824-E9A12DA1730D}" type="datetime1">
              <a:rPr lang="en-US" smtClean="0"/>
              <a:pPr/>
              <a:t>5/15/2019</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6" name="Slide Number Placeholder 5"/>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27E80C-4017-41C5-9BE1-C2E0A70485C3}" type="datetime1">
              <a:rPr lang="en-US" smtClean="0"/>
              <a:pPr/>
              <a:t>5/15/2019</a:t>
            </a:fld>
            <a:endParaRPr lang="en-US"/>
          </a:p>
        </p:txBody>
      </p:sp>
      <p:sp>
        <p:nvSpPr>
          <p:cNvPr id="6" name="Footer Placeholder 5"/>
          <p:cNvSpPr>
            <a:spLocks noGrp="1"/>
          </p:cNvSpPr>
          <p:nvPr>
            <p:ph type="ftr" sz="quarter" idx="11"/>
          </p:nvPr>
        </p:nvSpPr>
        <p:spPr/>
        <p:txBody>
          <a:bodyPr/>
          <a:lstStyle/>
          <a:p>
            <a:r>
              <a:rPr lang="en-US"/>
              <a:t>Chuyen T. Nguyen 2018.12</a:t>
            </a:r>
          </a:p>
        </p:txBody>
      </p:sp>
      <p:sp>
        <p:nvSpPr>
          <p:cNvPr id="7" name="Slide Number Placeholder 6"/>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7B5348-23F1-45D5-9182-D05C3D61D36B}" type="datetime1">
              <a:rPr lang="en-US" smtClean="0"/>
              <a:pPr/>
              <a:t>5/15/2019</a:t>
            </a:fld>
            <a:endParaRPr lang="en-US"/>
          </a:p>
        </p:txBody>
      </p:sp>
      <p:sp>
        <p:nvSpPr>
          <p:cNvPr id="8" name="Footer Placeholder 7"/>
          <p:cNvSpPr>
            <a:spLocks noGrp="1"/>
          </p:cNvSpPr>
          <p:nvPr>
            <p:ph type="ftr" sz="quarter" idx="11"/>
          </p:nvPr>
        </p:nvSpPr>
        <p:spPr/>
        <p:txBody>
          <a:bodyPr/>
          <a:lstStyle/>
          <a:p>
            <a:r>
              <a:rPr lang="en-US"/>
              <a:t>Chuyen T. Nguyen 2018.12</a:t>
            </a:r>
          </a:p>
        </p:txBody>
      </p:sp>
      <p:sp>
        <p:nvSpPr>
          <p:cNvPr id="9" name="Slide Number Placeholder 8"/>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E02F59-B9A7-4941-9934-A1407EDB4C3A}" type="datetime1">
              <a:rPr lang="en-US" smtClean="0"/>
              <a:pPr/>
              <a:t>5/15/2019</a:t>
            </a:fld>
            <a:endParaRPr lang="en-US"/>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0ED0-2B33-4DC8-990A-DB9255F145A1}" type="datetime1">
              <a:rPr lang="en-US" smtClean="0"/>
              <a:pPr/>
              <a:t>5/15/2019</a:t>
            </a:fld>
            <a:endParaRPr lang="en-US"/>
          </a:p>
        </p:txBody>
      </p:sp>
      <p:sp>
        <p:nvSpPr>
          <p:cNvPr id="3" name="Footer Placeholder 2"/>
          <p:cNvSpPr>
            <a:spLocks noGrp="1"/>
          </p:cNvSpPr>
          <p:nvPr>
            <p:ph type="ftr" sz="quarter" idx="11"/>
          </p:nvPr>
        </p:nvSpPr>
        <p:spPr/>
        <p:txBody>
          <a:bodyPr/>
          <a:lstStyle/>
          <a:p>
            <a:r>
              <a:rPr lang="en-US"/>
              <a:t>Chuyen T. Nguyen 2018.12</a:t>
            </a:r>
          </a:p>
        </p:txBody>
      </p:sp>
      <p:sp>
        <p:nvSpPr>
          <p:cNvPr id="4" name="Slide Number Placeholder 3"/>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2732AB-9E9E-4993-99B9-C49CC6DD1568}" type="datetime1">
              <a:rPr lang="en-US" smtClean="0"/>
              <a:pPr/>
              <a:t>5/15/2019</a:t>
            </a:fld>
            <a:endParaRPr lang="en-US"/>
          </a:p>
        </p:txBody>
      </p:sp>
      <p:sp>
        <p:nvSpPr>
          <p:cNvPr id="6" name="Footer Placeholder 5"/>
          <p:cNvSpPr>
            <a:spLocks noGrp="1"/>
          </p:cNvSpPr>
          <p:nvPr>
            <p:ph type="ftr" sz="quarter" idx="11"/>
          </p:nvPr>
        </p:nvSpPr>
        <p:spPr/>
        <p:txBody>
          <a:bodyPr/>
          <a:lstStyle/>
          <a:p>
            <a:r>
              <a:rPr lang="en-US"/>
              <a:t>Chuyen T. Nguyen 2018.12</a:t>
            </a:r>
          </a:p>
        </p:txBody>
      </p:sp>
      <p:sp>
        <p:nvSpPr>
          <p:cNvPr id="7" name="Slide Number Placeholder 6"/>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F2C12B-16CB-42F9-8271-495E2E30DD8A}" type="datetime1">
              <a:rPr lang="en-US" smtClean="0"/>
              <a:pPr/>
              <a:t>5/15/2019</a:t>
            </a:fld>
            <a:endParaRPr lang="en-US"/>
          </a:p>
        </p:txBody>
      </p:sp>
      <p:sp>
        <p:nvSpPr>
          <p:cNvPr id="6" name="Footer Placeholder 5"/>
          <p:cNvSpPr>
            <a:spLocks noGrp="1"/>
          </p:cNvSpPr>
          <p:nvPr>
            <p:ph type="ftr" sz="quarter" idx="11"/>
          </p:nvPr>
        </p:nvSpPr>
        <p:spPr/>
        <p:txBody>
          <a:bodyPr/>
          <a:lstStyle/>
          <a:p>
            <a:r>
              <a:rPr lang="en-US"/>
              <a:t>Chuyen T. Nguyen 2018.12</a:t>
            </a:r>
          </a:p>
        </p:txBody>
      </p:sp>
      <p:sp>
        <p:nvSpPr>
          <p:cNvPr id="7" name="Slide Number Placeholder 6"/>
          <p:cNvSpPr>
            <a:spLocks noGrp="1"/>
          </p:cNvSpPr>
          <p:nvPr>
            <p:ph type="sldNum" sz="quarter" idx="12"/>
          </p:nvPr>
        </p:nvSpPr>
        <p:spPr/>
        <p:txBody>
          <a:bodyPr/>
          <a:lstStyle/>
          <a:p>
            <a:fld id="{3222BCFA-7D94-401A-AE6A-021CA7618D8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A3E0B-E910-4A8C-B0D4-59D2AC2D955A}" type="datetime1">
              <a:rPr lang="en-US" smtClean="0"/>
              <a:pPr/>
              <a:t>5/15/2019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Chuyen T. Nguyen 2018.12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BCFA-7D94-401A-AE6A-021CA7618D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1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2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2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25.xml"/></Relationships>
</file>

<file path=ppt/slides/_rels/slide1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2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29.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3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3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3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4.png"/><Relationship Id="rId18" Type="http://schemas.openxmlformats.org/officeDocument/2006/relationships/customXml" Target="../ink/ink44.xml"/><Relationship Id="rId26" Type="http://schemas.openxmlformats.org/officeDocument/2006/relationships/customXml" Target="../ink/ink48.xml"/><Relationship Id="rId3" Type="http://schemas.openxmlformats.org/officeDocument/2006/relationships/customXml" Target="../ink/ink35.xml"/><Relationship Id="rId21" Type="http://schemas.openxmlformats.org/officeDocument/2006/relationships/image" Target="../media/image57.png"/><Relationship Id="rId34" Type="http://schemas.openxmlformats.org/officeDocument/2006/relationships/customXml" Target="../ink/ink52.xml"/><Relationship Id="rId7" Type="http://schemas.openxmlformats.org/officeDocument/2006/relationships/customXml" Target="../ink/ink37.xml"/><Relationship Id="rId12" Type="http://schemas.openxmlformats.org/officeDocument/2006/relationships/customXml" Target="../ink/ink40.xml"/><Relationship Id="rId17" Type="http://schemas.openxmlformats.org/officeDocument/2006/relationships/image" Target="../media/image55.png"/><Relationship Id="rId25" Type="http://schemas.openxmlformats.org/officeDocument/2006/relationships/image" Target="../media/image59.png"/><Relationship Id="rId33" Type="http://schemas.openxmlformats.org/officeDocument/2006/relationships/image" Target="../media/image63.png"/><Relationship Id="rId2" Type="http://schemas.openxmlformats.org/officeDocument/2006/relationships/image" Target="../media/image49.png"/><Relationship Id="rId16" Type="http://schemas.openxmlformats.org/officeDocument/2006/relationships/customXml" Target="../ink/ink43.xml"/><Relationship Id="rId20" Type="http://schemas.openxmlformats.org/officeDocument/2006/relationships/customXml" Target="../ink/ink45.xml"/><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customXml" Target="../ink/ink39.xml"/><Relationship Id="rId24" Type="http://schemas.openxmlformats.org/officeDocument/2006/relationships/customXml" Target="../ink/ink47.xml"/><Relationship Id="rId32" Type="http://schemas.openxmlformats.org/officeDocument/2006/relationships/customXml" Target="../ink/ink51.xml"/><Relationship Id="rId37" Type="http://schemas.openxmlformats.org/officeDocument/2006/relationships/image" Target="../media/image65.png"/><Relationship Id="rId5" Type="http://schemas.openxmlformats.org/officeDocument/2006/relationships/customXml" Target="../ink/ink36.xml"/><Relationship Id="rId15" Type="http://schemas.openxmlformats.org/officeDocument/2006/relationships/customXml" Target="../ink/ink42.xml"/><Relationship Id="rId23" Type="http://schemas.openxmlformats.org/officeDocument/2006/relationships/image" Target="../media/image58.png"/><Relationship Id="rId28" Type="http://schemas.openxmlformats.org/officeDocument/2006/relationships/customXml" Target="../ink/ink49.xml"/><Relationship Id="rId36" Type="http://schemas.openxmlformats.org/officeDocument/2006/relationships/customXml" Target="../ink/ink53.xml"/><Relationship Id="rId10" Type="http://schemas.openxmlformats.org/officeDocument/2006/relationships/image" Target="../media/image53.png"/><Relationship Id="rId19" Type="http://schemas.openxmlformats.org/officeDocument/2006/relationships/image" Target="../media/image56.png"/><Relationship Id="rId31"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customXml" Target="../ink/ink38.xml"/><Relationship Id="rId14" Type="http://schemas.openxmlformats.org/officeDocument/2006/relationships/customXml" Target="../ink/ink41.xml"/><Relationship Id="rId22" Type="http://schemas.openxmlformats.org/officeDocument/2006/relationships/customXml" Target="../ink/ink46.xml"/><Relationship Id="rId27" Type="http://schemas.openxmlformats.org/officeDocument/2006/relationships/image" Target="../media/image60.png"/><Relationship Id="rId30" Type="http://schemas.openxmlformats.org/officeDocument/2006/relationships/customXml" Target="../ink/ink50.xml"/><Relationship Id="rId35"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customXml" Target="../ink/ink55.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56.xml"/><Relationship Id="rId1" Type="http://schemas.openxmlformats.org/officeDocument/2006/relationships/slideLayout" Target="../slideLayouts/slideLayout2.xml"/><Relationship Id="rId6" Type="http://schemas.openxmlformats.org/officeDocument/2006/relationships/customXml" Target="../ink/ink58.xml"/><Relationship Id="rId5" Type="http://schemas.openxmlformats.org/officeDocument/2006/relationships/image" Target="../media/image70.png"/><Relationship Id="rId4" Type="http://schemas.openxmlformats.org/officeDocument/2006/relationships/customXml" Target="../ink/ink57.xml"/></Relationships>
</file>

<file path=ppt/slides/_rels/slide22.xml.rels><?xml version="1.0" encoding="UTF-8" standalone="yes"?>
<Relationships xmlns="http://schemas.openxmlformats.org/package/2006/relationships"><Relationship Id="rId8" Type="http://schemas.openxmlformats.org/officeDocument/2006/relationships/customXml" Target="../ink/ink61.xml"/><Relationship Id="rId13"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3.png"/><Relationship Id="rId12" Type="http://schemas.openxmlformats.org/officeDocument/2006/relationships/customXml" Target="../ink/ink63.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customXml" Target="../ink/ink60.xml"/><Relationship Id="rId11" Type="http://schemas.openxmlformats.org/officeDocument/2006/relationships/image" Target="../media/image75.png"/><Relationship Id="rId5" Type="http://schemas.openxmlformats.org/officeDocument/2006/relationships/image" Target="../media/image52.png"/><Relationship Id="rId15" Type="http://schemas.openxmlformats.org/officeDocument/2006/relationships/image" Target="../media/image77.png"/><Relationship Id="rId10" Type="http://schemas.openxmlformats.org/officeDocument/2006/relationships/customXml" Target="../ink/ink62.xml"/><Relationship Id="rId4" Type="http://schemas.openxmlformats.org/officeDocument/2006/relationships/customXml" Target="../ink/ink59.xml"/><Relationship Id="rId9" Type="http://schemas.openxmlformats.org/officeDocument/2006/relationships/image" Target="../media/image74.png"/><Relationship Id="rId14" Type="http://schemas.openxmlformats.org/officeDocument/2006/relationships/customXml" Target="../ink/ink64.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6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66.xml"/></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customXml" Target="../ink/ink6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customXml" Target="../ink/ink67.xm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customXml" Target="../ink/ink69.xml"/></Relationships>
</file>

<file path=ppt/slides/_rels/slide25.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customXml" Target="../ink/ink71.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26" Type="http://schemas.openxmlformats.org/officeDocument/2006/relationships/customXml" Target="../ink/ink84.xml"/><Relationship Id="rId117" Type="http://schemas.openxmlformats.org/officeDocument/2006/relationships/image" Target="../media/image145.png"/><Relationship Id="rId21" Type="http://schemas.openxmlformats.org/officeDocument/2006/relationships/image" Target="../media/image97.png"/><Relationship Id="rId42" Type="http://schemas.openxmlformats.org/officeDocument/2006/relationships/customXml" Target="../ink/ink92.xml"/><Relationship Id="rId47" Type="http://schemas.openxmlformats.org/officeDocument/2006/relationships/image" Target="../media/image110.png"/><Relationship Id="rId63" Type="http://schemas.openxmlformats.org/officeDocument/2006/relationships/image" Target="../media/image118.png"/><Relationship Id="rId68" Type="http://schemas.openxmlformats.org/officeDocument/2006/relationships/customXml" Target="../ink/ink105.xml"/><Relationship Id="rId84" Type="http://schemas.openxmlformats.org/officeDocument/2006/relationships/customXml" Target="../ink/ink113.xml"/><Relationship Id="rId89" Type="http://schemas.openxmlformats.org/officeDocument/2006/relationships/image" Target="../media/image131.png"/><Relationship Id="rId112" Type="http://schemas.openxmlformats.org/officeDocument/2006/relationships/customXml" Target="../ink/ink127.xml"/><Relationship Id="rId133" Type="http://schemas.openxmlformats.org/officeDocument/2006/relationships/image" Target="../media/image153.png"/><Relationship Id="rId138" Type="http://schemas.openxmlformats.org/officeDocument/2006/relationships/customXml" Target="../ink/ink140.xml"/><Relationship Id="rId16" Type="http://schemas.openxmlformats.org/officeDocument/2006/relationships/customXml" Target="../ink/ink79.xml"/><Relationship Id="rId107" Type="http://schemas.openxmlformats.org/officeDocument/2006/relationships/image" Target="../media/image140.png"/><Relationship Id="rId11" Type="http://schemas.openxmlformats.org/officeDocument/2006/relationships/image" Target="../media/image92.png"/><Relationship Id="rId32" Type="http://schemas.openxmlformats.org/officeDocument/2006/relationships/customXml" Target="../ink/ink87.xml"/><Relationship Id="rId37" Type="http://schemas.openxmlformats.org/officeDocument/2006/relationships/image" Target="../media/image105.png"/><Relationship Id="rId53" Type="http://schemas.openxmlformats.org/officeDocument/2006/relationships/image" Target="../media/image113.png"/><Relationship Id="rId58" Type="http://schemas.openxmlformats.org/officeDocument/2006/relationships/customXml" Target="../ink/ink100.xml"/><Relationship Id="rId74" Type="http://schemas.openxmlformats.org/officeDocument/2006/relationships/customXml" Target="../ink/ink108.xml"/><Relationship Id="rId79" Type="http://schemas.openxmlformats.org/officeDocument/2006/relationships/image" Target="../media/image126.png"/><Relationship Id="rId102" Type="http://schemas.openxmlformats.org/officeDocument/2006/relationships/customXml" Target="../ink/ink122.xml"/><Relationship Id="rId123" Type="http://schemas.openxmlformats.org/officeDocument/2006/relationships/image" Target="../media/image148.png"/><Relationship Id="rId128" Type="http://schemas.openxmlformats.org/officeDocument/2006/relationships/customXml" Target="../ink/ink135.xml"/><Relationship Id="rId5" Type="http://schemas.openxmlformats.org/officeDocument/2006/relationships/image" Target="../media/image89.png"/><Relationship Id="rId90" Type="http://schemas.openxmlformats.org/officeDocument/2006/relationships/customXml" Target="../ink/ink116.xml"/><Relationship Id="rId95" Type="http://schemas.openxmlformats.org/officeDocument/2006/relationships/image" Target="../media/image134.png"/><Relationship Id="rId22" Type="http://schemas.openxmlformats.org/officeDocument/2006/relationships/customXml" Target="../ink/ink82.xml"/><Relationship Id="rId27" Type="http://schemas.openxmlformats.org/officeDocument/2006/relationships/image" Target="../media/image100.png"/><Relationship Id="rId43" Type="http://schemas.openxmlformats.org/officeDocument/2006/relationships/image" Target="../media/image108.png"/><Relationship Id="rId48" Type="http://schemas.openxmlformats.org/officeDocument/2006/relationships/customXml" Target="../ink/ink95.xml"/><Relationship Id="rId64" Type="http://schemas.openxmlformats.org/officeDocument/2006/relationships/customXml" Target="../ink/ink103.xml"/><Relationship Id="rId69" Type="http://schemas.openxmlformats.org/officeDocument/2006/relationships/image" Target="../media/image121.png"/><Relationship Id="rId113" Type="http://schemas.openxmlformats.org/officeDocument/2006/relationships/image" Target="../media/image143.png"/><Relationship Id="rId118" Type="http://schemas.openxmlformats.org/officeDocument/2006/relationships/customXml" Target="../ink/ink130.xml"/><Relationship Id="rId134" Type="http://schemas.openxmlformats.org/officeDocument/2006/relationships/customXml" Target="../ink/ink138.xml"/><Relationship Id="rId139" Type="http://schemas.openxmlformats.org/officeDocument/2006/relationships/image" Target="../media/image156.png"/><Relationship Id="rId8" Type="http://schemas.openxmlformats.org/officeDocument/2006/relationships/customXml" Target="../ink/ink75.xml"/><Relationship Id="rId51" Type="http://schemas.openxmlformats.org/officeDocument/2006/relationships/image" Target="../media/image112.png"/><Relationship Id="rId72" Type="http://schemas.openxmlformats.org/officeDocument/2006/relationships/customXml" Target="../ink/ink107.xml"/><Relationship Id="rId80" Type="http://schemas.openxmlformats.org/officeDocument/2006/relationships/customXml" Target="../ink/ink111.xml"/><Relationship Id="rId85" Type="http://schemas.openxmlformats.org/officeDocument/2006/relationships/image" Target="../media/image129.png"/><Relationship Id="rId93" Type="http://schemas.openxmlformats.org/officeDocument/2006/relationships/image" Target="../media/image133.png"/><Relationship Id="rId98" Type="http://schemas.openxmlformats.org/officeDocument/2006/relationships/customXml" Target="../ink/ink120.xml"/><Relationship Id="rId121" Type="http://schemas.openxmlformats.org/officeDocument/2006/relationships/image" Target="../media/image147.png"/><Relationship Id="rId3" Type="http://schemas.openxmlformats.org/officeDocument/2006/relationships/image" Target="../media/image88.png"/><Relationship Id="rId12" Type="http://schemas.openxmlformats.org/officeDocument/2006/relationships/customXml" Target="../ink/ink77.xml"/><Relationship Id="rId17" Type="http://schemas.openxmlformats.org/officeDocument/2006/relationships/image" Target="../media/image95.png"/><Relationship Id="rId25" Type="http://schemas.openxmlformats.org/officeDocument/2006/relationships/image" Target="../media/image99.png"/><Relationship Id="rId33" Type="http://schemas.openxmlformats.org/officeDocument/2006/relationships/image" Target="../media/image103.png"/><Relationship Id="rId38" Type="http://schemas.openxmlformats.org/officeDocument/2006/relationships/customXml" Target="../ink/ink90.xml"/><Relationship Id="rId46" Type="http://schemas.openxmlformats.org/officeDocument/2006/relationships/customXml" Target="../ink/ink94.xml"/><Relationship Id="rId59" Type="http://schemas.openxmlformats.org/officeDocument/2006/relationships/image" Target="../media/image116.png"/><Relationship Id="rId67" Type="http://schemas.openxmlformats.org/officeDocument/2006/relationships/image" Target="../media/image120.png"/><Relationship Id="rId103" Type="http://schemas.openxmlformats.org/officeDocument/2006/relationships/image" Target="../media/image138.png"/><Relationship Id="rId108" Type="http://schemas.openxmlformats.org/officeDocument/2006/relationships/customXml" Target="../ink/ink125.xml"/><Relationship Id="rId116" Type="http://schemas.openxmlformats.org/officeDocument/2006/relationships/customXml" Target="../ink/ink129.xml"/><Relationship Id="rId124" Type="http://schemas.openxmlformats.org/officeDocument/2006/relationships/customXml" Target="../ink/ink133.xml"/><Relationship Id="rId129" Type="http://schemas.openxmlformats.org/officeDocument/2006/relationships/image" Target="../media/image151.png"/><Relationship Id="rId137" Type="http://schemas.openxmlformats.org/officeDocument/2006/relationships/image" Target="../media/image155.png"/><Relationship Id="rId20" Type="http://schemas.openxmlformats.org/officeDocument/2006/relationships/customXml" Target="../ink/ink81.xml"/><Relationship Id="rId41" Type="http://schemas.openxmlformats.org/officeDocument/2006/relationships/image" Target="../media/image107.png"/><Relationship Id="rId54" Type="http://schemas.openxmlformats.org/officeDocument/2006/relationships/customXml" Target="../ink/ink98.xml"/><Relationship Id="rId62" Type="http://schemas.openxmlformats.org/officeDocument/2006/relationships/customXml" Target="../ink/ink102.xml"/><Relationship Id="rId70" Type="http://schemas.openxmlformats.org/officeDocument/2006/relationships/customXml" Target="../ink/ink106.xml"/><Relationship Id="rId75" Type="http://schemas.openxmlformats.org/officeDocument/2006/relationships/image" Target="../media/image124.png"/><Relationship Id="rId83" Type="http://schemas.openxmlformats.org/officeDocument/2006/relationships/image" Target="../media/image128.png"/><Relationship Id="rId88" Type="http://schemas.openxmlformats.org/officeDocument/2006/relationships/customXml" Target="../ink/ink115.xml"/><Relationship Id="rId91" Type="http://schemas.openxmlformats.org/officeDocument/2006/relationships/image" Target="../media/image132.png"/><Relationship Id="rId96" Type="http://schemas.openxmlformats.org/officeDocument/2006/relationships/customXml" Target="../ink/ink119.xml"/><Relationship Id="rId111" Type="http://schemas.openxmlformats.org/officeDocument/2006/relationships/image" Target="../media/image142.png"/><Relationship Id="rId132" Type="http://schemas.openxmlformats.org/officeDocument/2006/relationships/customXml" Target="../ink/ink137.xml"/><Relationship Id="rId140"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customXml" Target="../ink/ink74.xml"/><Relationship Id="rId15" Type="http://schemas.openxmlformats.org/officeDocument/2006/relationships/image" Target="../media/image94.png"/><Relationship Id="rId23" Type="http://schemas.openxmlformats.org/officeDocument/2006/relationships/image" Target="../media/image98.png"/><Relationship Id="rId28" Type="http://schemas.openxmlformats.org/officeDocument/2006/relationships/customXml" Target="../ink/ink85.xml"/><Relationship Id="rId36" Type="http://schemas.openxmlformats.org/officeDocument/2006/relationships/customXml" Target="../ink/ink89.xml"/><Relationship Id="rId49" Type="http://schemas.openxmlformats.org/officeDocument/2006/relationships/image" Target="../media/image111.png"/><Relationship Id="rId57" Type="http://schemas.openxmlformats.org/officeDocument/2006/relationships/image" Target="../media/image115.png"/><Relationship Id="rId106" Type="http://schemas.openxmlformats.org/officeDocument/2006/relationships/customXml" Target="../ink/ink124.xml"/><Relationship Id="rId114" Type="http://schemas.openxmlformats.org/officeDocument/2006/relationships/customXml" Target="../ink/ink128.xml"/><Relationship Id="rId119" Type="http://schemas.openxmlformats.org/officeDocument/2006/relationships/image" Target="../media/image146.png"/><Relationship Id="rId127" Type="http://schemas.openxmlformats.org/officeDocument/2006/relationships/image" Target="../media/image150.png"/><Relationship Id="rId10" Type="http://schemas.openxmlformats.org/officeDocument/2006/relationships/customXml" Target="../ink/ink76.xml"/><Relationship Id="rId31" Type="http://schemas.openxmlformats.org/officeDocument/2006/relationships/image" Target="../media/image102.png"/><Relationship Id="rId44" Type="http://schemas.openxmlformats.org/officeDocument/2006/relationships/customXml" Target="../ink/ink93.xml"/><Relationship Id="rId52" Type="http://schemas.openxmlformats.org/officeDocument/2006/relationships/customXml" Target="../ink/ink97.xml"/><Relationship Id="rId60" Type="http://schemas.openxmlformats.org/officeDocument/2006/relationships/customXml" Target="../ink/ink101.xml"/><Relationship Id="rId65" Type="http://schemas.openxmlformats.org/officeDocument/2006/relationships/image" Target="../media/image119.png"/><Relationship Id="rId73" Type="http://schemas.openxmlformats.org/officeDocument/2006/relationships/image" Target="../media/image123.png"/><Relationship Id="rId78" Type="http://schemas.openxmlformats.org/officeDocument/2006/relationships/customXml" Target="../ink/ink110.xml"/><Relationship Id="rId81" Type="http://schemas.openxmlformats.org/officeDocument/2006/relationships/image" Target="../media/image127.png"/><Relationship Id="rId86" Type="http://schemas.openxmlformats.org/officeDocument/2006/relationships/customXml" Target="../ink/ink114.xml"/><Relationship Id="rId94" Type="http://schemas.openxmlformats.org/officeDocument/2006/relationships/customXml" Target="../ink/ink118.xml"/><Relationship Id="rId99" Type="http://schemas.openxmlformats.org/officeDocument/2006/relationships/image" Target="../media/image136.png"/><Relationship Id="rId101" Type="http://schemas.openxmlformats.org/officeDocument/2006/relationships/image" Target="../media/image137.png"/><Relationship Id="rId122" Type="http://schemas.openxmlformats.org/officeDocument/2006/relationships/customXml" Target="../ink/ink132.xml"/><Relationship Id="rId130" Type="http://schemas.openxmlformats.org/officeDocument/2006/relationships/customXml" Target="../ink/ink136.xml"/><Relationship Id="rId135" Type="http://schemas.openxmlformats.org/officeDocument/2006/relationships/image" Target="../media/image154.png"/><Relationship Id="rId4" Type="http://schemas.openxmlformats.org/officeDocument/2006/relationships/customXml" Target="../ink/ink73.xml"/><Relationship Id="rId9" Type="http://schemas.openxmlformats.org/officeDocument/2006/relationships/image" Target="../media/image91.png"/><Relationship Id="rId13" Type="http://schemas.openxmlformats.org/officeDocument/2006/relationships/image" Target="../media/image93.png"/><Relationship Id="rId18" Type="http://schemas.openxmlformats.org/officeDocument/2006/relationships/customXml" Target="../ink/ink80.xml"/><Relationship Id="rId39" Type="http://schemas.openxmlformats.org/officeDocument/2006/relationships/image" Target="../media/image106.png"/><Relationship Id="rId109" Type="http://schemas.openxmlformats.org/officeDocument/2006/relationships/image" Target="../media/image141.png"/><Relationship Id="rId34" Type="http://schemas.openxmlformats.org/officeDocument/2006/relationships/customXml" Target="../ink/ink88.xml"/><Relationship Id="rId50" Type="http://schemas.openxmlformats.org/officeDocument/2006/relationships/customXml" Target="../ink/ink96.xml"/><Relationship Id="rId55" Type="http://schemas.openxmlformats.org/officeDocument/2006/relationships/image" Target="../media/image114.png"/><Relationship Id="rId76" Type="http://schemas.openxmlformats.org/officeDocument/2006/relationships/customXml" Target="../ink/ink109.xml"/><Relationship Id="rId97" Type="http://schemas.openxmlformats.org/officeDocument/2006/relationships/image" Target="../media/image135.png"/><Relationship Id="rId104" Type="http://schemas.openxmlformats.org/officeDocument/2006/relationships/customXml" Target="../ink/ink123.xml"/><Relationship Id="rId120" Type="http://schemas.openxmlformats.org/officeDocument/2006/relationships/customXml" Target="../ink/ink131.xml"/><Relationship Id="rId125" Type="http://schemas.openxmlformats.org/officeDocument/2006/relationships/image" Target="../media/image149.png"/><Relationship Id="rId141" Type="http://schemas.openxmlformats.org/officeDocument/2006/relationships/image" Target="../media/image157.png"/><Relationship Id="rId7" Type="http://schemas.openxmlformats.org/officeDocument/2006/relationships/image" Target="../media/image90.png"/><Relationship Id="rId71" Type="http://schemas.openxmlformats.org/officeDocument/2006/relationships/image" Target="../media/image122.png"/><Relationship Id="rId92" Type="http://schemas.openxmlformats.org/officeDocument/2006/relationships/customXml" Target="../ink/ink117.xml"/><Relationship Id="rId2" Type="http://schemas.openxmlformats.org/officeDocument/2006/relationships/customXml" Target="../ink/ink72.xml"/><Relationship Id="rId29" Type="http://schemas.openxmlformats.org/officeDocument/2006/relationships/image" Target="../media/image101.png"/><Relationship Id="rId24" Type="http://schemas.openxmlformats.org/officeDocument/2006/relationships/customXml" Target="../ink/ink83.xml"/><Relationship Id="rId40" Type="http://schemas.openxmlformats.org/officeDocument/2006/relationships/customXml" Target="../ink/ink91.xml"/><Relationship Id="rId45" Type="http://schemas.openxmlformats.org/officeDocument/2006/relationships/image" Target="../media/image109.png"/><Relationship Id="rId66" Type="http://schemas.openxmlformats.org/officeDocument/2006/relationships/customXml" Target="../ink/ink104.xml"/><Relationship Id="rId87" Type="http://schemas.openxmlformats.org/officeDocument/2006/relationships/image" Target="../media/image130.png"/><Relationship Id="rId110" Type="http://schemas.openxmlformats.org/officeDocument/2006/relationships/customXml" Target="../ink/ink126.xml"/><Relationship Id="rId115" Type="http://schemas.openxmlformats.org/officeDocument/2006/relationships/image" Target="../media/image144.png"/><Relationship Id="rId131" Type="http://schemas.openxmlformats.org/officeDocument/2006/relationships/image" Target="../media/image152.png"/><Relationship Id="rId136" Type="http://schemas.openxmlformats.org/officeDocument/2006/relationships/customXml" Target="../ink/ink139.xml"/><Relationship Id="rId61" Type="http://schemas.openxmlformats.org/officeDocument/2006/relationships/image" Target="../media/image117.png"/><Relationship Id="rId82" Type="http://schemas.openxmlformats.org/officeDocument/2006/relationships/customXml" Target="../ink/ink112.xml"/><Relationship Id="rId19" Type="http://schemas.openxmlformats.org/officeDocument/2006/relationships/image" Target="../media/image96.png"/><Relationship Id="rId14" Type="http://schemas.openxmlformats.org/officeDocument/2006/relationships/customXml" Target="../ink/ink78.xml"/><Relationship Id="rId30" Type="http://schemas.openxmlformats.org/officeDocument/2006/relationships/customXml" Target="../ink/ink86.xml"/><Relationship Id="rId35" Type="http://schemas.openxmlformats.org/officeDocument/2006/relationships/image" Target="../media/image104.png"/><Relationship Id="rId56" Type="http://schemas.openxmlformats.org/officeDocument/2006/relationships/customXml" Target="../ink/ink99.xml"/><Relationship Id="rId77" Type="http://schemas.openxmlformats.org/officeDocument/2006/relationships/image" Target="../media/image125.png"/><Relationship Id="rId100" Type="http://schemas.openxmlformats.org/officeDocument/2006/relationships/customXml" Target="../ink/ink121.xml"/><Relationship Id="rId105" Type="http://schemas.openxmlformats.org/officeDocument/2006/relationships/image" Target="../media/image139.png"/><Relationship Id="rId126" Type="http://schemas.openxmlformats.org/officeDocument/2006/relationships/customXml" Target="../ink/ink134.xml"/></Relationships>
</file>

<file path=ppt/slides/_rels/slide2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customXml" Target="../ink/ink142.xml"/><Relationship Id="rId1" Type="http://schemas.openxmlformats.org/officeDocument/2006/relationships/slideLayout" Target="../slideLayouts/slideLayout2.xml"/><Relationship Id="rId6" Type="http://schemas.openxmlformats.org/officeDocument/2006/relationships/customXml" Target="../ink/ink144.xml"/><Relationship Id="rId5" Type="http://schemas.openxmlformats.org/officeDocument/2006/relationships/image" Target="../media/image159.png"/><Relationship Id="rId4" Type="http://schemas.openxmlformats.org/officeDocument/2006/relationships/customXml" Target="../ink/ink143.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customXml" Target="../ink/ink145.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customXml" Target="../ink/ink146.xml"/></Relationships>
</file>

<file path=ppt/slides/_rels/slide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customXml" Target="../ink/ink147.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customXml" Target="../ink/ink148.xml"/></Relationships>
</file>

<file path=ppt/slides/_rels/slide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customXml" Target="../ink/ink149.xml"/><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customXml" Target="../ink/ink150.xml"/><Relationship Id="rId4" Type="http://schemas.openxmlformats.org/officeDocument/2006/relationships/image" Target="../media/image171.png"/></Relationships>
</file>

<file path=ppt/slides/_rels/slide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3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customXml" Target="../ink/ink15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8" Type="http://schemas.openxmlformats.org/officeDocument/2006/relationships/customXml" Target="../ink/ink154.xml"/><Relationship Id="rId3" Type="http://schemas.openxmlformats.org/officeDocument/2006/relationships/image" Target="../media/image177.png"/><Relationship Id="rId21" Type="http://schemas.openxmlformats.org/officeDocument/2006/relationships/image" Target="../media/image183.png"/><Relationship Id="rId7" Type="http://schemas.openxmlformats.org/officeDocument/2006/relationships/image" Target="../media/image180.png"/><Relationship Id="rId17" Type="http://schemas.openxmlformats.org/officeDocument/2006/relationships/image" Target="../media/image181.png"/><Relationship Id="rId2" Type="http://schemas.openxmlformats.org/officeDocument/2006/relationships/notesSlide" Target="../notesSlides/notesSlide5.xml"/><Relationship Id="rId16" Type="http://schemas.openxmlformats.org/officeDocument/2006/relationships/customXml" Target="../ink/ink153.xml"/><Relationship Id="rId20" Type="http://schemas.openxmlformats.org/officeDocument/2006/relationships/customXml" Target="../ink/ink155.xml"/><Relationship Id="rId1" Type="http://schemas.openxmlformats.org/officeDocument/2006/relationships/slideLayout" Target="../slideLayouts/slideLayout2.xml"/><Relationship Id="rId6" Type="http://schemas.openxmlformats.org/officeDocument/2006/relationships/customXml" Target="../ink/ink152.xml"/><Relationship Id="rId5" Type="http://schemas.openxmlformats.org/officeDocument/2006/relationships/image" Target="../media/image179.png"/><Relationship Id="rId19" Type="http://schemas.openxmlformats.org/officeDocument/2006/relationships/image" Target="../media/image182.png"/><Relationship Id="rId4" Type="http://schemas.openxmlformats.org/officeDocument/2006/relationships/image" Target="../media/image178.png"/><Relationship Id="rId22" Type="http://schemas.openxmlformats.org/officeDocument/2006/relationships/customXml" Target="../ink/ink156.xml"/></Relationships>
</file>

<file path=ppt/slides/_rels/slide37.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customXml" Target="../ink/ink1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customXml" Target="../ink/ink159.xml"/><Relationship Id="rId3" Type="http://schemas.openxmlformats.org/officeDocument/2006/relationships/customXml" Target="../ink/ink158.xml"/><Relationship Id="rId21" Type="http://schemas.openxmlformats.org/officeDocument/2006/relationships/customXml" Target="../ink/ink161.xml"/><Relationship Id="rId2" Type="http://schemas.openxmlformats.org/officeDocument/2006/relationships/notesSlide" Target="../notesSlides/notesSlide9.xml"/><Relationship Id="rId20" Type="http://schemas.openxmlformats.org/officeDocument/2006/relationships/image" Target="../media/image188.png"/><Relationship Id="rId1" Type="http://schemas.openxmlformats.org/officeDocument/2006/relationships/slideLayout" Target="../slideLayouts/slideLayout2.xml"/><Relationship Id="rId24" Type="http://schemas.openxmlformats.org/officeDocument/2006/relationships/image" Target="../media/image190.png"/><Relationship Id="rId23" Type="http://schemas.openxmlformats.org/officeDocument/2006/relationships/customXml" Target="../ink/ink162.xml"/><Relationship Id="rId19" Type="http://schemas.openxmlformats.org/officeDocument/2006/relationships/customXml" Target="../ink/ink160.xml"/><Relationship Id="rId4" Type="http://schemas.openxmlformats.org/officeDocument/2006/relationships/image" Target="../media/image186.png"/><Relationship Id="rId14" Type="http://schemas.openxmlformats.org/officeDocument/2006/relationships/image" Target="../media/image187.png"/><Relationship Id="rId22" Type="http://schemas.openxmlformats.org/officeDocument/2006/relationships/image" Target="../media/image18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2.png"/><Relationship Id="rId12"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customXml" Target="../ink/ink165.xml"/><Relationship Id="rId5" Type="http://schemas.openxmlformats.org/officeDocument/2006/relationships/customXml" Target="../ink/ink163.xml"/><Relationship Id="rId10" Type="http://schemas.openxmlformats.org/officeDocument/2006/relationships/image" Target="../media/image195.png"/><Relationship Id="rId4" Type="http://schemas.openxmlformats.org/officeDocument/2006/relationships/image" Target="../media/image193.emf"/><Relationship Id="rId9" Type="http://schemas.openxmlformats.org/officeDocument/2006/relationships/customXml" Target="../ink/ink164.xml"/></Relationships>
</file>

<file path=ppt/slides/_rels/slide44.xml.rels><?xml version="1.0" encoding="UTF-8" standalone="yes"?>
<Relationships xmlns="http://schemas.openxmlformats.org/package/2006/relationships"><Relationship Id="rId8" Type="http://schemas.openxmlformats.org/officeDocument/2006/relationships/customXml" Target="../ink/ink168.xml"/><Relationship Id="rId13" Type="http://schemas.openxmlformats.org/officeDocument/2006/relationships/image" Target="../media/image202.png"/><Relationship Id="rId3" Type="http://schemas.openxmlformats.org/officeDocument/2006/relationships/image" Target="../media/image197.emf"/><Relationship Id="rId7" Type="http://schemas.openxmlformats.org/officeDocument/2006/relationships/image" Target="../media/image199.png"/><Relationship Id="rId12" Type="http://schemas.openxmlformats.org/officeDocument/2006/relationships/customXml" Target="../ink/ink17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167.xml"/><Relationship Id="rId11" Type="http://schemas.openxmlformats.org/officeDocument/2006/relationships/image" Target="../media/image201.png"/><Relationship Id="rId5" Type="http://schemas.openxmlformats.org/officeDocument/2006/relationships/image" Target="../media/image198.png"/><Relationship Id="rId10" Type="http://schemas.openxmlformats.org/officeDocument/2006/relationships/customXml" Target="../ink/ink169.xml"/><Relationship Id="rId4" Type="http://schemas.openxmlformats.org/officeDocument/2006/relationships/customXml" Target="../ink/ink166.xml"/><Relationship Id="rId9"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5.xml"/><Relationship Id="rId1" Type="http://schemas.openxmlformats.org/officeDocument/2006/relationships/slideLayout" Target="../slideLayouts/slideLayout2.xml"/><Relationship Id="rId11" Type="http://schemas.openxmlformats.org/officeDocument/2006/relationships/image" Target="../media/image207.png"/><Relationship Id="rId5" Type="http://schemas.openxmlformats.org/officeDocument/2006/relationships/image" Target="../media/image206.png"/><Relationship Id="rId10" Type="http://schemas.openxmlformats.org/officeDocument/2006/relationships/customXml" Target="../ink/ink173.xml"/><Relationship Id="rId4" Type="http://schemas.openxmlformats.org/officeDocument/2006/relationships/customXml" Target="../ink/ink172.xml"/></Relationships>
</file>

<file path=ppt/slides/_rels/slide47.xml.rels><?xml version="1.0" encoding="UTF-8" standalone="yes"?>
<Relationships xmlns="http://schemas.openxmlformats.org/package/2006/relationships"><Relationship Id="rId8" Type="http://schemas.openxmlformats.org/officeDocument/2006/relationships/customXml" Target="../ink/ink176.xml"/><Relationship Id="rId3" Type="http://schemas.openxmlformats.org/officeDocument/2006/relationships/image" Target="../media/image208.jpeg"/><Relationship Id="rId7" Type="http://schemas.openxmlformats.org/officeDocument/2006/relationships/image" Target="../media/image2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175.xml"/><Relationship Id="rId5" Type="http://schemas.openxmlformats.org/officeDocument/2006/relationships/image" Target="../media/image209.png"/><Relationship Id="rId4" Type="http://schemas.openxmlformats.org/officeDocument/2006/relationships/customXml" Target="../ink/ink174.xml"/><Relationship Id="rId9" Type="http://schemas.openxmlformats.org/officeDocument/2006/relationships/image" Target="../media/image211.png"/></Relationships>
</file>

<file path=ppt/slides/_rels/slide48.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4.emf"/><Relationship Id="rId4" Type="http://schemas.openxmlformats.org/officeDocument/2006/relationships/image" Target="../media/image213.emf"/></Relationships>
</file>

<file path=ppt/slides/_rels/slide49.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customXml" Target="../ink/ink177.xml"/></Relationships>
</file>

<file path=ppt/slides/_rels/slide5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customXml" Target="../ink/ink17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42" Type="http://schemas.openxmlformats.org/officeDocument/2006/relationships/customXml" Target="../ink/ink180.xml"/><Relationship Id="rId138" Type="http://schemas.openxmlformats.org/officeDocument/2006/relationships/image" Target="../media/image222.png"/><Relationship Id="rId137" Type="http://schemas.openxmlformats.org/officeDocument/2006/relationships/customXml" Target="../ink/ink181.xml"/><Relationship Id="rId2" Type="http://schemas.openxmlformats.org/officeDocument/2006/relationships/customXml" Target="../ink/ink179.xml"/><Relationship Id="rId140" Type="http://schemas.openxmlformats.org/officeDocument/2006/relationships/image" Target="../media/image223.png"/><Relationship Id="rId1" Type="http://schemas.openxmlformats.org/officeDocument/2006/relationships/slideLayout" Target="../slideLayouts/slideLayout2.xml"/><Relationship Id="rId43" Type="http://schemas.openxmlformats.org/officeDocument/2006/relationships/image" Target="../media/image221.png"/><Relationship Id="rId139" Type="http://schemas.openxmlformats.org/officeDocument/2006/relationships/customXml" Target="../ink/ink182.xml"/></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42" Type="http://schemas.openxmlformats.org/officeDocument/2006/relationships/customXml" Target="../ink/ink184.xml"/><Relationship Id="rId2" Type="http://schemas.openxmlformats.org/officeDocument/2006/relationships/customXml" Target="../ink/ink183.xml"/><Relationship Id="rId1" Type="http://schemas.openxmlformats.org/officeDocument/2006/relationships/slideLayout" Target="../slideLayouts/slideLayout2.xml"/><Relationship Id="rId44" Type="http://schemas.openxmlformats.org/officeDocument/2006/relationships/image" Target="../media/image224.png"/><Relationship Id="rId43" Type="http://schemas.openxmlformats.org/officeDocument/2006/relationships/image" Target="../media/image221.png"/></Relationships>
</file>

<file path=ppt/slides/_rels/slide5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customXml" Target="../ink/ink185.xml"/></Relationships>
</file>

<file path=ppt/slides/_rels/slide5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customXml" Target="../ink/ink186.xml"/></Relationships>
</file>

<file path=ppt/slides/_rels/slide5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customXml" Target="../ink/ink187.xml"/></Relationships>
</file>

<file path=ppt/slides/_rels/slide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customXml" Target="../ink/ink18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4.png"/><Relationship Id="rId2" Type="http://schemas.openxmlformats.org/officeDocument/2006/relationships/customXml" Target="../ink/ink189.xml"/><Relationship Id="rId1" Type="http://schemas.openxmlformats.org/officeDocument/2006/relationships/slideLayout" Target="../slideLayouts/slideLayout2.xml"/><Relationship Id="rId6" Type="http://schemas.openxmlformats.org/officeDocument/2006/relationships/customXml" Target="../ink/ink191.xml"/><Relationship Id="rId5" Type="http://schemas.openxmlformats.org/officeDocument/2006/relationships/image" Target="../media/image233.png"/><Relationship Id="rId4" Type="http://schemas.openxmlformats.org/officeDocument/2006/relationships/customXml" Target="../ink/ink190.xml"/></Relationships>
</file>

<file path=ppt/slides/_rels/slide61.xml.rels><?xml version="1.0" encoding="UTF-8" standalone="yes"?>
<Relationships xmlns="http://schemas.openxmlformats.org/package/2006/relationships"><Relationship Id="rId8" Type="http://schemas.openxmlformats.org/officeDocument/2006/relationships/customXml" Target="../ink/ink195.xml"/><Relationship Id="rId3" Type="http://schemas.openxmlformats.org/officeDocument/2006/relationships/image" Target="../media/image235.png"/><Relationship Id="rId7" Type="http://schemas.openxmlformats.org/officeDocument/2006/relationships/image" Target="../media/image237.png"/><Relationship Id="rId2" Type="http://schemas.openxmlformats.org/officeDocument/2006/relationships/customXml" Target="../ink/ink192.xml"/><Relationship Id="rId1" Type="http://schemas.openxmlformats.org/officeDocument/2006/relationships/slideLayout" Target="../slideLayouts/slideLayout2.xml"/><Relationship Id="rId6" Type="http://schemas.openxmlformats.org/officeDocument/2006/relationships/customXml" Target="../ink/ink194.xml"/><Relationship Id="rId11" Type="http://schemas.openxmlformats.org/officeDocument/2006/relationships/image" Target="../media/image239.png"/><Relationship Id="rId5" Type="http://schemas.openxmlformats.org/officeDocument/2006/relationships/image" Target="../media/image236.png"/><Relationship Id="rId10" Type="http://schemas.openxmlformats.org/officeDocument/2006/relationships/customXml" Target="../ink/ink196.xml"/><Relationship Id="rId4" Type="http://schemas.openxmlformats.org/officeDocument/2006/relationships/customXml" Target="../ink/ink193.xml"/><Relationship Id="rId9" Type="http://schemas.openxmlformats.org/officeDocument/2006/relationships/image" Target="../media/image2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customXml" Target="../ink/ink19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customXml" Target="../ink/ink200.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customXml" Target="../ink/ink201.xml"/></Relationships>
</file>

<file path=ppt/slides/_rels/slide6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customXml" Target="../ink/ink20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0.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20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7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7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customXml" Target="../ink/ink205.xml"/><Relationship Id="rId4" Type="http://schemas.openxmlformats.org/officeDocument/2006/relationships/image" Target="../media/image253.emf"/></Relationships>
</file>

<file path=ppt/slides/_rels/slide7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customXml" Target="../ink/ink206.xml"/><Relationship Id="rId4" Type="http://schemas.openxmlformats.org/officeDocument/2006/relationships/image" Target="../media/image256.emf"/></Relationships>
</file>

<file path=ppt/slides/_rels/slide76.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customXml" Target="../ink/ink20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2.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0.emf"/><Relationship Id="rId4" Type="http://schemas.openxmlformats.org/officeDocument/2006/relationships/image" Target="../media/image269.emf"/></Relationships>
</file>

<file path=ppt/slides/_rels/slide8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8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4.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9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9.png"/></Relationships>
</file>

<file path=ppt/slides/_rels/slide9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6753"/>
            <a:ext cx="7772400" cy="2403698"/>
          </a:xfrm>
        </p:spPr>
        <p:txBody>
          <a:bodyPr>
            <a:normAutofit/>
          </a:bodyPr>
          <a:lstStyle/>
          <a:p>
            <a:r>
              <a:rPr lang="en-US" dirty="0" err="1"/>
              <a:t>Chương</a:t>
            </a:r>
            <a:r>
              <a:rPr lang="en-US" dirty="0"/>
              <a:t> V. </a:t>
            </a:r>
            <a:r>
              <a:rPr lang="en-US" dirty="0" err="1"/>
              <a:t>Hệ</a:t>
            </a:r>
            <a:r>
              <a:rPr lang="en-US" dirty="0"/>
              <a:t> </a:t>
            </a:r>
            <a:r>
              <a:rPr lang="en-US" dirty="0" err="1"/>
              <a:t>thống</a:t>
            </a:r>
            <a:r>
              <a:rPr lang="en-US" dirty="0"/>
              <a:t> </a:t>
            </a:r>
            <a:r>
              <a:rPr lang="en-US" dirty="0" err="1"/>
              <a:t>thông</a:t>
            </a:r>
            <a:r>
              <a:rPr lang="en-US" dirty="0"/>
              <a:t> tin </a:t>
            </a:r>
            <a:r>
              <a:rPr lang="en-US" dirty="0" err="1">
                <a:solidFill>
                  <a:srgbClr val="FF0000"/>
                </a:solidFill>
              </a:rPr>
              <a:t>di</a:t>
            </a:r>
            <a:r>
              <a:rPr lang="en-US" dirty="0">
                <a:solidFill>
                  <a:srgbClr val="FF0000"/>
                </a:solidFill>
              </a:rPr>
              <a:t> </a:t>
            </a:r>
            <a:r>
              <a:rPr lang="en-US" dirty="0" err="1">
                <a:solidFill>
                  <a:srgbClr val="FF0000"/>
                </a:solidFill>
              </a:rPr>
              <a:t>động</a:t>
            </a:r>
            <a:r>
              <a:rPr lang="en-US" dirty="0"/>
              <a:t> </a:t>
            </a:r>
            <a:r>
              <a:rPr lang="en-US" dirty="0" err="1"/>
              <a:t>mạng</a:t>
            </a:r>
            <a:r>
              <a:rPr lang="en-US" dirty="0"/>
              <a:t> </a:t>
            </a:r>
            <a:r>
              <a:rPr lang="en-US" dirty="0" err="1">
                <a:solidFill>
                  <a:srgbClr val="FF0000"/>
                </a:solidFill>
              </a:rPr>
              <a:t>tế</a:t>
            </a:r>
            <a:r>
              <a:rPr lang="en-US" dirty="0">
                <a:solidFill>
                  <a:srgbClr val="FF0000"/>
                </a:solidFill>
              </a:rPr>
              <a:t> </a:t>
            </a:r>
            <a:r>
              <a:rPr lang="en-US" dirty="0" err="1">
                <a:solidFill>
                  <a:srgbClr val="FF0000"/>
                </a:solidFill>
              </a:rPr>
              <a:t>bào</a:t>
            </a:r>
            <a:r>
              <a:rPr lang="en-US" dirty="0"/>
              <a:t/>
            </a:r>
            <a:br>
              <a:rPr lang="en-US" dirty="0"/>
            </a:br>
            <a:r>
              <a:rPr lang="en-US" dirty="0"/>
              <a:t>(</a:t>
            </a:r>
            <a:r>
              <a:rPr lang="en-US" dirty="0">
                <a:solidFill>
                  <a:srgbClr val="FF0000"/>
                </a:solidFill>
              </a:rPr>
              <a:t>Cellular mobile </a:t>
            </a:r>
            <a:r>
              <a:rPr lang="en-US" dirty="0"/>
              <a:t>com. sys.)</a:t>
            </a:r>
          </a:p>
        </p:txBody>
      </p:sp>
      <p:sp>
        <p:nvSpPr>
          <p:cNvPr id="3" name="Subtitle 2"/>
          <p:cNvSpPr>
            <a:spLocks noGrp="1"/>
          </p:cNvSpPr>
          <p:nvPr>
            <p:ph type="subTitle" idx="1"/>
          </p:nvPr>
        </p:nvSpPr>
        <p:spPr/>
        <p:txBody>
          <a:bodyPr/>
          <a:lstStyle/>
          <a:p>
            <a:r>
              <a:rPr lang="en-US" dirty="0"/>
              <a:t>Chuyen T. Nguyen</a:t>
            </a:r>
          </a:p>
          <a:p>
            <a:r>
              <a:rPr lang="en-US" dirty="0"/>
              <a:t>2018.1</a:t>
            </a:r>
          </a:p>
        </p:txBody>
      </p:sp>
      <p:sp>
        <p:nvSpPr>
          <p:cNvPr id="4" name="Slide Number Placeholder 3"/>
          <p:cNvSpPr>
            <a:spLocks noGrp="1"/>
          </p:cNvSpPr>
          <p:nvPr>
            <p:ph type="sldNum" sz="quarter" idx="12"/>
          </p:nvPr>
        </p:nvSpPr>
        <p:spPr/>
        <p:txBody>
          <a:bodyPr/>
          <a:lstStyle/>
          <a:p>
            <a:fld id="{3222BCFA-7D94-401A-AE6A-021CA7618D8F}" type="slidenum">
              <a:rPr lang="en-US" smtClean="0"/>
              <a:pPr/>
              <a:t>1</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06CC9BA9-15F6-4343-A8C3-DAD28DE72D6E}"/>
                  </a:ext>
                </a:extLst>
              </p14:cNvPr>
              <p14:cNvContentPartPr/>
              <p14:nvPr/>
            </p14:nvContentPartPr>
            <p14:xfrm>
              <a:off x="10001921" y="1937337"/>
              <a:ext cx="5760" cy="360"/>
            </p14:xfrm>
          </p:contentPart>
        </mc:Choice>
        <mc:Fallback>
          <p:pic>
            <p:nvPicPr>
              <p:cNvPr id="6" name="Ink 5">
                <a:extLst>
                  <a:ext uri="{FF2B5EF4-FFF2-40B4-BE49-F238E27FC236}">
                    <a16:creationId xmlns:a16="http://schemas.microsoft.com/office/drawing/2014/main" xmlns="" xmlns:p14="http://schemas.microsoft.com/office/powerpoint/2010/main" id="{06CC9BA9-15F6-4343-A8C3-DAD28DE72D6E}"/>
                  </a:ext>
                </a:extLst>
              </p:cNvPr>
              <p:cNvPicPr/>
              <p:nvPr/>
            </p:nvPicPr>
            <p:blipFill>
              <a:blip r:embed="rId3" cstate="print"/>
              <a:stretch>
                <a:fillRect/>
              </a:stretch>
            </p:blipFill>
            <p:spPr>
              <a:xfrm>
                <a:off x="9984281" y="1919337"/>
                <a:ext cx="41400" cy="36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BE8A6D08-9036-429E-A497-02D4A7726756}"/>
                  </a:ext>
                </a:extLst>
              </p14:cNvPr>
              <p14:cNvContentPartPr/>
              <p14:nvPr/>
            </p14:nvContentPartPr>
            <p14:xfrm>
              <a:off x="240480" y="335880"/>
              <a:ext cx="8839080" cy="6487560"/>
            </p14:xfrm>
          </p:contentPart>
        </mc:Choice>
        <mc:Fallback>
          <p:pic>
            <p:nvPicPr>
              <p:cNvPr id="7" name="Ink 6">
                <a:extLst>
                  <a:ext uri="{FF2B5EF4-FFF2-40B4-BE49-F238E27FC236}">
                    <a16:creationId xmlns:a16="http://schemas.microsoft.com/office/drawing/2014/main" xmlns="" xmlns:p14="http://schemas.microsoft.com/office/powerpoint/2010/main" id="{BE8A6D08-9036-429E-A497-02D4A7726756}"/>
                  </a:ext>
                </a:extLst>
              </p:cNvPr>
              <p:cNvPicPr/>
              <p:nvPr/>
            </p:nvPicPr>
            <p:blipFill>
              <a:blip r:embed="rId5" cstate="print"/>
              <a:stretch>
                <a:fillRect/>
              </a:stretch>
            </p:blipFill>
            <p:spPr>
              <a:xfrm>
                <a:off x="231120" y="326520"/>
                <a:ext cx="8857800" cy="650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8" name="Ink 7">
                <a:extLst>
                  <a:ext uri="{FF2B5EF4-FFF2-40B4-BE49-F238E27FC236}">
                    <a16:creationId xmlns:a16="http://schemas.microsoft.com/office/drawing/2014/main" id="{238592F6-4619-497E-A21D-00A05F4508C4}"/>
                  </a:ext>
                </a:extLst>
              </p14:cNvPr>
              <p14:cNvContentPartPr/>
              <p14:nvPr/>
            </p14:nvContentPartPr>
            <p14:xfrm>
              <a:off x="5249880" y="6263640"/>
              <a:ext cx="2268000" cy="596520"/>
            </p14:xfrm>
          </p:contentPart>
        </mc:Choice>
        <mc:Fallback>
          <p:pic>
            <p:nvPicPr>
              <p:cNvPr id="8" name="Ink 7">
                <a:extLst>
                  <a:ext uri="{FF2B5EF4-FFF2-40B4-BE49-F238E27FC236}">
                    <a16:creationId xmlns:a16="http://schemas.microsoft.com/office/drawing/2014/main" xmlns="" xmlns:p14="http://schemas.microsoft.com/office/powerpoint/2010/main" id="{238592F6-4619-497E-A21D-00A05F4508C4}"/>
                  </a:ext>
                </a:extLst>
              </p:cNvPr>
              <p:cNvPicPr/>
              <p:nvPr/>
            </p:nvPicPr>
            <p:blipFill>
              <a:blip r:embed="rId7" cstate="print"/>
              <a:stretch>
                <a:fillRect/>
              </a:stretch>
            </p:blipFill>
            <p:spPr>
              <a:xfrm>
                <a:off x="5240520" y="6254280"/>
                <a:ext cx="2286720" cy="6152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179512" y="2276872"/>
            <a:ext cx="8662343" cy="4214787"/>
          </a:xfrm>
          <a:prstGeom prst="rect">
            <a:avLst/>
          </a:prstGeom>
          <a:noFill/>
          <a:ln w="9525">
            <a:noFill/>
            <a:miter lim="800000"/>
            <a:headEnd/>
            <a:tailEnd/>
          </a:ln>
        </p:spPr>
      </p:pic>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70C0"/>
                </a:solidFill>
                <a:effectLst/>
                <a:uLnTx/>
                <a:uFillTx/>
                <a:latin typeface="+mn-lt"/>
                <a:ea typeface="+mn-ea"/>
                <a:cs typeface="+mn-cs"/>
              </a:rPr>
              <a:t>1. </a:t>
            </a:r>
            <a:r>
              <a:rPr kumimoji="0" lang="en-US" sz="3200" b="0" i="0" u="none" strike="noStrike" kern="1200" cap="none" spc="0" normalizeH="0" baseline="0" noProof="0" dirty="0" err="1">
                <a:ln>
                  <a:noFill/>
                </a:ln>
                <a:solidFill>
                  <a:srgbClr val="0070C0"/>
                </a:solidFill>
                <a:effectLst/>
                <a:uLnTx/>
                <a:uFillTx/>
                <a:latin typeface="+mn-lt"/>
                <a:ea typeface="+mn-ea"/>
                <a:cs typeface="+mn-cs"/>
              </a:rPr>
              <a:t>Lịch</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sử</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phát</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triển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fld id="{3222BCFA-7D94-401A-AE6A-021CA7618D8F}" type="slidenum">
              <a:rPr lang="en-US" smtClean="0"/>
              <a:pPr/>
              <a:t>10</a:t>
            </a:fld>
            <a:endParaRPr lang="en-US"/>
          </a:p>
        </p:txBody>
      </p:sp>
      <p:sp>
        <p:nvSpPr>
          <p:cNvPr id="8" name="Footer Placeholder 7"/>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2EDF7837-AC15-4CC6-A9BC-B3B173D5CFE2}"/>
                  </a:ext>
                </a:extLst>
              </p14:cNvPr>
              <p14:cNvContentPartPr/>
              <p14:nvPr/>
            </p14:nvContentPartPr>
            <p14:xfrm>
              <a:off x="346680" y="969120"/>
              <a:ext cx="8748360" cy="4573080"/>
            </p14:xfrm>
          </p:contentPart>
        </mc:Choice>
        <mc:Fallback>
          <p:pic>
            <p:nvPicPr>
              <p:cNvPr id="3" name="Ink 2">
                <a:extLst>
                  <a:ext uri="{FF2B5EF4-FFF2-40B4-BE49-F238E27FC236}">
                    <a16:creationId xmlns:a16="http://schemas.microsoft.com/office/drawing/2014/main" xmlns="" xmlns:p14="http://schemas.microsoft.com/office/powerpoint/2010/main" id="{2EDF7837-AC15-4CC6-A9BC-B3B173D5CFE2}"/>
                  </a:ext>
                </a:extLst>
              </p:cNvPr>
              <p:cNvPicPr/>
              <p:nvPr/>
            </p:nvPicPr>
            <p:blipFill>
              <a:blip r:embed="rId4" cstate="print"/>
              <a:stretch>
                <a:fillRect/>
              </a:stretch>
            </p:blipFill>
            <p:spPr>
              <a:xfrm>
                <a:off x="337320" y="959760"/>
                <a:ext cx="8767080" cy="4591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D9619FD6-0AA4-4F3B-BAB2-8338EDD25EA1}"/>
                  </a:ext>
                </a:extLst>
              </p14:cNvPr>
              <p14:cNvContentPartPr/>
              <p14:nvPr/>
            </p14:nvContentPartPr>
            <p14:xfrm>
              <a:off x="7109640" y="5315040"/>
              <a:ext cx="1783440" cy="38520"/>
            </p14:xfrm>
          </p:contentPart>
        </mc:Choice>
        <mc:Fallback>
          <p:pic>
            <p:nvPicPr>
              <p:cNvPr id="4" name="Ink 3">
                <a:extLst>
                  <a:ext uri="{FF2B5EF4-FFF2-40B4-BE49-F238E27FC236}">
                    <a16:creationId xmlns:a16="http://schemas.microsoft.com/office/drawing/2014/main" xmlns="" xmlns:p14="http://schemas.microsoft.com/office/powerpoint/2010/main" id="{D9619FD6-0AA4-4F3B-BAB2-8338EDD25EA1}"/>
                  </a:ext>
                </a:extLst>
              </p:cNvPr>
              <p:cNvPicPr/>
              <p:nvPr/>
            </p:nvPicPr>
            <p:blipFill>
              <a:blip r:embed="rId6" cstate="print"/>
              <a:stretch>
                <a:fillRect/>
              </a:stretch>
            </p:blipFill>
            <p:spPr>
              <a:xfrm>
                <a:off x="7100280" y="5305680"/>
                <a:ext cx="1802160" cy="57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5" name="Ink 4">
                <a:extLst>
                  <a:ext uri="{FF2B5EF4-FFF2-40B4-BE49-F238E27FC236}">
                    <a16:creationId xmlns:a16="http://schemas.microsoft.com/office/drawing/2014/main" id="{6F86EDC6-0851-4883-8B2A-04C37F0B326A}"/>
                  </a:ext>
                </a:extLst>
              </p14:cNvPr>
              <p14:cNvContentPartPr/>
              <p14:nvPr/>
            </p14:nvContentPartPr>
            <p14:xfrm>
              <a:off x="6591960" y="5119560"/>
              <a:ext cx="192600" cy="721080"/>
            </p14:xfrm>
          </p:contentPart>
        </mc:Choice>
        <mc:Fallback>
          <p:pic>
            <p:nvPicPr>
              <p:cNvPr id="5" name="Ink 4">
                <a:extLst>
                  <a:ext uri="{FF2B5EF4-FFF2-40B4-BE49-F238E27FC236}">
                    <a16:creationId xmlns:a16="http://schemas.microsoft.com/office/drawing/2014/main" xmlns="" xmlns:p14="http://schemas.microsoft.com/office/powerpoint/2010/main" id="{6F86EDC6-0851-4883-8B2A-04C37F0B326A}"/>
                  </a:ext>
                </a:extLst>
              </p:cNvPr>
              <p:cNvPicPr/>
              <p:nvPr/>
            </p:nvPicPr>
            <p:blipFill>
              <a:blip r:embed="rId8" cstate="print"/>
              <a:stretch>
                <a:fillRect/>
              </a:stretch>
            </p:blipFill>
            <p:spPr>
              <a:xfrm>
                <a:off x="6582600" y="5110200"/>
                <a:ext cx="211320" cy="7398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124744"/>
            <a:ext cx="8229600" cy="500141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2</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Cấu</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trúc</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cơ</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bản</a:t>
            </a:r>
            <a:r>
              <a:rPr kumimoji="0" lang="en-US" sz="3200" b="0" i="0" u="none" strike="noStrike" kern="1200" cap="none" spc="0" normalizeH="0" noProof="0" dirty="0">
                <a:ln>
                  <a:noFill/>
                </a:ln>
                <a:solidFill>
                  <a:srgbClr val="0070C0"/>
                </a:solidFill>
                <a:effectLst/>
                <a:uLnTx/>
                <a:uFillTx/>
                <a:latin typeface="+mn-lt"/>
                <a:ea typeface="+mn-ea"/>
                <a:cs typeface="+mn-cs"/>
              </a:rPr>
              <a:t> (2G-GSM and 2.5G-GPRS)</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fld id="{3222BCFA-7D94-401A-AE6A-021CA7618D8F}" type="slidenum">
              <a:rPr lang="en-US" smtClean="0"/>
              <a:pPr/>
              <a:t>11</a:t>
            </a:fld>
            <a:endParaRPr lang="en-US"/>
          </a:p>
        </p:txBody>
      </p:sp>
      <p:sp>
        <p:nvSpPr>
          <p:cNvPr id="7" name="Footer Placeholder 6"/>
          <p:cNvSpPr>
            <a:spLocks noGrp="1"/>
          </p:cNvSpPr>
          <p:nvPr>
            <p:ph type="ftr" sz="quarter" idx="11"/>
          </p:nvPr>
        </p:nvSpPr>
        <p:spPr/>
        <p:txBody>
          <a:bodyPr/>
          <a:lstStyle/>
          <a:p>
            <a:r>
              <a:rPr lang="en-US"/>
              <a:t>Chuyen T. Nguyen 2018.12</a:t>
            </a:r>
          </a:p>
        </p:txBody>
      </p:sp>
      <p:pic>
        <p:nvPicPr>
          <p:cNvPr id="4" name="Picture 3">
            <a:extLst>
              <a:ext uri="{FF2B5EF4-FFF2-40B4-BE49-F238E27FC236}">
                <a16:creationId xmlns:a16="http://schemas.microsoft.com/office/drawing/2014/main" xmlns="" id="{902DCB99-2044-48E8-958F-9EA5CF4BD83B}"/>
              </a:ext>
            </a:extLst>
          </p:cNvPr>
          <p:cNvPicPr>
            <a:picLocks noChangeAspect="1"/>
          </p:cNvPicPr>
          <p:nvPr/>
        </p:nvPicPr>
        <p:blipFill>
          <a:blip r:embed="rId2" cstate="print"/>
          <a:stretch>
            <a:fillRect/>
          </a:stretch>
        </p:blipFill>
        <p:spPr>
          <a:xfrm>
            <a:off x="1403648" y="1693200"/>
            <a:ext cx="6086475" cy="3600450"/>
          </a:xfrm>
          <a:prstGeom prst="rect">
            <a:avLst/>
          </a:prstGeom>
        </p:spPr>
      </p:pic>
      <p:sp>
        <p:nvSpPr>
          <p:cNvPr id="8" name="TextBox 7">
            <a:extLst>
              <a:ext uri="{FF2B5EF4-FFF2-40B4-BE49-F238E27FC236}">
                <a16:creationId xmlns:a16="http://schemas.microsoft.com/office/drawing/2014/main" xmlns="" id="{E71C683F-59DE-495F-964B-10D8F372A4EF}"/>
              </a:ext>
            </a:extLst>
          </p:cNvPr>
          <p:cNvSpPr txBox="1"/>
          <p:nvPr/>
        </p:nvSpPr>
        <p:spPr>
          <a:xfrm>
            <a:off x="2463929" y="5109742"/>
            <a:ext cx="6624736" cy="1200329"/>
          </a:xfrm>
          <a:prstGeom prst="rect">
            <a:avLst/>
          </a:prstGeom>
          <a:noFill/>
        </p:spPr>
        <p:txBody>
          <a:bodyPr wrap="square" rtlCol="0">
            <a:spAutoFit/>
          </a:bodyPr>
          <a:lstStyle/>
          <a:p>
            <a:r>
              <a:rPr lang="vi-VN" b="1" dirty="0">
                <a:latin typeface="Calibri" panose="020F0502020204030204" pitchFamily="34" charset="0"/>
              </a:rPr>
              <a:t>BSC: Base Station Controller </a:t>
            </a:r>
          </a:p>
          <a:p>
            <a:r>
              <a:rPr lang="vi-VN" b="1" dirty="0">
                <a:latin typeface="Calibri" panose="020F0502020204030204" pitchFamily="34" charset="0"/>
              </a:rPr>
              <a:t>SGSN: Serving GPRS Support Node</a:t>
            </a:r>
          </a:p>
          <a:p>
            <a:r>
              <a:rPr lang="en-US" b="1" dirty="0">
                <a:latin typeface="Calibri" panose="020F0502020204030204" pitchFamily="34" charset="0"/>
              </a:rPr>
              <a:t>GGSN: Gateway GPRS Support Node(GGSN)</a:t>
            </a:r>
            <a:endParaRPr lang="vi-VN" b="1" dirty="0">
              <a:latin typeface="Calibri" panose="020F0502020204030204" pitchFamily="34" charset="0"/>
            </a:endParaRPr>
          </a:p>
          <a:p>
            <a:r>
              <a:rPr lang="vi-VN" b="1" dirty="0">
                <a:latin typeface="Calibri" panose="020F0502020204030204" pitchFamily="34" charset="0"/>
              </a:rPr>
              <a:t>GPRS: General Packet RadioService</a:t>
            </a:r>
            <a:endParaRPr lang="vi-VN" dirty="0">
              <a:latin typeface="Calibri" panose="020F0502020204030204" pitchFamily="34" charset="0"/>
            </a:endParaRPr>
          </a:p>
        </p:txBody>
      </p:sp>
      <p:sp>
        <p:nvSpPr>
          <p:cNvPr id="9" name="TextBox 8">
            <a:extLst>
              <a:ext uri="{FF2B5EF4-FFF2-40B4-BE49-F238E27FC236}">
                <a16:creationId xmlns:a16="http://schemas.microsoft.com/office/drawing/2014/main" xmlns="" id="{70B929D0-8318-48AC-BE7D-37D41D7CB9BB}"/>
              </a:ext>
            </a:extLst>
          </p:cNvPr>
          <p:cNvSpPr txBox="1"/>
          <p:nvPr/>
        </p:nvSpPr>
        <p:spPr>
          <a:xfrm>
            <a:off x="5436096" y="1693200"/>
            <a:ext cx="3000475" cy="923330"/>
          </a:xfrm>
          <a:prstGeom prst="rect">
            <a:avLst/>
          </a:prstGeom>
          <a:noFill/>
        </p:spPr>
        <p:txBody>
          <a:bodyPr wrap="square" rtlCol="0">
            <a:spAutoFit/>
          </a:bodyPr>
          <a:lstStyle/>
          <a:p>
            <a:r>
              <a:rPr lang="en-US" b="1" dirty="0"/>
              <a:t>TRAU: Transcoder and Rate Adaptation Unit</a:t>
            </a:r>
          </a:p>
          <a:p>
            <a:r>
              <a:rPr lang="vi-VN" b="1" dirty="0">
                <a:latin typeface="Calibri" panose="020F0502020204030204" pitchFamily="34" charset="0"/>
              </a:rPr>
              <a:t>MSC: mobile switching centre</a:t>
            </a:r>
            <a:endParaRPr lang="vi-VN" dirty="0"/>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310F12FF-72AF-4827-B7D6-A51C3799AA24}"/>
                  </a:ext>
                </a:extLst>
              </p14:cNvPr>
              <p14:cNvContentPartPr/>
              <p14:nvPr/>
            </p14:nvContentPartPr>
            <p14:xfrm>
              <a:off x="392760" y="1161720"/>
              <a:ext cx="8251560" cy="4266000"/>
            </p14:xfrm>
          </p:contentPart>
        </mc:Choice>
        <mc:Fallback>
          <p:pic>
            <p:nvPicPr>
              <p:cNvPr id="3" name="Ink 2">
                <a:extLst>
                  <a:ext uri="{FF2B5EF4-FFF2-40B4-BE49-F238E27FC236}">
                    <a16:creationId xmlns:a16="http://schemas.microsoft.com/office/drawing/2014/main" xmlns="" xmlns:p14="http://schemas.microsoft.com/office/powerpoint/2010/main" id="{310F12FF-72AF-4827-B7D6-A51C3799AA24}"/>
                  </a:ext>
                </a:extLst>
              </p:cNvPr>
              <p:cNvPicPr/>
              <p:nvPr/>
            </p:nvPicPr>
            <p:blipFill>
              <a:blip r:embed="rId4" cstate="print"/>
              <a:stretch>
                <a:fillRect/>
              </a:stretch>
            </p:blipFill>
            <p:spPr>
              <a:xfrm>
                <a:off x="383400" y="1152360"/>
                <a:ext cx="8270280" cy="4284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10" name="Ink 9">
                <a:extLst>
                  <a:ext uri="{FF2B5EF4-FFF2-40B4-BE49-F238E27FC236}">
                    <a16:creationId xmlns:a16="http://schemas.microsoft.com/office/drawing/2014/main" id="{0BFC65BE-5E7E-4C13-99F5-E9B8ECF3967C}"/>
                  </a:ext>
                </a:extLst>
              </p14:cNvPr>
              <p14:cNvContentPartPr/>
              <p14:nvPr/>
            </p14:nvContentPartPr>
            <p14:xfrm>
              <a:off x="404640" y="2046600"/>
              <a:ext cx="3725280" cy="2218680"/>
            </p14:xfrm>
          </p:contentPart>
        </mc:Choice>
        <mc:Fallback>
          <p:pic>
            <p:nvPicPr>
              <p:cNvPr id="10" name="Ink 9">
                <a:extLst>
                  <a:ext uri="{FF2B5EF4-FFF2-40B4-BE49-F238E27FC236}">
                    <a16:creationId xmlns:a16="http://schemas.microsoft.com/office/drawing/2014/main" xmlns="" xmlns:p14="http://schemas.microsoft.com/office/powerpoint/2010/main" id="{0BFC65BE-5E7E-4C13-99F5-E9B8ECF3967C}"/>
                  </a:ext>
                </a:extLst>
              </p:cNvPr>
              <p:cNvPicPr/>
              <p:nvPr/>
            </p:nvPicPr>
            <p:blipFill>
              <a:blip r:embed="rId6" cstate="print"/>
              <a:stretch>
                <a:fillRect/>
              </a:stretch>
            </p:blipFill>
            <p:spPr>
              <a:xfrm>
                <a:off x="395280" y="2037240"/>
                <a:ext cx="3744000" cy="2237400"/>
              </a:xfrm>
              <a:prstGeom prst="rect">
                <a:avLst/>
              </a:prstGeom>
            </p:spPr>
          </p:pic>
        </mc:Fallback>
      </mc:AlternateContent>
    </p:spTree>
    <p:extLst>
      <p:ext uri="{BB962C8B-B14F-4D97-AF65-F5344CB8AC3E}">
        <p14:creationId xmlns:p14="http://schemas.microsoft.com/office/powerpoint/2010/main" xmlns="" val="353467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2</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Cấu</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trúc</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cơ</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bản</a:t>
            </a:r>
            <a:r>
              <a:rPr kumimoji="0" lang="en-US" sz="3200" b="0" i="0" u="none" strike="noStrike" kern="1200" cap="none" spc="0" normalizeH="0" noProof="0" dirty="0">
                <a:ln>
                  <a:noFill/>
                </a:ln>
                <a:solidFill>
                  <a:srgbClr val="0070C0"/>
                </a:solidFill>
                <a:effectLst/>
                <a:uLnTx/>
                <a:uFillTx/>
                <a:latin typeface="+mn-lt"/>
                <a:ea typeface="+mn-ea"/>
                <a:cs typeface="+mn-cs"/>
              </a:rPr>
              <a:t> (3G </a:t>
            </a:r>
            <a:r>
              <a:rPr lang="en-US" sz="3200" dirty="0">
                <a:solidFill>
                  <a:srgbClr val="0070C0"/>
                </a:solidFill>
              </a:rPr>
              <a:t>- </a:t>
            </a:r>
            <a:r>
              <a:rPr kumimoji="0" lang="en-US" sz="3200" b="0" i="0" u="none" strike="noStrike" kern="1200" cap="none" spc="0" normalizeH="0" noProof="0" dirty="0">
                <a:ln>
                  <a:noFill/>
                </a:ln>
                <a:solidFill>
                  <a:srgbClr val="0070C0"/>
                </a:solidFill>
                <a:effectLst/>
                <a:uLnTx/>
                <a:uFillTx/>
                <a:latin typeface="+mn-lt"/>
                <a:ea typeface="+mn-ea"/>
                <a:cs typeface="+mn-cs"/>
              </a:rPr>
              <a:t>UMTS)</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fld id="{3222BCFA-7D94-401A-AE6A-021CA7618D8F}" type="slidenum">
              <a:rPr lang="en-US" smtClean="0"/>
              <a:pPr/>
              <a:t>12</a:t>
            </a:fld>
            <a:endParaRPr lang="en-US"/>
          </a:p>
        </p:txBody>
      </p:sp>
      <p:sp>
        <p:nvSpPr>
          <p:cNvPr id="7" name="Footer Placeholder 6"/>
          <p:cNvSpPr>
            <a:spLocks noGrp="1"/>
          </p:cNvSpPr>
          <p:nvPr>
            <p:ph type="ftr" sz="quarter" idx="11"/>
          </p:nvPr>
        </p:nvSpPr>
        <p:spPr/>
        <p:txBody>
          <a:bodyPr/>
          <a:lstStyle/>
          <a:p>
            <a:r>
              <a:rPr lang="en-US"/>
              <a:t>Chuyen T. Nguyen 2018.12</a:t>
            </a:r>
          </a:p>
        </p:txBody>
      </p:sp>
      <p:pic>
        <p:nvPicPr>
          <p:cNvPr id="4" name="Picture 3">
            <a:extLst>
              <a:ext uri="{FF2B5EF4-FFF2-40B4-BE49-F238E27FC236}">
                <a16:creationId xmlns:a16="http://schemas.microsoft.com/office/drawing/2014/main" xmlns="" id="{BDBB14AF-8893-44B4-993F-1AED5EFBE99C}"/>
              </a:ext>
            </a:extLst>
          </p:cNvPr>
          <p:cNvPicPr>
            <a:picLocks noChangeAspect="1"/>
          </p:cNvPicPr>
          <p:nvPr/>
        </p:nvPicPr>
        <p:blipFill>
          <a:blip r:embed="rId2" cstate="print"/>
          <a:stretch>
            <a:fillRect/>
          </a:stretch>
        </p:blipFill>
        <p:spPr>
          <a:xfrm>
            <a:off x="1562100" y="1976438"/>
            <a:ext cx="6019800" cy="3590925"/>
          </a:xfrm>
          <a:prstGeom prst="rect">
            <a:avLst/>
          </a:prstGeom>
        </p:spPr>
      </p:pic>
      <p:sp>
        <p:nvSpPr>
          <p:cNvPr id="8" name="TextBox 7">
            <a:extLst>
              <a:ext uri="{FF2B5EF4-FFF2-40B4-BE49-F238E27FC236}">
                <a16:creationId xmlns:a16="http://schemas.microsoft.com/office/drawing/2014/main" xmlns="" id="{F64DA4E5-8640-4BD8-B242-A7A9C32C8305}"/>
              </a:ext>
            </a:extLst>
          </p:cNvPr>
          <p:cNvSpPr txBox="1"/>
          <p:nvPr/>
        </p:nvSpPr>
        <p:spPr>
          <a:xfrm>
            <a:off x="3203848" y="5373216"/>
            <a:ext cx="4896544" cy="646331"/>
          </a:xfrm>
          <a:prstGeom prst="rect">
            <a:avLst/>
          </a:prstGeom>
          <a:noFill/>
        </p:spPr>
        <p:txBody>
          <a:bodyPr wrap="square" rtlCol="0">
            <a:spAutoFit/>
          </a:bodyPr>
          <a:lstStyle/>
          <a:p>
            <a:r>
              <a:rPr lang="en-US" b="1" dirty="0">
                <a:latin typeface="+mj-lt"/>
              </a:rPr>
              <a:t>RNC: </a:t>
            </a:r>
            <a:r>
              <a:rPr lang="vi-VN" b="1" dirty="0">
                <a:latin typeface="Calibri" panose="020F0502020204030204" pitchFamily="34" charset="0"/>
              </a:rPr>
              <a:t>Radio Network Controller</a:t>
            </a:r>
          </a:p>
          <a:p>
            <a:r>
              <a:rPr lang="vi-VN" b="1" dirty="0">
                <a:latin typeface="Calibri" panose="020F0502020204030204" pitchFamily="34" charset="0"/>
              </a:rPr>
              <a:t>MGW: Media Gateway</a:t>
            </a: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763AA8FA-1D73-4B62-8690-AFDEDD013E72}"/>
                  </a:ext>
                </a:extLst>
              </p14:cNvPr>
              <p14:cNvContentPartPr/>
              <p14:nvPr/>
            </p14:nvContentPartPr>
            <p14:xfrm>
              <a:off x="8715600" y="3560400"/>
              <a:ext cx="645840" cy="1994760"/>
            </p14:xfrm>
          </p:contentPart>
        </mc:Choice>
        <mc:Fallback>
          <p:pic>
            <p:nvPicPr>
              <p:cNvPr id="3" name="Ink 2">
                <a:extLst>
                  <a:ext uri="{FF2B5EF4-FFF2-40B4-BE49-F238E27FC236}">
                    <a16:creationId xmlns:a16="http://schemas.microsoft.com/office/drawing/2014/main" xmlns="" xmlns:p14="http://schemas.microsoft.com/office/powerpoint/2010/main" id="{763AA8FA-1D73-4B62-8690-AFDEDD013E72}"/>
                  </a:ext>
                </a:extLst>
              </p:cNvPr>
              <p:cNvPicPr/>
              <p:nvPr/>
            </p:nvPicPr>
            <p:blipFill>
              <a:blip r:embed="rId4" cstate="print"/>
              <a:stretch>
                <a:fillRect/>
              </a:stretch>
            </p:blipFill>
            <p:spPr>
              <a:xfrm>
                <a:off x="8706240" y="3551040"/>
                <a:ext cx="664560" cy="2013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9" name="Ink 8">
                <a:extLst>
                  <a:ext uri="{FF2B5EF4-FFF2-40B4-BE49-F238E27FC236}">
                    <a16:creationId xmlns:a16="http://schemas.microsoft.com/office/drawing/2014/main" id="{AB7FB2AB-0F4C-4817-B831-4978CFEF32F8}"/>
                  </a:ext>
                </a:extLst>
              </p14:cNvPr>
              <p14:cNvContentPartPr/>
              <p14:nvPr/>
            </p14:nvContentPartPr>
            <p14:xfrm>
              <a:off x="3494520" y="1992240"/>
              <a:ext cx="5291640" cy="3533400"/>
            </p14:xfrm>
          </p:contentPart>
        </mc:Choice>
        <mc:Fallback>
          <p:pic>
            <p:nvPicPr>
              <p:cNvPr id="9" name="Ink 8">
                <a:extLst>
                  <a:ext uri="{FF2B5EF4-FFF2-40B4-BE49-F238E27FC236}">
                    <a16:creationId xmlns:a16="http://schemas.microsoft.com/office/drawing/2014/main" xmlns="" xmlns:p14="http://schemas.microsoft.com/office/powerpoint/2010/main" id="{AB7FB2AB-0F4C-4817-B831-4978CFEF32F8}"/>
                  </a:ext>
                </a:extLst>
              </p:cNvPr>
              <p:cNvPicPr/>
              <p:nvPr/>
            </p:nvPicPr>
            <p:blipFill>
              <a:blip r:embed="rId6" cstate="print"/>
              <a:stretch>
                <a:fillRect/>
              </a:stretch>
            </p:blipFill>
            <p:spPr>
              <a:xfrm>
                <a:off x="3485160" y="1982880"/>
                <a:ext cx="5310360" cy="35521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A25EE3-A7EB-495F-868E-17708FAA1BCC}"/>
              </a:ext>
            </a:extLst>
          </p:cNvPr>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vi-VN" dirty="0"/>
          </a:p>
        </p:txBody>
      </p:sp>
      <p:pic>
        <p:nvPicPr>
          <p:cNvPr id="6" name="Content Placeholder 5">
            <a:extLst>
              <a:ext uri="{FF2B5EF4-FFF2-40B4-BE49-F238E27FC236}">
                <a16:creationId xmlns:a16="http://schemas.microsoft.com/office/drawing/2014/main" xmlns="" id="{36635E34-29D8-42CD-8E91-5EC79F5EF344}"/>
              </a:ext>
            </a:extLst>
          </p:cNvPr>
          <p:cNvPicPr>
            <a:picLocks noGrp="1" noChangeAspect="1"/>
          </p:cNvPicPr>
          <p:nvPr>
            <p:ph idx="1"/>
          </p:nvPr>
        </p:nvPicPr>
        <p:blipFill>
          <a:blip r:embed="rId2" cstate="print"/>
          <a:stretch>
            <a:fillRect/>
          </a:stretch>
        </p:blipFill>
        <p:spPr>
          <a:xfrm>
            <a:off x="827584" y="1895474"/>
            <a:ext cx="7309987" cy="3766105"/>
          </a:xfrm>
          <a:prstGeom prst="rect">
            <a:avLst/>
          </a:prstGeom>
        </p:spPr>
      </p:pic>
      <p:sp>
        <p:nvSpPr>
          <p:cNvPr id="4" name="Footer Placeholder 3">
            <a:extLst>
              <a:ext uri="{FF2B5EF4-FFF2-40B4-BE49-F238E27FC236}">
                <a16:creationId xmlns:a16="http://schemas.microsoft.com/office/drawing/2014/main" xmlns="" id="{2B0AA07C-2ED1-4F51-8E87-331532210F91}"/>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D1CB32E-285E-424D-ADAC-FD583F8C76BD}"/>
              </a:ext>
            </a:extLst>
          </p:cNvPr>
          <p:cNvSpPr>
            <a:spLocks noGrp="1"/>
          </p:cNvSpPr>
          <p:nvPr>
            <p:ph type="sldNum" sz="quarter" idx="12"/>
          </p:nvPr>
        </p:nvSpPr>
        <p:spPr/>
        <p:txBody>
          <a:bodyPr/>
          <a:lstStyle/>
          <a:p>
            <a:fld id="{3222BCFA-7D94-401A-AE6A-021CA7618D8F}" type="slidenum">
              <a:rPr lang="en-US" smtClean="0"/>
              <a:pPr/>
              <a:t>13</a:t>
            </a:fld>
            <a:endParaRPr lang="en-US"/>
          </a:p>
        </p:txBody>
      </p:sp>
      <p:sp>
        <p:nvSpPr>
          <p:cNvPr id="8" name="TextBox 7">
            <a:extLst>
              <a:ext uri="{FF2B5EF4-FFF2-40B4-BE49-F238E27FC236}">
                <a16:creationId xmlns:a16="http://schemas.microsoft.com/office/drawing/2014/main" xmlns="" id="{0CF6ABCE-9F50-4068-AD93-1F7D18FE6555}"/>
              </a:ext>
            </a:extLst>
          </p:cNvPr>
          <p:cNvSpPr txBox="1"/>
          <p:nvPr/>
        </p:nvSpPr>
        <p:spPr>
          <a:xfrm>
            <a:off x="5220072" y="1895474"/>
            <a:ext cx="3727784" cy="369332"/>
          </a:xfrm>
          <a:prstGeom prst="rect">
            <a:avLst/>
          </a:prstGeom>
          <a:noFill/>
        </p:spPr>
        <p:txBody>
          <a:bodyPr wrap="square" rtlCol="0">
            <a:spAutoFit/>
          </a:bodyPr>
          <a:lstStyle/>
          <a:p>
            <a:r>
              <a:rPr lang="en-US" b="1" dirty="0"/>
              <a:t>MME: Mobility Management Entity </a:t>
            </a:r>
            <a:endParaRPr lang="vi-VN" b="1" dirty="0"/>
          </a:p>
        </p:txBody>
      </p:sp>
      <p:sp>
        <p:nvSpPr>
          <p:cNvPr id="9" name="TextBox 8">
            <a:extLst>
              <a:ext uri="{FF2B5EF4-FFF2-40B4-BE49-F238E27FC236}">
                <a16:creationId xmlns:a16="http://schemas.microsoft.com/office/drawing/2014/main" xmlns="" id="{80D4B496-11A7-4A7F-BDDD-8599F7D1900E}"/>
              </a:ext>
            </a:extLst>
          </p:cNvPr>
          <p:cNvSpPr txBox="1"/>
          <p:nvPr/>
        </p:nvSpPr>
        <p:spPr>
          <a:xfrm>
            <a:off x="2619468" y="5685799"/>
            <a:ext cx="4464496" cy="646331"/>
          </a:xfrm>
          <a:prstGeom prst="rect">
            <a:avLst/>
          </a:prstGeom>
          <a:noFill/>
        </p:spPr>
        <p:txBody>
          <a:bodyPr wrap="square" rtlCol="0">
            <a:spAutoFit/>
          </a:bodyPr>
          <a:lstStyle/>
          <a:p>
            <a:r>
              <a:rPr lang="en-US" b="1" dirty="0"/>
              <a:t>S-GW: Serving Gateway</a:t>
            </a:r>
          </a:p>
          <a:p>
            <a:r>
              <a:rPr lang="en-US" b="1" dirty="0"/>
              <a:t>PDN-GW: Packet Data Network Gateway</a:t>
            </a:r>
            <a:endParaRPr lang="vi-VN" b="1" dirty="0"/>
          </a:p>
        </p:txBody>
      </p:sp>
      <p:sp>
        <p:nvSpPr>
          <p:cNvPr id="10" name="Content Placeholder 2">
            <a:extLst>
              <a:ext uri="{FF2B5EF4-FFF2-40B4-BE49-F238E27FC236}">
                <a16:creationId xmlns:a16="http://schemas.microsoft.com/office/drawing/2014/main" xmlns="" id="{B6444609-3A95-4302-94EA-71B4517FBEFB}"/>
              </a:ext>
            </a:extLst>
          </p:cNvPr>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2</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Cấu</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trúc</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cơ</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bản</a:t>
            </a:r>
            <a:r>
              <a:rPr kumimoji="0" lang="en-US" sz="3200" b="0" i="0" u="none" strike="noStrike" kern="1200" cap="none" spc="0" normalizeH="0" noProof="0" dirty="0">
                <a:ln>
                  <a:noFill/>
                </a:ln>
                <a:solidFill>
                  <a:srgbClr val="0070C0"/>
                </a:solidFill>
                <a:effectLst/>
                <a:uLnTx/>
                <a:uFillTx/>
                <a:latin typeface="+mn-lt"/>
                <a:ea typeface="+mn-ea"/>
                <a:cs typeface="+mn-cs"/>
              </a:rPr>
              <a:t> (4G </a:t>
            </a:r>
            <a:r>
              <a:rPr lang="en-US" sz="3200" dirty="0">
                <a:solidFill>
                  <a:srgbClr val="0070C0"/>
                </a:solidFill>
              </a:rPr>
              <a:t>- </a:t>
            </a:r>
            <a:r>
              <a:rPr kumimoji="0" lang="en-US" sz="3200" b="0" i="0" u="none" strike="noStrike" kern="1200" cap="none" spc="0" normalizeH="0" noProof="0" dirty="0">
                <a:ln>
                  <a:noFill/>
                </a:ln>
                <a:solidFill>
                  <a:srgbClr val="0070C0"/>
                </a:solidFill>
                <a:effectLst/>
                <a:uLnTx/>
                <a:uFillTx/>
                <a:latin typeface="+mn-lt"/>
                <a:ea typeface="+mn-ea"/>
                <a:cs typeface="+mn-cs"/>
              </a:rPr>
              <a:t>LTE)</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3201976A-6B85-4CB2-9FA5-C55CE7E79383}"/>
                  </a:ext>
                </a:extLst>
              </p14:cNvPr>
              <p14:cNvContentPartPr/>
              <p14:nvPr/>
            </p14:nvContentPartPr>
            <p14:xfrm>
              <a:off x="5332680" y="2239200"/>
              <a:ext cx="3642480" cy="3478680"/>
            </p14:xfrm>
          </p:contentPart>
        </mc:Choice>
        <mc:Fallback>
          <p:pic>
            <p:nvPicPr>
              <p:cNvPr id="3" name="Ink 2">
                <a:extLst>
                  <a:ext uri="{FF2B5EF4-FFF2-40B4-BE49-F238E27FC236}">
                    <a16:creationId xmlns:a16="http://schemas.microsoft.com/office/drawing/2014/main" xmlns="" xmlns:p14="http://schemas.microsoft.com/office/powerpoint/2010/main" id="{3201976A-6B85-4CB2-9FA5-C55CE7E79383}"/>
                  </a:ext>
                </a:extLst>
              </p:cNvPr>
              <p:cNvPicPr/>
              <p:nvPr/>
            </p:nvPicPr>
            <p:blipFill>
              <a:blip r:embed="rId4" cstate="print"/>
              <a:stretch>
                <a:fillRect/>
              </a:stretch>
            </p:blipFill>
            <p:spPr>
              <a:xfrm>
                <a:off x="5323320" y="2229840"/>
                <a:ext cx="3661200" cy="3497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7" name="Ink 6">
                <a:extLst>
                  <a:ext uri="{FF2B5EF4-FFF2-40B4-BE49-F238E27FC236}">
                    <a16:creationId xmlns:a16="http://schemas.microsoft.com/office/drawing/2014/main" id="{40408E96-C88D-47AC-BDDE-37D67F8D9637}"/>
                  </a:ext>
                </a:extLst>
              </p14:cNvPr>
              <p14:cNvContentPartPr/>
              <p14:nvPr/>
            </p14:nvContentPartPr>
            <p14:xfrm>
              <a:off x="1047240" y="1906200"/>
              <a:ext cx="2371680" cy="51480"/>
            </p14:xfrm>
          </p:contentPart>
        </mc:Choice>
        <mc:Fallback>
          <p:pic>
            <p:nvPicPr>
              <p:cNvPr id="7" name="Ink 6">
                <a:extLst>
                  <a:ext uri="{FF2B5EF4-FFF2-40B4-BE49-F238E27FC236}">
                    <a16:creationId xmlns:a16="http://schemas.microsoft.com/office/drawing/2014/main" xmlns="" xmlns:p14="http://schemas.microsoft.com/office/powerpoint/2010/main" id="{40408E96-C88D-47AC-BDDE-37D67F8D9637}"/>
                  </a:ext>
                </a:extLst>
              </p:cNvPr>
              <p:cNvPicPr/>
              <p:nvPr/>
            </p:nvPicPr>
            <p:blipFill>
              <a:blip r:embed="rId6" cstate="print"/>
              <a:stretch>
                <a:fillRect/>
              </a:stretch>
            </p:blipFill>
            <p:spPr>
              <a:xfrm>
                <a:off x="1037880" y="1896840"/>
                <a:ext cx="2390400" cy="70200"/>
              </a:xfrm>
              <a:prstGeom prst="rect">
                <a:avLst/>
              </a:prstGeom>
            </p:spPr>
          </p:pic>
        </mc:Fallback>
      </mc:AlternateContent>
    </p:spTree>
    <p:extLst>
      <p:ext uri="{BB962C8B-B14F-4D97-AF65-F5344CB8AC3E}">
        <p14:creationId xmlns:p14="http://schemas.microsoft.com/office/powerpoint/2010/main" xmlns="" val="169849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noProof="0" dirty="0">
                <a:solidFill>
                  <a:srgbClr val="0070C0"/>
                </a:solidFill>
              </a:rPr>
              <a:t>3</a:t>
            </a:r>
            <a:r>
              <a:rPr kumimoji="0" lang="en-US" sz="2800" b="0" i="0" u="none" strike="noStrike" kern="1200" cap="none" spc="0" normalizeH="0" baseline="0" noProof="0" dirty="0">
                <a:ln>
                  <a:noFill/>
                </a:ln>
                <a:solidFill>
                  <a:srgbClr val="0070C0"/>
                </a:solidFill>
                <a:effectLst/>
                <a:uLnTx/>
                <a:uFillTx/>
                <a:latin typeface="+mn-lt"/>
                <a:ea typeface="+mn-ea"/>
                <a:cs typeface="+mn-cs"/>
              </a:rPr>
              <a:t>. </a:t>
            </a:r>
            <a:r>
              <a:rPr kumimoji="0" lang="en-US" sz="28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niệm</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tế</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bào</a:t>
            </a:r>
            <a:r>
              <a:rPr kumimoji="0" lang="en-US" sz="2800" b="0" i="0" u="none" strike="noStrike" kern="1200" cap="none" spc="0" normalizeH="0" noProof="0" dirty="0">
                <a:ln>
                  <a:noFill/>
                </a:ln>
                <a:solidFill>
                  <a:srgbClr val="0070C0"/>
                </a:solidFill>
                <a:effectLst/>
                <a:uLnTx/>
                <a:uFillTx/>
                <a:latin typeface="+mn-lt"/>
                <a:ea typeface="+mn-ea"/>
                <a:cs typeface="+mn-cs"/>
              </a:rPr>
              <a:t> (cell)</a:t>
            </a:r>
          </a:p>
          <a:p>
            <a:pPr marL="914400" lvl="1" indent="-457200">
              <a:lnSpc>
                <a:spcPct val="150000"/>
              </a:lnSpc>
              <a:spcBef>
                <a:spcPct val="20000"/>
              </a:spcBef>
              <a:buFont typeface="Arial" panose="020B0604020202020204" pitchFamily="34" charset="0"/>
              <a:buChar char="•"/>
              <a:defRPr/>
            </a:pPr>
            <a:r>
              <a:rPr kumimoji="0" lang="en-US" sz="2400" b="0" i="0" u="none" strike="noStrike" kern="1200" cap="none" spc="0" normalizeH="0" baseline="0" noProof="0" dirty="0" err="1">
                <a:ln>
                  <a:noFill/>
                </a:ln>
                <a:effectLst/>
                <a:uLnTx/>
                <a:uFillTx/>
                <a:latin typeface="+mn-lt"/>
                <a:ea typeface="+mn-ea"/>
                <a:cs typeface="+mn-cs"/>
              </a:rPr>
              <a:t>Là</a:t>
            </a:r>
            <a:r>
              <a:rPr lang="en-US" sz="2400" dirty="0">
                <a:latin typeface="+mj-lt"/>
              </a:rPr>
              <a:t> đ</a:t>
            </a:r>
            <a:r>
              <a:rPr lang="vi-VN" sz="2400" dirty="0">
                <a:latin typeface="+mj-lt"/>
              </a:rPr>
              <a:t>ơ</a:t>
            </a:r>
            <a:r>
              <a:rPr lang="en-US" sz="2400" dirty="0">
                <a:latin typeface="+mj-lt"/>
              </a:rPr>
              <a:t>n </a:t>
            </a:r>
            <a:r>
              <a:rPr lang="en-US" sz="2400" dirty="0" err="1">
                <a:latin typeface="+mj-lt"/>
              </a:rPr>
              <a:t>vị</a:t>
            </a:r>
            <a:r>
              <a:rPr lang="en-US" sz="2400" dirty="0">
                <a:latin typeface="+mj-lt"/>
              </a:rPr>
              <a:t> c</a:t>
            </a:r>
            <a:r>
              <a:rPr lang="vi-VN" sz="2400" dirty="0">
                <a:latin typeface="+mj-lt"/>
              </a:rPr>
              <a:t>ơ</a:t>
            </a:r>
            <a:r>
              <a:rPr lang="en-US" sz="2400" dirty="0">
                <a:latin typeface="+mj-lt"/>
              </a:rPr>
              <a:t> </a:t>
            </a:r>
            <a:r>
              <a:rPr lang="en-US" sz="2400" dirty="0" err="1">
                <a:latin typeface="+mj-lt"/>
              </a:rPr>
              <a:t>sở</a:t>
            </a:r>
            <a:r>
              <a:rPr lang="en-US" sz="2400" dirty="0">
                <a:latin typeface="+mj-lt"/>
              </a:rPr>
              <a:t> </a:t>
            </a:r>
            <a:r>
              <a:rPr lang="en-US" sz="2400" dirty="0" err="1">
                <a:latin typeface="+mj-lt"/>
              </a:rPr>
              <a:t>của</a:t>
            </a:r>
            <a:r>
              <a:rPr lang="en-US" sz="2400" dirty="0">
                <a:latin typeface="+mj-lt"/>
              </a:rPr>
              <a:t> </a:t>
            </a:r>
            <a:r>
              <a:rPr lang="en-US" sz="2400" dirty="0" err="1">
                <a:latin typeface="+mj-lt"/>
              </a:rPr>
              <a:t>mạng</a:t>
            </a:r>
            <a:r>
              <a:rPr lang="en-US" sz="2400" dirty="0">
                <a:latin typeface="+mj-lt"/>
              </a:rPr>
              <a:t>, </a:t>
            </a:r>
            <a:r>
              <a:rPr lang="en-US" sz="2400" dirty="0" err="1">
                <a:latin typeface="+mj-lt"/>
              </a:rPr>
              <a:t>tại</a:t>
            </a:r>
            <a:r>
              <a:rPr lang="en-US" sz="2400" dirty="0">
                <a:latin typeface="+mj-lt"/>
              </a:rPr>
              <a:t> </a:t>
            </a:r>
            <a:r>
              <a:rPr lang="en-US" sz="2400" dirty="0" err="1">
                <a:latin typeface="+mj-lt"/>
              </a:rPr>
              <a:t>đó</a:t>
            </a:r>
            <a:r>
              <a:rPr lang="en-US" sz="2400" dirty="0">
                <a:latin typeface="+mj-lt"/>
              </a:rPr>
              <a:t> </a:t>
            </a:r>
            <a:r>
              <a:rPr lang="en-US" sz="2400" dirty="0" err="1">
                <a:latin typeface="+mj-lt"/>
              </a:rPr>
              <a:t>các</a:t>
            </a:r>
            <a:r>
              <a:rPr lang="en-US" sz="2400" dirty="0">
                <a:latin typeface="+mj-lt"/>
              </a:rPr>
              <a:t> </a:t>
            </a:r>
            <a:r>
              <a:rPr lang="en-US" sz="2400" dirty="0" err="1">
                <a:latin typeface="+mj-lt"/>
              </a:rPr>
              <a:t>thiết</a:t>
            </a:r>
            <a:r>
              <a:rPr lang="en-US" sz="2400" dirty="0">
                <a:latin typeface="+mj-lt"/>
              </a:rPr>
              <a:t> </a:t>
            </a:r>
            <a:r>
              <a:rPr lang="en-US" sz="2400" dirty="0" err="1">
                <a:latin typeface="+mj-lt"/>
              </a:rPr>
              <a:t>bị</a:t>
            </a:r>
            <a:r>
              <a:rPr lang="en-US" sz="2400" dirty="0">
                <a:latin typeface="+mj-lt"/>
              </a:rPr>
              <a:t> di </a:t>
            </a:r>
            <a:r>
              <a:rPr lang="en-US" sz="2400" dirty="0" err="1">
                <a:latin typeface="+mj-lt"/>
              </a:rPr>
              <a:t>động</a:t>
            </a:r>
            <a:r>
              <a:rPr lang="en-US" sz="2400" dirty="0">
                <a:latin typeface="+mj-lt"/>
              </a:rPr>
              <a:t> MS </a:t>
            </a:r>
            <a:r>
              <a:rPr lang="en-US" sz="2400" dirty="0" err="1">
                <a:latin typeface="+mj-lt"/>
              </a:rPr>
              <a:t>tiến</a:t>
            </a:r>
            <a:r>
              <a:rPr lang="en-US" sz="2400" dirty="0">
                <a:latin typeface="+mj-lt"/>
              </a:rPr>
              <a:t> </a:t>
            </a:r>
            <a:r>
              <a:rPr lang="en-US" sz="2400" dirty="0" err="1">
                <a:latin typeface="+mj-lt"/>
              </a:rPr>
              <a:t>hành</a:t>
            </a:r>
            <a:r>
              <a:rPr lang="en-US" sz="2400" dirty="0">
                <a:latin typeface="+mj-lt"/>
              </a:rPr>
              <a:t> </a:t>
            </a:r>
            <a:r>
              <a:rPr lang="en-US" sz="2400" dirty="0" err="1">
                <a:latin typeface="+mj-lt"/>
              </a:rPr>
              <a:t>trao</a:t>
            </a:r>
            <a:r>
              <a:rPr lang="en-US" sz="2400" dirty="0">
                <a:latin typeface="+mj-lt"/>
              </a:rPr>
              <a:t> </a:t>
            </a:r>
            <a:r>
              <a:rPr lang="en-US" sz="2400" dirty="0" err="1">
                <a:latin typeface="+mj-lt"/>
              </a:rPr>
              <a:t>đổi</a:t>
            </a:r>
            <a:r>
              <a:rPr lang="en-US" sz="2400" dirty="0">
                <a:latin typeface="+mj-lt"/>
              </a:rPr>
              <a:t> </a:t>
            </a:r>
            <a:r>
              <a:rPr lang="en-US" sz="2400" dirty="0" err="1">
                <a:latin typeface="+mj-lt"/>
              </a:rPr>
              <a:t>thông</a:t>
            </a:r>
            <a:r>
              <a:rPr lang="en-US" sz="2400" dirty="0">
                <a:latin typeface="+mj-lt"/>
              </a:rPr>
              <a:t> tin </a:t>
            </a:r>
            <a:r>
              <a:rPr lang="en-US" sz="2400" dirty="0" err="1">
                <a:latin typeface="+mj-lt"/>
              </a:rPr>
              <a:t>với</a:t>
            </a:r>
            <a:r>
              <a:rPr lang="en-US" sz="2400" dirty="0">
                <a:latin typeface="+mj-lt"/>
              </a:rPr>
              <a:t> </a:t>
            </a:r>
            <a:r>
              <a:rPr lang="en-US" sz="2400" dirty="0" err="1">
                <a:latin typeface="+mj-lt"/>
              </a:rPr>
              <a:t>mạng</a:t>
            </a:r>
            <a:r>
              <a:rPr lang="en-US" sz="2400" dirty="0">
                <a:latin typeface="+mj-lt"/>
              </a:rPr>
              <a:t> qua </a:t>
            </a:r>
            <a:r>
              <a:rPr lang="en-US" sz="2400" dirty="0" err="1">
                <a:latin typeface="+mj-lt"/>
              </a:rPr>
              <a:t>trạm</a:t>
            </a:r>
            <a:r>
              <a:rPr lang="en-US" sz="2400" dirty="0">
                <a:latin typeface="+mj-lt"/>
              </a:rPr>
              <a:t> </a:t>
            </a:r>
            <a:r>
              <a:rPr lang="en-US" sz="2400" dirty="0" err="1">
                <a:latin typeface="+mj-lt"/>
              </a:rPr>
              <a:t>thu</a:t>
            </a:r>
            <a:r>
              <a:rPr lang="en-US" sz="2400" dirty="0">
                <a:latin typeface="+mj-lt"/>
              </a:rPr>
              <a:t> </a:t>
            </a:r>
            <a:r>
              <a:rPr lang="en-US" sz="2400" dirty="0" err="1">
                <a:latin typeface="+mj-lt"/>
              </a:rPr>
              <a:t>phát</a:t>
            </a:r>
            <a:r>
              <a:rPr lang="en-US" sz="2400" dirty="0">
                <a:latin typeface="+mj-lt"/>
              </a:rPr>
              <a:t> </a:t>
            </a:r>
            <a:r>
              <a:rPr lang="en-US" sz="2400" dirty="0" err="1">
                <a:latin typeface="+mj-lt"/>
              </a:rPr>
              <a:t>gốc</a:t>
            </a:r>
            <a:r>
              <a:rPr lang="en-US" sz="2400" dirty="0">
                <a:latin typeface="+mj-lt"/>
              </a:rPr>
              <a:t> BTS</a:t>
            </a:r>
          </a:p>
          <a:p>
            <a:pPr marL="914400" lvl="1" indent="-457200">
              <a:lnSpc>
                <a:spcPct val="150000"/>
              </a:lnSpc>
              <a:spcBef>
                <a:spcPct val="20000"/>
              </a:spcBef>
              <a:buFont typeface="Arial" panose="020B0604020202020204" pitchFamily="34" charset="0"/>
              <a:buChar char="•"/>
              <a:defRPr/>
            </a:pPr>
            <a:r>
              <a:rPr kumimoji="0" lang="en-US" sz="2400" b="0" i="0" u="none" strike="noStrike" kern="1200" cap="none" spc="0" normalizeH="0" baseline="0" noProof="0" dirty="0" err="1">
                <a:ln>
                  <a:noFill/>
                </a:ln>
                <a:effectLst/>
                <a:uLnTx/>
                <a:uFillTx/>
                <a:latin typeface="+mj-lt"/>
                <a:ea typeface="+mn-ea"/>
                <a:cs typeface="+mn-cs"/>
              </a:rPr>
              <a:t>Các</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tế</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bào</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nằm</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cạnh</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nhau</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và</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phủ</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kín</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vùng</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dịch</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vụ</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vùng</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chồng</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lấn</a:t>
            </a:r>
            <a:r>
              <a:rPr kumimoji="0" lang="en-US" sz="2400" b="0" i="0" u="none" strike="noStrike" kern="1200" cap="none" spc="0" normalizeH="0" baseline="0" noProof="0" dirty="0">
                <a:ln>
                  <a:noFill/>
                </a:ln>
                <a:effectLst/>
                <a:uLnTx/>
                <a:uFillTx/>
                <a:latin typeface="+mj-lt"/>
                <a:ea typeface="+mn-ea"/>
                <a:cs typeface="+mn-cs"/>
              </a:rPr>
              <a:t> </a:t>
            </a:r>
            <a:r>
              <a:rPr kumimoji="0" lang="en-US" sz="2400" b="0" i="0" u="none" strike="noStrike" kern="1200" cap="none" spc="0" normalizeH="0" baseline="0" noProof="0" dirty="0" err="1">
                <a:ln>
                  <a:noFill/>
                </a:ln>
                <a:effectLst/>
                <a:uLnTx/>
                <a:uFillTx/>
                <a:latin typeface="+mj-lt"/>
                <a:ea typeface="+mn-ea"/>
                <a:cs typeface="+mn-cs"/>
              </a:rPr>
              <a:t>gi</a:t>
            </a:r>
            <a:r>
              <a:rPr lang="en-US" sz="2400" dirty="0" err="1">
                <a:latin typeface="+mj-lt"/>
              </a:rPr>
              <a:t>ữa</a:t>
            </a:r>
            <a:r>
              <a:rPr lang="en-US" sz="2400" dirty="0">
                <a:latin typeface="+mj-lt"/>
              </a:rPr>
              <a:t> 2 </a:t>
            </a:r>
            <a:r>
              <a:rPr lang="en-US" sz="2400" dirty="0" err="1">
                <a:latin typeface="+mj-lt"/>
              </a:rPr>
              <a:t>tế</a:t>
            </a:r>
            <a:r>
              <a:rPr lang="en-US" sz="2400" dirty="0">
                <a:latin typeface="+mj-lt"/>
              </a:rPr>
              <a:t> </a:t>
            </a:r>
            <a:r>
              <a:rPr lang="en-US" sz="2400" dirty="0" err="1">
                <a:latin typeface="+mj-lt"/>
              </a:rPr>
              <a:t>bào</a:t>
            </a:r>
            <a:r>
              <a:rPr lang="en-US" sz="2400" dirty="0">
                <a:latin typeface="+mj-lt"/>
              </a:rPr>
              <a:t> </a:t>
            </a:r>
            <a:r>
              <a:rPr lang="en-US" sz="2400" dirty="0" err="1">
                <a:latin typeface="+mj-lt"/>
              </a:rPr>
              <a:t>phải</a:t>
            </a:r>
            <a:r>
              <a:rPr lang="en-US" sz="2400" dirty="0">
                <a:latin typeface="+mj-lt"/>
              </a:rPr>
              <a:t> </a:t>
            </a:r>
            <a:r>
              <a:rPr lang="en-US" sz="2400" dirty="0" err="1">
                <a:latin typeface="+mj-lt"/>
              </a:rPr>
              <a:t>cực</a:t>
            </a:r>
            <a:r>
              <a:rPr lang="en-US" sz="2400" dirty="0">
                <a:latin typeface="+mj-lt"/>
              </a:rPr>
              <a:t> </a:t>
            </a:r>
            <a:r>
              <a:rPr lang="en-US" sz="2400" dirty="0" err="1">
                <a:latin typeface="+mj-lt"/>
              </a:rPr>
              <a:t>tiểu</a:t>
            </a:r>
            <a:endParaRPr kumimoji="0" lang="en-US" sz="2400" b="0" i="0" u="none" strike="noStrike" kern="1200" cap="none" spc="0" normalizeH="0" baseline="0" noProof="0" dirty="0">
              <a:ln>
                <a:noFill/>
              </a:ln>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14</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BA36C365-1190-4182-B41B-43B44BBB0581}"/>
                  </a:ext>
                </a:extLst>
              </p14:cNvPr>
              <p14:cNvContentPartPr/>
              <p14:nvPr/>
            </p14:nvContentPartPr>
            <p14:xfrm>
              <a:off x="1709640" y="1412640"/>
              <a:ext cx="6546240" cy="3241800"/>
            </p14:xfrm>
          </p:contentPart>
        </mc:Choice>
        <mc:Fallback>
          <p:pic>
            <p:nvPicPr>
              <p:cNvPr id="3" name="Ink 2">
                <a:extLst>
                  <a:ext uri="{FF2B5EF4-FFF2-40B4-BE49-F238E27FC236}">
                    <a16:creationId xmlns:a16="http://schemas.microsoft.com/office/drawing/2014/main" xmlns="" xmlns:p14="http://schemas.microsoft.com/office/powerpoint/2010/main" id="{BA36C365-1190-4182-B41B-43B44BBB0581}"/>
                  </a:ext>
                </a:extLst>
              </p:cNvPr>
              <p:cNvPicPr/>
              <p:nvPr/>
            </p:nvPicPr>
            <p:blipFill>
              <a:blip r:embed="rId3" cstate="print"/>
              <a:stretch>
                <a:fillRect/>
              </a:stretch>
            </p:blipFill>
            <p:spPr>
              <a:xfrm>
                <a:off x="1700280" y="1403280"/>
                <a:ext cx="6564960" cy="3260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326081EF-E314-4E1F-8C4C-20484C344B25}"/>
                  </a:ext>
                </a:extLst>
              </p14:cNvPr>
              <p14:cNvContentPartPr/>
              <p14:nvPr/>
            </p14:nvContentPartPr>
            <p14:xfrm>
              <a:off x="1785240" y="4089600"/>
              <a:ext cx="6727680" cy="604080"/>
            </p14:xfrm>
          </p:contentPart>
        </mc:Choice>
        <mc:Fallback>
          <p:pic>
            <p:nvPicPr>
              <p:cNvPr id="7" name="Ink 6">
                <a:extLst>
                  <a:ext uri="{FF2B5EF4-FFF2-40B4-BE49-F238E27FC236}">
                    <a16:creationId xmlns:a16="http://schemas.microsoft.com/office/drawing/2014/main" xmlns="" xmlns:p14="http://schemas.microsoft.com/office/powerpoint/2010/main" id="{326081EF-E314-4E1F-8C4C-20484C344B25}"/>
                  </a:ext>
                </a:extLst>
              </p:cNvPr>
              <p:cNvPicPr/>
              <p:nvPr/>
            </p:nvPicPr>
            <p:blipFill>
              <a:blip r:embed="rId5" cstate="print"/>
              <a:stretch>
                <a:fillRect/>
              </a:stretch>
            </p:blipFill>
            <p:spPr>
              <a:xfrm>
                <a:off x="1775880" y="4080240"/>
                <a:ext cx="6746400" cy="6228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noProof="0" dirty="0">
                <a:solidFill>
                  <a:srgbClr val="0070C0"/>
                </a:solidFill>
              </a:rPr>
              <a:t>3</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niệm</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tế</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bào</a:t>
            </a:r>
            <a:r>
              <a:rPr kumimoji="0" lang="en-US" sz="3200" b="0" i="0" u="none" strike="noStrike" kern="1200" cap="none" spc="0" normalizeH="0" noProof="0" dirty="0">
                <a:ln>
                  <a:noFill/>
                </a:ln>
                <a:solidFill>
                  <a:srgbClr val="0070C0"/>
                </a:solidFill>
                <a:effectLst/>
                <a:uLnTx/>
                <a:uFillTx/>
                <a:latin typeface="+mn-lt"/>
                <a:ea typeface="+mn-ea"/>
                <a:cs typeface="+mn-cs"/>
              </a:rPr>
              <a:t> (cell)</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15</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4"/>
          <p:cNvPicPr>
            <a:picLocks noChangeAspect="1" noChangeArrowheads="1"/>
          </p:cNvPicPr>
          <p:nvPr/>
        </p:nvPicPr>
        <p:blipFill>
          <a:blip r:embed="rId2" cstate="print"/>
          <a:srcRect l="19731" t="26910" r="19733" b="24316"/>
          <a:stretch>
            <a:fillRect/>
          </a:stretch>
        </p:blipFill>
        <p:spPr>
          <a:xfrm>
            <a:off x="1259632" y="2228850"/>
            <a:ext cx="7056512" cy="4330132"/>
          </a:xfrm>
          <a:prstGeom prst="rect">
            <a:avLst/>
          </a:prstGeom>
          <a:noFill/>
          <a:ln/>
        </p:spPr>
      </p:pic>
      <p:sp>
        <p:nvSpPr>
          <p:cNvPr id="8" name="Text Box 5"/>
          <p:cNvSpPr txBox="1">
            <a:spLocks noChangeArrowheads="1"/>
          </p:cNvSpPr>
          <p:nvPr/>
        </p:nvSpPr>
        <p:spPr bwMode="auto">
          <a:xfrm>
            <a:off x="467544" y="2348880"/>
            <a:ext cx="3505200" cy="4320480"/>
          </a:xfrm>
          <a:prstGeom prst="rect">
            <a:avLst/>
          </a:prstGeom>
          <a:solidFill>
            <a:schemeClr val="tx2"/>
          </a:solidFill>
          <a:ln w="9525">
            <a:noFill/>
            <a:miter lim="800000"/>
            <a:headEnd/>
            <a:tailEnd/>
          </a:ln>
          <a:effectLst/>
        </p:spPr>
        <p:txBody>
          <a:bodyPr/>
          <a:lstStyle/>
          <a:p>
            <a:pPr eaLnBrk="0" hangingPunct="0"/>
            <a:r>
              <a:rPr lang="en-US" sz="2000" b="1" baseline="30000">
                <a:solidFill>
                  <a:schemeClr val="bg1"/>
                </a:solidFill>
                <a:latin typeface="Verdana" pitchFamily="34" charset="0"/>
              </a:rPr>
              <a:t>,</a:t>
            </a:r>
          </a:p>
        </p:txBody>
      </p:sp>
      <p:sp>
        <p:nvSpPr>
          <p:cNvPr id="9" name="Text Box 7"/>
          <p:cNvSpPr txBox="1">
            <a:spLocks noChangeArrowheads="1"/>
          </p:cNvSpPr>
          <p:nvPr/>
        </p:nvSpPr>
        <p:spPr bwMode="auto">
          <a:xfrm>
            <a:off x="3995936" y="5301208"/>
            <a:ext cx="4191000" cy="838200"/>
          </a:xfrm>
          <a:prstGeom prst="rect">
            <a:avLst/>
          </a:prstGeom>
          <a:solidFill>
            <a:schemeClr val="tx2"/>
          </a:solidFill>
          <a:ln w="9525">
            <a:noFill/>
            <a:miter lim="800000"/>
            <a:headEnd/>
            <a:tailEnd/>
          </a:ln>
          <a:effectLst/>
        </p:spPr>
        <p:txBody>
          <a:bodyPr/>
          <a:lstStyle/>
          <a:p>
            <a:pPr eaLnBrk="0" hangingPunct="0">
              <a:lnSpc>
                <a:spcPct val="130000"/>
              </a:lnSpc>
            </a:pPr>
            <a:r>
              <a:rPr lang="en-US" sz="1600" b="1" dirty="0" err="1">
                <a:solidFill>
                  <a:schemeClr val="bg1"/>
                </a:solidFill>
                <a:latin typeface="Verdana" pitchFamily="34" charset="0"/>
              </a:rPr>
              <a:t>Bán</a:t>
            </a:r>
            <a:r>
              <a:rPr lang="en-US" sz="1600" b="1" dirty="0">
                <a:solidFill>
                  <a:schemeClr val="bg1"/>
                </a:solidFill>
                <a:latin typeface="Verdana" pitchFamily="34" charset="0"/>
              </a:rPr>
              <a:t> </a:t>
            </a:r>
            <a:r>
              <a:rPr lang="en-US" sz="1600" b="1" dirty="0" err="1">
                <a:solidFill>
                  <a:schemeClr val="bg1"/>
                </a:solidFill>
                <a:latin typeface="Verdana" pitchFamily="34" charset="0"/>
              </a:rPr>
              <a:t>kính</a:t>
            </a:r>
            <a:r>
              <a:rPr lang="en-US" sz="1600" b="1" dirty="0">
                <a:solidFill>
                  <a:schemeClr val="bg1"/>
                </a:solidFill>
                <a:latin typeface="Verdana" pitchFamily="34" charset="0"/>
              </a:rPr>
              <a:t> </a:t>
            </a:r>
            <a:r>
              <a:rPr lang="en-US" sz="1600" b="1" dirty="0" err="1">
                <a:solidFill>
                  <a:schemeClr val="bg1"/>
                </a:solidFill>
                <a:latin typeface="Verdana" pitchFamily="34" charset="0"/>
              </a:rPr>
              <a:t>phủ</a:t>
            </a:r>
            <a:r>
              <a:rPr lang="en-US" sz="1600" b="1" dirty="0">
                <a:solidFill>
                  <a:schemeClr val="bg1"/>
                </a:solidFill>
                <a:latin typeface="Verdana" pitchFamily="34" charset="0"/>
              </a:rPr>
              <a:t> </a:t>
            </a:r>
            <a:r>
              <a:rPr lang="en-US" sz="1600" b="1" dirty="0" err="1">
                <a:solidFill>
                  <a:schemeClr val="bg1"/>
                </a:solidFill>
                <a:latin typeface="Verdana" pitchFamily="34" charset="0"/>
              </a:rPr>
              <a:t>sóng</a:t>
            </a:r>
            <a:r>
              <a:rPr lang="en-US" sz="1600" b="1" dirty="0">
                <a:solidFill>
                  <a:schemeClr val="bg1"/>
                </a:solidFill>
                <a:latin typeface="Verdana" pitchFamily="34" charset="0"/>
              </a:rPr>
              <a:t> ~ n km ÷              n  * 10 km ( GSM: &lt;= 35 Km)</a:t>
            </a:r>
          </a:p>
          <a:p>
            <a:pPr algn="ctr" eaLnBrk="0" hangingPunct="0"/>
            <a:endParaRPr lang="en-US" sz="1600" b="1" baseline="30000" dirty="0">
              <a:solidFill>
                <a:schemeClr val="bg1"/>
              </a:solidFill>
              <a:latin typeface="Verdana" pitchFamily="34" charset="0"/>
            </a:endParaRPr>
          </a:p>
        </p:txBody>
      </p:sp>
      <p:sp>
        <p:nvSpPr>
          <p:cNvPr id="10" name="Text Box 8"/>
          <p:cNvSpPr txBox="1">
            <a:spLocks noChangeArrowheads="1"/>
          </p:cNvSpPr>
          <p:nvPr/>
        </p:nvSpPr>
        <p:spPr bwMode="auto">
          <a:xfrm>
            <a:off x="467544" y="2152650"/>
            <a:ext cx="3429000" cy="556270"/>
          </a:xfrm>
          <a:prstGeom prst="rect">
            <a:avLst/>
          </a:prstGeom>
          <a:solidFill>
            <a:schemeClr val="tx2"/>
          </a:solidFill>
          <a:ln w="9525">
            <a:noFill/>
            <a:miter lim="800000"/>
            <a:headEnd/>
            <a:tailEnd/>
          </a:ln>
          <a:effectLst/>
        </p:spPr>
        <p:txBody>
          <a:bodyPr/>
          <a:lstStyle/>
          <a:p>
            <a:pPr eaLnBrk="0" hangingPunct="0"/>
            <a:r>
              <a:rPr lang="en-US" sz="1600" b="1" dirty="0" err="1">
                <a:solidFill>
                  <a:schemeClr val="bg1"/>
                </a:solidFill>
                <a:latin typeface="Verdana" pitchFamily="34" charset="0"/>
              </a:rPr>
              <a:t>Vị</a:t>
            </a:r>
            <a:r>
              <a:rPr lang="en-US" sz="1600" b="1" dirty="0">
                <a:solidFill>
                  <a:schemeClr val="bg1"/>
                </a:solidFill>
                <a:latin typeface="Verdana" pitchFamily="34" charset="0"/>
              </a:rPr>
              <a:t> </a:t>
            </a:r>
            <a:r>
              <a:rPr lang="en-US" sz="1600" b="1" dirty="0" err="1">
                <a:solidFill>
                  <a:schemeClr val="bg1"/>
                </a:solidFill>
                <a:latin typeface="Verdana" pitchFamily="34" charset="0"/>
              </a:rPr>
              <a:t>trí</a:t>
            </a:r>
            <a:r>
              <a:rPr lang="en-US" sz="1600" b="1" dirty="0">
                <a:solidFill>
                  <a:schemeClr val="bg1"/>
                </a:solidFill>
                <a:latin typeface="Verdana" pitchFamily="34" charset="0"/>
              </a:rPr>
              <a:t> </a:t>
            </a:r>
            <a:r>
              <a:rPr lang="en-US" sz="1600" b="1" dirty="0" err="1">
                <a:solidFill>
                  <a:schemeClr val="bg1"/>
                </a:solidFill>
                <a:latin typeface="Verdana" pitchFamily="34" charset="0"/>
              </a:rPr>
              <a:t>thiết</a:t>
            </a:r>
            <a:r>
              <a:rPr lang="en-US" sz="1600" b="1" dirty="0">
                <a:solidFill>
                  <a:schemeClr val="bg1"/>
                </a:solidFill>
                <a:latin typeface="Verdana" pitchFamily="34" charset="0"/>
              </a:rPr>
              <a:t> </a:t>
            </a:r>
            <a:r>
              <a:rPr lang="en-US" sz="1600" b="1" dirty="0" err="1">
                <a:solidFill>
                  <a:schemeClr val="bg1"/>
                </a:solidFill>
                <a:latin typeface="Verdana" pitchFamily="34" charset="0"/>
              </a:rPr>
              <a:t>kế</a:t>
            </a:r>
            <a:r>
              <a:rPr lang="en-US" sz="1600" b="1" dirty="0">
                <a:solidFill>
                  <a:schemeClr val="bg1"/>
                </a:solidFill>
                <a:latin typeface="Verdana" pitchFamily="34" charset="0"/>
              </a:rPr>
              <a:t> </a:t>
            </a:r>
            <a:r>
              <a:rPr lang="en-US" sz="1600" b="1" dirty="0" err="1">
                <a:solidFill>
                  <a:schemeClr val="bg1"/>
                </a:solidFill>
                <a:latin typeface="Verdana" pitchFamily="34" charset="0"/>
              </a:rPr>
              <a:t>các</a:t>
            </a:r>
            <a:r>
              <a:rPr lang="en-US" sz="1600" b="1" dirty="0">
                <a:solidFill>
                  <a:schemeClr val="bg1"/>
                </a:solidFill>
                <a:latin typeface="Verdana" pitchFamily="34" charset="0"/>
              </a:rPr>
              <a:t> </a:t>
            </a:r>
            <a:r>
              <a:rPr lang="en-US" sz="1600" b="1" dirty="0">
                <a:solidFill>
                  <a:srgbClr val="FF0000"/>
                </a:solidFill>
                <a:latin typeface="Verdana" pitchFamily="34" charset="0"/>
              </a:rPr>
              <a:t>cell </a:t>
            </a:r>
            <a:r>
              <a:rPr lang="en-US" sz="1600" b="1" dirty="0" err="1">
                <a:solidFill>
                  <a:srgbClr val="FF0000"/>
                </a:solidFill>
                <a:latin typeface="Verdana" pitchFamily="34" charset="0"/>
              </a:rPr>
              <a:t>lớn</a:t>
            </a:r>
            <a:r>
              <a:rPr lang="en-US" sz="1600" b="1" dirty="0">
                <a:solidFill>
                  <a:schemeClr val="bg1"/>
                </a:solidFill>
                <a:latin typeface="Verdana" pitchFamily="34" charset="0"/>
              </a:rPr>
              <a:t>:</a:t>
            </a:r>
            <a:endParaRPr lang="en-US" sz="1600" b="1" baseline="30000" dirty="0">
              <a:solidFill>
                <a:schemeClr val="bg1"/>
              </a:solidFill>
              <a:latin typeface="Verdana" pitchFamily="34" charset="0"/>
            </a:endParaRPr>
          </a:p>
        </p:txBody>
      </p:sp>
      <p:sp>
        <p:nvSpPr>
          <p:cNvPr id="11" name="Text Box 9"/>
          <p:cNvSpPr txBox="1">
            <a:spLocks noChangeArrowheads="1"/>
          </p:cNvSpPr>
          <p:nvPr/>
        </p:nvSpPr>
        <p:spPr bwMode="auto">
          <a:xfrm>
            <a:off x="467544" y="2780928"/>
            <a:ext cx="3438525" cy="914400"/>
          </a:xfrm>
          <a:prstGeom prst="rect">
            <a:avLst/>
          </a:prstGeom>
          <a:solidFill>
            <a:schemeClr val="tx2"/>
          </a:solidFill>
          <a:ln w="9525">
            <a:noFill/>
            <a:miter lim="800000"/>
            <a:headEnd/>
            <a:tailEnd/>
          </a:ln>
          <a:effectLst/>
        </p:spPr>
        <p:txBody>
          <a:bodyPr/>
          <a:lstStyle/>
          <a:p>
            <a:pPr eaLnBrk="0" hangingPunct="0"/>
            <a:r>
              <a:rPr lang="en-US" sz="1600" b="1" dirty="0">
                <a:solidFill>
                  <a:schemeClr val="bg1"/>
                </a:solidFill>
                <a:latin typeface="Verdana" pitchFamily="34" charset="0"/>
              </a:rPr>
              <a:t>- </a:t>
            </a:r>
            <a:r>
              <a:rPr lang="en-US" sz="1600" b="1" dirty="0" err="1">
                <a:solidFill>
                  <a:schemeClr val="bg1"/>
                </a:solidFill>
                <a:latin typeface="Verdana" pitchFamily="34" charset="0"/>
              </a:rPr>
              <a:t>Sóng</a:t>
            </a:r>
            <a:r>
              <a:rPr lang="en-US" sz="1600" b="1" dirty="0">
                <a:solidFill>
                  <a:schemeClr val="bg1"/>
                </a:solidFill>
                <a:latin typeface="Verdana" pitchFamily="34" charset="0"/>
              </a:rPr>
              <a:t> </a:t>
            </a:r>
            <a:r>
              <a:rPr lang="en-US" sz="1600" b="1" dirty="0" err="1">
                <a:solidFill>
                  <a:schemeClr val="bg1"/>
                </a:solidFill>
                <a:latin typeface="Verdana" pitchFamily="34" charset="0"/>
              </a:rPr>
              <a:t>vô</a:t>
            </a:r>
            <a:r>
              <a:rPr lang="en-US" sz="1600" b="1" dirty="0">
                <a:solidFill>
                  <a:schemeClr val="bg1"/>
                </a:solidFill>
                <a:latin typeface="Verdana" pitchFamily="34" charset="0"/>
              </a:rPr>
              <a:t> </a:t>
            </a:r>
            <a:r>
              <a:rPr lang="en-US" sz="1600" b="1" dirty="0" err="1">
                <a:solidFill>
                  <a:schemeClr val="bg1"/>
                </a:solidFill>
                <a:latin typeface="Verdana" pitchFamily="34" charset="0"/>
              </a:rPr>
              <a:t>tuyến</a:t>
            </a:r>
            <a:r>
              <a:rPr lang="en-US" sz="1600" b="1" dirty="0">
                <a:solidFill>
                  <a:schemeClr val="bg1"/>
                </a:solidFill>
                <a:latin typeface="Verdana" pitchFamily="34" charset="0"/>
              </a:rPr>
              <a:t> </a:t>
            </a:r>
            <a:r>
              <a:rPr lang="en-US" sz="1600" b="1" dirty="0" err="1">
                <a:solidFill>
                  <a:schemeClr val="bg1"/>
                </a:solidFill>
                <a:latin typeface="Verdana" pitchFamily="34" charset="0"/>
              </a:rPr>
              <a:t>ít</a:t>
            </a:r>
            <a:r>
              <a:rPr lang="en-US" sz="1600" b="1" dirty="0">
                <a:solidFill>
                  <a:schemeClr val="bg1"/>
                </a:solidFill>
                <a:latin typeface="Verdana" pitchFamily="34" charset="0"/>
              </a:rPr>
              <a:t> </a:t>
            </a:r>
            <a:r>
              <a:rPr lang="en-US" sz="1600" b="1" dirty="0" err="1">
                <a:solidFill>
                  <a:schemeClr val="bg1"/>
                </a:solidFill>
                <a:latin typeface="Verdana" pitchFamily="34" charset="0"/>
              </a:rPr>
              <a:t>bị</a:t>
            </a:r>
            <a:r>
              <a:rPr lang="en-US" sz="1600" b="1" dirty="0">
                <a:solidFill>
                  <a:schemeClr val="bg1"/>
                </a:solidFill>
                <a:latin typeface="Verdana" pitchFamily="34" charset="0"/>
              </a:rPr>
              <a:t> </a:t>
            </a:r>
            <a:r>
              <a:rPr lang="en-US" sz="1600" b="1" dirty="0" err="1">
                <a:solidFill>
                  <a:schemeClr val="bg1"/>
                </a:solidFill>
                <a:latin typeface="Verdana" pitchFamily="34" charset="0"/>
              </a:rPr>
              <a:t>che</a:t>
            </a:r>
            <a:r>
              <a:rPr lang="en-US" sz="1600" b="1" dirty="0">
                <a:solidFill>
                  <a:schemeClr val="bg1"/>
                </a:solidFill>
                <a:latin typeface="Verdana" pitchFamily="34" charset="0"/>
              </a:rPr>
              <a:t> </a:t>
            </a:r>
            <a:r>
              <a:rPr lang="en-US" sz="1600" b="1" dirty="0" err="1">
                <a:solidFill>
                  <a:schemeClr val="bg1"/>
                </a:solidFill>
                <a:latin typeface="Verdana" pitchFamily="34" charset="0"/>
              </a:rPr>
              <a:t>khuất</a:t>
            </a:r>
            <a:r>
              <a:rPr lang="en-US" sz="1600" b="1" dirty="0">
                <a:solidFill>
                  <a:schemeClr val="bg1"/>
                </a:solidFill>
                <a:latin typeface="Verdana" pitchFamily="34" charset="0"/>
              </a:rPr>
              <a:t> ( </a:t>
            </a:r>
            <a:r>
              <a:rPr lang="en-US" sz="1600" b="1" dirty="0" err="1">
                <a:solidFill>
                  <a:schemeClr val="bg1"/>
                </a:solidFill>
                <a:latin typeface="Verdana" pitchFamily="34" charset="0"/>
              </a:rPr>
              <a:t>vùng</a:t>
            </a:r>
            <a:r>
              <a:rPr lang="en-US" sz="1600" b="1" dirty="0">
                <a:solidFill>
                  <a:schemeClr val="bg1"/>
                </a:solidFill>
                <a:latin typeface="Verdana" pitchFamily="34" charset="0"/>
              </a:rPr>
              <a:t> </a:t>
            </a:r>
            <a:r>
              <a:rPr lang="en-US" sz="1600" b="1" dirty="0" err="1">
                <a:solidFill>
                  <a:schemeClr val="bg1"/>
                </a:solidFill>
                <a:latin typeface="Verdana" pitchFamily="34" charset="0"/>
              </a:rPr>
              <a:t>nông</a:t>
            </a:r>
            <a:r>
              <a:rPr lang="en-US" sz="1600" b="1" dirty="0">
                <a:solidFill>
                  <a:schemeClr val="bg1"/>
                </a:solidFill>
                <a:latin typeface="Verdana" pitchFamily="34" charset="0"/>
              </a:rPr>
              <a:t> </a:t>
            </a:r>
            <a:r>
              <a:rPr lang="en-US" sz="1600" b="1" dirty="0" err="1">
                <a:solidFill>
                  <a:schemeClr val="bg1"/>
                </a:solidFill>
                <a:latin typeface="Verdana" pitchFamily="34" charset="0"/>
              </a:rPr>
              <a:t>thông</a:t>
            </a:r>
            <a:r>
              <a:rPr lang="en-US" sz="1600" b="1" dirty="0">
                <a:solidFill>
                  <a:schemeClr val="bg1"/>
                </a:solidFill>
                <a:latin typeface="Verdana" pitchFamily="34" charset="0"/>
              </a:rPr>
              <a:t>, </a:t>
            </a:r>
            <a:r>
              <a:rPr lang="en-US" sz="1600" b="1" dirty="0" err="1">
                <a:solidFill>
                  <a:schemeClr val="bg1"/>
                </a:solidFill>
                <a:latin typeface="Verdana" pitchFamily="34" charset="0"/>
              </a:rPr>
              <a:t>ven</a:t>
            </a:r>
            <a:r>
              <a:rPr lang="en-US" sz="1600" b="1" dirty="0">
                <a:solidFill>
                  <a:schemeClr val="bg1"/>
                </a:solidFill>
                <a:latin typeface="Verdana" pitchFamily="34" charset="0"/>
              </a:rPr>
              <a:t> </a:t>
            </a:r>
            <a:r>
              <a:rPr lang="en-US" sz="1600" b="1" dirty="0" err="1">
                <a:solidFill>
                  <a:schemeClr val="bg1"/>
                </a:solidFill>
                <a:latin typeface="Verdana" pitchFamily="34" charset="0"/>
              </a:rPr>
              <a:t>biển</a:t>
            </a:r>
            <a:r>
              <a:rPr lang="en-US" sz="1600" b="1" dirty="0">
                <a:solidFill>
                  <a:schemeClr val="bg1"/>
                </a:solidFill>
                <a:latin typeface="Verdana" pitchFamily="34" charset="0"/>
              </a:rPr>
              <a:t> . . . )</a:t>
            </a:r>
            <a:endParaRPr lang="en-US" sz="1600" b="1" baseline="30000" dirty="0">
              <a:solidFill>
                <a:schemeClr val="bg1"/>
              </a:solidFill>
              <a:latin typeface="Verdana" pitchFamily="34" charset="0"/>
            </a:endParaRPr>
          </a:p>
        </p:txBody>
      </p:sp>
      <p:sp>
        <p:nvSpPr>
          <p:cNvPr id="12" name="Text Box 10"/>
          <p:cNvSpPr txBox="1">
            <a:spLocks noChangeArrowheads="1"/>
          </p:cNvSpPr>
          <p:nvPr/>
        </p:nvSpPr>
        <p:spPr bwMode="auto">
          <a:xfrm>
            <a:off x="467544" y="3789040"/>
            <a:ext cx="3276600" cy="533400"/>
          </a:xfrm>
          <a:prstGeom prst="rect">
            <a:avLst/>
          </a:prstGeom>
          <a:solidFill>
            <a:schemeClr val="tx2"/>
          </a:solidFill>
          <a:ln w="9525">
            <a:noFill/>
            <a:miter lim="800000"/>
            <a:headEnd/>
            <a:tailEnd/>
          </a:ln>
          <a:effectLst/>
        </p:spPr>
        <p:txBody>
          <a:bodyPr/>
          <a:lstStyle/>
          <a:p>
            <a:pPr eaLnBrk="0" hangingPunct="0"/>
            <a:r>
              <a:rPr lang="en-US" sz="1600" b="1" dirty="0">
                <a:solidFill>
                  <a:schemeClr val="bg1"/>
                </a:solidFill>
                <a:latin typeface="Verdana" pitchFamily="34" charset="0"/>
              </a:rPr>
              <a:t>- </a:t>
            </a:r>
            <a:r>
              <a:rPr lang="en-US" sz="1600" b="1" dirty="0" err="1">
                <a:solidFill>
                  <a:schemeClr val="bg1"/>
                </a:solidFill>
                <a:latin typeface="Verdana" pitchFamily="34" charset="0"/>
              </a:rPr>
              <a:t>Mật</a:t>
            </a:r>
            <a:r>
              <a:rPr lang="en-US" sz="1600" b="1" dirty="0">
                <a:solidFill>
                  <a:schemeClr val="bg1"/>
                </a:solidFill>
                <a:latin typeface="Verdana" pitchFamily="34" charset="0"/>
              </a:rPr>
              <a:t> </a:t>
            </a:r>
            <a:r>
              <a:rPr lang="en-US" sz="1600" b="1" dirty="0" err="1">
                <a:solidFill>
                  <a:schemeClr val="bg1"/>
                </a:solidFill>
                <a:latin typeface="Verdana" pitchFamily="34" charset="0"/>
              </a:rPr>
              <a:t>độ</a:t>
            </a:r>
            <a:r>
              <a:rPr lang="en-US" sz="1600" b="1" dirty="0">
                <a:solidFill>
                  <a:schemeClr val="bg1"/>
                </a:solidFill>
                <a:latin typeface="Verdana" pitchFamily="34" charset="0"/>
              </a:rPr>
              <a:t> </a:t>
            </a:r>
            <a:r>
              <a:rPr lang="en-US" sz="1600" b="1" dirty="0" err="1">
                <a:solidFill>
                  <a:schemeClr val="bg1"/>
                </a:solidFill>
                <a:latin typeface="Verdana" pitchFamily="34" charset="0"/>
              </a:rPr>
              <a:t>thuê</a:t>
            </a:r>
            <a:r>
              <a:rPr lang="en-US" sz="1600" b="1" dirty="0">
                <a:solidFill>
                  <a:schemeClr val="bg1"/>
                </a:solidFill>
                <a:latin typeface="Verdana" pitchFamily="34" charset="0"/>
              </a:rPr>
              <a:t> </a:t>
            </a:r>
            <a:r>
              <a:rPr lang="en-US" sz="1600" b="1" dirty="0" err="1">
                <a:solidFill>
                  <a:schemeClr val="bg1"/>
                </a:solidFill>
                <a:latin typeface="Verdana" pitchFamily="34" charset="0"/>
              </a:rPr>
              <a:t>bao</a:t>
            </a:r>
            <a:r>
              <a:rPr lang="en-US" sz="1600" b="1" dirty="0">
                <a:solidFill>
                  <a:schemeClr val="bg1"/>
                </a:solidFill>
                <a:latin typeface="Verdana" pitchFamily="34" charset="0"/>
              </a:rPr>
              <a:t> </a:t>
            </a:r>
            <a:r>
              <a:rPr lang="en-US" sz="1600" b="1" dirty="0" err="1">
                <a:solidFill>
                  <a:schemeClr val="bg1"/>
                </a:solidFill>
                <a:latin typeface="Verdana" pitchFamily="34" charset="0"/>
              </a:rPr>
              <a:t>thấp</a:t>
            </a:r>
            <a:endParaRPr lang="en-US" sz="1600" b="1" baseline="30000" dirty="0">
              <a:solidFill>
                <a:schemeClr val="bg1"/>
              </a:solidFill>
              <a:latin typeface="Verdana" pitchFamily="34" charset="0"/>
            </a:endParaRPr>
          </a:p>
        </p:txBody>
      </p:sp>
      <p:sp>
        <p:nvSpPr>
          <p:cNvPr id="13" name="Text Box 11"/>
          <p:cNvSpPr txBox="1">
            <a:spLocks noChangeArrowheads="1"/>
          </p:cNvSpPr>
          <p:nvPr/>
        </p:nvSpPr>
        <p:spPr bwMode="auto">
          <a:xfrm>
            <a:off x="479938" y="4437112"/>
            <a:ext cx="3429000" cy="533400"/>
          </a:xfrm>
          <a:prstGeom prst="rect">
            <a:avLst/>
          </a:prstGeom>
          <a:solidFill>
            <a:schemeClr val="tx2"/>
          </a:solidFill>
          <a:ln w="9525">
            <a:noFill/>
            <a:miter lim="800000"/>
            <a:headEnd/>
            <a:tailEnd/>
          </a:ln>
          <a:effectLst/>
        </p:spPr>
        <p:txBody>
          <a:bodyPr/>
          <a:lstStyle/>
          <a:p>
            <a:pPr eaLnBrk="0" hangingPunct="0">
              <a:buFontTx/>
              <a:buChar char="-"/>
            </a:pPr>
            <a:r>
              <a:rPr lang="en-US" sz="1600" b="1" dirty="0">
                <a:solidFill>
                  <a:schemeClr val="bg1"/>
                </a:solidFill>
                <a:latin typeface="Verdana" pitchFamily="34" charset="0"/>
              </a:rPr>
              <a:t> </a:t>
            </a:r>
            <a:r>
              <a:rPr lang="en-US" sz="1600" b="1" dirty="0" err="1">
                <a:solidFill>
                  <a:schemeClr val="bg1"/>
                </a:solidFill>
                <a:latin typeface="Verdana" pitchFamily="34" charset="0"/>
              </a:rPr>
              <a:t>Yêu</a:t>
            </a:r>
            <a:r>
              <a:rPr lang="en-US" sz="1600" b="1" dirty="0">
                <a:solidFill>
                  <a:schemeClr val="bg1"/>
                </a:solidFill>
                <a:latin typeface="Verdana" pitchFamily="34" charset="0"/>
              </a:rPr>
              <a:t> </a:t>
            </a:r>
            <a:r>
              <a:rPr lang="en-US" sz="1600" b="1" dirty="0" err="1">
                <a:solidFill>
                  <a:schemeClr val="bg1"/>
                </a:solidFill>
                <a:latin typeface="Verdana" pitchFamily="34" charset="0"/>
              </a:rPr>
              <a:t>cầu</a:t>
            </a:r>
            <a:r>
              <a:rPr lang="en-US" sz="1600" b="1" dirty="0">
                <a:solidFill>
                  <a:schemeClr val="bg1"/>
                </a:solidFill>
                <a:latin typeface="Verdana" pitchFamily="34" charset="0"/>
              </a:rPr>
              <a:t> </a:t>
            </a:r>
            <a:r>
              <a:rPr lang="en-US" sz="1600" b="1" dirty="0" err="1">
                <a:solidFill>
                  <a:schemeClr val="bg1"/>
                </a:solidFill>
                <a:latin typeface="Verdana" pitchFamily="34" charset="0"/>
              </a:rPr>
              <a:t>công</a:t>
            </a:r>
            <a:r>
              <a:rPr lang="en-US" sz="1600" b="1" dirty="0">
                <a:solidFill>
                  <a:schemeClr val="bg1"/>
                </a:solidFill>
                <a:latin typeface="Verdana" pitchFamily="34" charset="0"/>
              </a:rPr>
              <a:t> </a:t>
            </a:r>
            <a:r>
              <a:rPr lang="en-US" sz="1600" b="1" dirty="0" err="1">
                <a:solidFill>
                  <a:schemeClr val="bg1"/>
                </a:solidFill>
                <a:latin typeface="Verdana" pitchFamily="34" charset="0"/>
              </a:rPr>
              <a:t>suất</a:t>
            </a:r>
            <a:r>
              <a:rPr lang="en-US" sz="1600" b="1" dirty="0">
                <a:solidFill>
                  <a:schemeClr val="bg1"/>
                </a:solidFill>
                <a:latin typeface="Verdana" pitchFamily="34" charset="0"/>
              </a:rPr>
              <a:t> </a:t>
            </a:r>
            <a:r>
              <a:rPr lang="en-US" sz="1600" b="1" dirty="0" err="1">
                <a:solidFill>
                  <a:schemeClr val="bg1"/>
                </a:solidFill>
                <a:latin typeface="Verdana" pitchFamily="34" charset="0"/>
              </a:rPr>
              <a:t>phát</a:t>
            </a:r>
            <a:r>
              <a:rPr lang="en-US" sz="1600" b="1" dirty="0">
                <a:solidFill>
                  <a:schemeClr val="bg1"/>
                </a:solidFill>
                <a:latin typeface="Verdana" pitchFamily="34" charset="0"/>
              </a:rPr>
              <a:t> </a:t>
            </a:r>
            <a:r>
              <a:rPr lang="en-US" sz="1600" b="1" dirty="0" err="1">
                <a:solidFill>
                  <a:schemeClr val="bg1"/>
                </a:solidFill>
                <a:latin typeface="Verdana" pitchFamily="34" charset="0"/>
              </a:rPr>
              <a:t>lớn</a:t>
            </a:r>
            <a:r>
              <a:rPr lang="en-US" sz="1600" b="1" dirty="0">
                <a:solidFill>
                  <a:schemeClr val="bg1"/>
                </a:solidFill>
                <a:latin typeface="Verdana" pitchFamily="34" charset="0"/>
              </a:rPr>
              <a:t>.</a:t>
            </a:r>
          </a:p>
          <a:p>
            <a:pPr eaLnBrk="0" hangingPunct="0"/>
            <a:endParaRPr lang="en-US" sz="1600" b="1" baseline="30000" dirty="0">
              <a:solidFill>
                <a:schemeClr val="bg1"/>
              </a:solidFill>
              <a:latin typeface="Verdana" pitchFamily="34" charset="0"/>
            </a:endParaRP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AE002569-BA9D-4559-B9AD-9DADBE7BB89C}"/>
                  </a:ext>
                </a:extLst>
              </p14:cNvPr>
              <p14:cNvContentPartPr/>
              <p14:nvPr/>
            </p14:nvContentPartPr>
            <p14:xfrm>
              <a:off x="10041881" y="3911937"/>
              <a:ext cx="9000" cy="8280"/>
            </p14:xfrm>
          </p:contentPart>
        </mc:Choice>
        <mc:Fallback>
          <p:pic>
            <p:nvPicPr>
              <p:cNvPr id="3" name="Ink 2">
                <a:extLst>
                  <a:ext uri="{FF2B5EF4-FFF2-40B4-BE49-F238E27FC236}">
                    <a16:creationId xmlns:a16="http://schemas.microsoft.com/office/drawing/2014/main" xmlns="" xmlns:p14="http://schemas.microsoft.com/office/powerpoint/2010/main" id="{AE002569-BA9D-4559-B9AD-9DADBE7BB89C}"/>
                  </a:ext>
                </a:extLst>
              </p:cNvPr>
              <p:cNvPicPr/>
              <p:nvPr/>
            </p:nvPicPr>
            <p:blipFill>
              <a:blip r:embed="rId4" cstate="print"/>
              <a:stretch>
                <a:fillRect/>
              </a:stretch>
            </p:blipFill>
            <p:spPr>
              <a:xfrm>
                <a:off x="10023881" y="3893937"/>
                <a:ext cx="44640" cy="43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14" name="Ink 13">
                <a:extLst>
                  <a:ext uri="{FF2B5EF4-FFF2-40B4-BE49-F238E27FC236}">
                    <a16:creationId xmlns:a16="http://schemas.microsoft.com/office/drawing/2014/main" id="{905FD5B1-B296-41AC-9B8A-B3F607A7C4C1}"/>
                  </a:ext>
                </a:extLst>
              </p14:cNvPr>
              <p14:cNvContentPartPr/>
              <p14:nvPr/>
            </p14:nvContentPartPr>
            <p14:xfrm>
              <a:off x="2737080" y="1692360"/>
              <a:ext cx="2968920" cy="825840"/>
            </p14:xfrm>
          </p:contentPart>
        </mc:Choice>
        <mc:Fallback>
          <p:pic>
            <p:nvPicPr>
              <p:cNvPr id="14" name="Ink 13">
                <a:extLst>
                  <a:ext uri="{FF2B5EF4-FFF2-40B4-BE49-F238E27FC236}">
                    <a16:creationId xmlns:a16="http://schemas.microsoft.com/office/drawing/2014/main" xmlns="" xmlns:p14="http://schemas.microsoft.com/office/powerpoint/2010/main" id="{905FD5B1-B296-41AC-9B8A-B3F607A7C4C1}"/>
                  </a:ext>
                </a:extLst>
              </p:cNvPr>
              <p:cNvPicPr/>
              <p:nvPr/>
            </p:nvPicPr>
            <p:blipFill>
              <a:blip r:embed="rId6" cstate="print"/>
              <a:stretch>
                <a:fillRect/>
              </a:stretch>
            </p:blipFill>
            <p:spPr>
              <a:xfrm>
                <a:off x="2727720" y="1683000"/>
                <a:ext cx="2987640" cy="8445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noProof="0" dirty="0">
                <a:solidFill>
                  <a:srgbClr val="0070C0"/>
                </a:solidFill>
              </a:rPr>
              <a:t>3</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niệm</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tế</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bào</a:t>
            </a:r>
            <a:r>
              <a:rPr kumimoji="0" lang="en-US" sz="3200" b="0" i="0" u="none" strike="noStrike" kern="1200" cap="none" spc="0" normalizeH="0" noProof="0" dirty="0">
                <a:ln>
                  <a:noFill/>
                </a:ln>
                <a:solidFill>
                  <a:srgbClr val="0070C0"/>
                </a:solidFill>
                <a:effectLst/>
                <a:uLnTx/>
                <a:uFillTx/>
                <a:latin typeface="+mn-lt"/>
                <a:ea typeface="+mn-ea"/>
                <a:cs typeface="+mn-cs"/>
              </a:rPr>
              <a:t> (cell)</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16</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4"/>
          <p:cNvPicPr>
            <a:picLocks noChangeAspect="1" noChangeArrowheads="1"/>
          </p:cNvPicPr>
          <p:nvPr/>
        </p:nvPicPr>
        <p:blipFill>
          <a:blip r:embed="rId2" cstate="print"/>
          <a:srcRect l="22255" t="26910" r="28560" b="24316"/>
          <a:stretch>
            <a:fillRect/>
          </a:stretch>
        </p:blipFill>
        <p:spPr>
          <a:xfrm>
            <a:off x="971600" y="1993032"/>
            <a:ext cx="6629400" cy="4419600"/>
          </a:xfrm>
          <a:prstGeom prst="rect">
            <a:avLst/>
          </a:prstGeom>
          <a:noFill/>
          <a:ln/>
        </p:spPr>
      </p:pic>
      <p:sp>
        <p:nvSpPr>
          <p:cNvPr id="8" name="Text Box 5"/>
          <p:cNvSpPr txBox="1">
            <a:spLocks noChangeArrowheads="1"/>
          </p:cNvSpPr>
          <p:nvPr/>
        </p:nvSpPr>
        <p:spPr bwMode="auto">
          <a:xfrm>
            <a:off x="971600" y="1916832"/>
            <a:ext cx="4038600" cy="4495800"/>
          </a:xfrm>
          <a:prstGeom prst="rect">
            <a:avLst/>
          </a:prstGeom>
          <a:solidFill>
            <a:schemeClr val="tx2"/>
          </a:solidFill>
          <a:ln w="9525">
            <a:noFill/>
            <a:miter lim="800000"/>
            <a:headEnd/>
            <a:tailEnd/>
          </a:ln>
          <a:effectLst/>
        </p:spPr>
        <p:txBody>
          <a:bodyPr/>
          <a:lstStyle/>
          <a:p>
            <a:pPr eaLnBrk="0" hangingPunct="0"/>
            <a:endParaRPr lang="fr-FR" sz="2000" b="1" baseline="30000">
              <a:solidFill>
                <a:schemeClr val="bg1"/>
              </a:solidFill>
              <a:latin typeface="Verdana" pitchFamily="34" charset="0"/>
            </a:endParaRPr>
          </a:p>
        </p:txBody>
      </p:sp>
      <p:sp>
        <p:nvSpPr>
          <p:cNvPr id="9" name="Text Box 6"/>
          <p:cNvSpPr txBox="1">
            <a:spLocks noChangeArrowheads="1"/>
          </p:cNvSpPr>
          <p:nvPr/>
        </p:nvSpPr>
        <p:spPr bwMode="auto">
          <a:xfrm>
            <a:off x="4553000" y="4888632"/>
            <a:ext cx="3276600" cy="1524000"/>
          </a:xfrm>
          <a:prstGeom prst="rect">
            <a:avLst/>
          </a:prstGeom>
          <a:solidFill>
            <a:schemeClr val="tx2"/>
          </a:solidFill>
          <a:ln w="9525">
            <a:noFill/>
            <a:miter lim="800000"/>
            <a:headEnd/>
            <a:tailEnd/>
          </a:ln>
          <a:effectLst/>
        </p:spPr>
        <p:txBody>
          <a:bodyPr/>
          <a:lstStyle/>
          <a:p>
            <a:pPr eaLnBrk="0" hangingPunct="0">
              <a:lnSpc>
                <a:spcPct val="130000"/>
              </a:lnSpc>
            </a:pPr>
            <a:r>
              <a:rPr lang="en-US" sz="1600" b="1">
                <a:solidFill>
                  <a:schemeClr val="bg1"/>
                </a:solidFill>
                <a:latin typeface="Verdana" pitchFamily="34" charset="0"/>
              </a:rPr>
              <a:t>Bán kính phủ sóng ~ n * 100 m. ( GSM: &lt;= 1 Km)</a:t>
            </a:r>
          </a:p>
          <a:p>
            <a:pPr algn="ctr" eaLnBrk="0" hangingPunct="0"/>
            <a:endParaRPr lang="en-US" sz="1600" b="1" baseline="30000">
              <a:solidFill>
                <a:schemeClr val="bg1"/>
              </a:solidFill>
              <a:latin typeface="Verdana" pitchFamily="34" charset="0"/>
            </a:endParaRPr>
          </a:p>
        </p:txBody>
      </p:sp>
      <p:sp>
        <p:nvSpPr>
          <p:cNvPr id="10" name="Text Box 7"/>
          <p:cNvSpPr txBox="1">
            <a:spLocks noChangeArrowheads="1"/>
          </p:cNvSpPr>
          <p:nvPr/>
        </p:nvSpPr>
        <p:spPr bwMode="auto">
          <a:xfrm>
            <a:off x="1124000" y="1916832"/>
            <a:ext cx="3733800" cy="914400"/>
          </a:xfrm>
          <a:prstGeom prst="rect">
            <a:avLst/>
          </a:prstGeom>
          <a:solidFill>
            <a:schemeClr val="tx2"/>
          </a:solidFill>
          <a:ln w="9525">
            <a:noFill/>
            <a:miter lim="800000"/>
            <a:headEnd/>
            <a:tailEnd/>
          </a:ln>
          <a:effectLst/>
        </p:spPr>
        <p:txBody>
          <a:bodyPr/>
          <a:lstStyle/>
          <a:p>
            <a:pPr eaLnBrk="0" hangingPunct="0"/>
            <a:r>
              <a:rPr lang="en-US" sz="1600" b="1" dirty="0" err="1">
                <a:solidFill>
                  <a:schemeClr val="bg1"/>
                </a:solidFill>
                <a:latin typeface="Verdana" pitchFamily="34" charset="0"/>
              </a:rPr>
              <a:t>Vị</a:t>
            </a:r>
            <a:r>
              <a:rPr lang="en-US" sz="1600" b="1" dirty="0">
                <a:solidFill>
                  <a:schemeClr val="bg1"/>
                </a:solidFill>
                <a:latin typeface="Verdana" pitchFamily="34" charset="0"/>
              </a:rPr>
              <a:t> </a:t>
            </a:r>
            <a:r>
              <a:rPr lang="en-US" sz="1600" b="1" dirty="0" err="1">
                <a:solidFill>
                  <a:schemeClr val="bg1"/>
                </a:solidFill>
                <a:latin typeface="Verdana" pitchFamily="34" charset="0"/>
              </a:rPr>
              <a:t>trí</a:t>
            </a:r>
            <a:r>
              <a:rPr lang="en-US" sz="1600" b="1" dirty="0">
                <a:solidFill>
                  <a:schemeClr val="bg1"/>
                </a:solidFill>
                <a:latin typeface="Verdana" pitchFamily="34" charset="0"/>
              </a:rPr>
              <a:t> </a:t>
            </a:r>
            <a:r>
              <a:rPr lang="en-US" sz="1600" b="1" dirty="0" err="1">
                <a:solidFill>
                  <a:schemeClr val="bg1"/>
                </a:solidFill>
                <a:latin typeface="Verdana" pitchFamily="34" charset="0"/>
              </a:rPr>
              <a:t>thiết</a:t>
            </a:r>
            <a:r>
              <a:rPr lang="en-US" sz="1600" b="1" dirty="0">
                <a:solidFill>
                  <a:schemeClr val="bg1"/>
                </a:solidFill>
                <a:latin typeface="Verdana" pitchFamily="34" charset="0"/>
              </a:rPr>
              <a:t> </a:t>
            </a:r>
            <a:r>
              <a:rPr lang="en-US" sz="1600" b="1" dirty="0" err="1">
                <a:solidFill>
                  <a:schemeClr val="bg1"/>
                </a:solidFill>
                <a:latin typeface="Verdana" pitchFamily="34" charset="0"/>
              </a:rPr>
              <a:t>kế</a:t>
            </a:r>
            <a:r>
              <a:rPr lang="en-US" sz="1600" b="1" dirty="0">
                <a:solidFill>
                  <a:schemeClr val="bg1"/>
                </a:solidFill>
                <a:latin typeface="Verdana" pitchFamily="34" charset="0"/>
              </a:rPr>
              <a:t> </a:t>
            </a:r>
            <a:r>
              <a:rPr lang="en-US" sz="1600" b="1" dirty="0" err="1">
                <a:solidFill>
                  <a:schemeClr val="bg1"/>
                </a:solidFill>
                <a:latin typeface="Verdana" pitchFamily="34" charset="0"/>
              </a:rPr>
              <a:t>các</a:t>
            </a:r>
            <a:r>
              <a:rPr lang="en-US" sz="1600" b="1" dirty="0">
                <a:solidFill>
                  <a:schemeClr val="bg1"/>
                </a:solidFill>
                <a:latin typeface="Verdana" pitchFamily="34" charset="0"/>
              </a:rPr>
              <a:t> </a:t>
            </a:r>
            <a:r>
              <a:rPr lang="en-US" sz="1600" b="1" dirty="0">
                <a:solidFill>
                  <a:srgbClr val="FF0000"/>
                </a:solidFill>
                <a:latin typeface="Verdana" pitchFamily="34" charset="0"/>
              </a:rPr>
              <a:t>cell </a:t>
            </a:r>
            <a:r>
              <a:rPr lang="en-US" sz="1600" b="1" dirty="0" err="1">
                <a:solidFill>
                  <a:srgbClr val="FF0000"/>
                </a:solidFill>
                <a:latin typeface="Verdana" pitchFamily="34" charset="0"/>
              </a:rPr>
              <a:t>nhỏ</a:t>
            </a:r>
            <a:r>
              <a:rPr lang="en-US" sz="1600" b="1" dirty="0">
                <a:solidFill>
                  <a:schemeClr val="bg1"/>
                </a:solidFill>
                <a:latin typeface="Verdana" pitchFamily="34" charset="0"/>
              </a:rPr>
              <a:t>:</a:t>
            </a:r>
            <a:endParaRPr lang="en-US" sz="1600" b="1" baseline="30000" dirty="0">
              <a:solidFill>
                <a:schemeClr val="bg1"/>
              </a:solidFill>
              <a:latin typeface="Verdana" pitchFamily="34" charset="0"/>
            </a:endParaRPr>
          </a:p>
        </p:txBody>
      </p:sp>
      <p:sp>
        <p:nvSpPr>
          <p:cNvPr id="11" name="Text Box 8"/>
          <p:cNvSpPr txBox="1">
            <a:spLocks noChangeArrowheads="1"/>
          </p:cNvSpPr>
          <p:nvPr/>
        </p:nvSpPr>
        <p:spPr bwMode="auto">
          <a:xfrm>
            <a:off x="971600" y="2678832"/>
            <a:ext cx="3733800" cy="533400"/>
          </a:xfrm>
          <a:prstGeom prst="rect">
            <a:avLst/>
          </a:prstGeom>
          <a:solidFill>
            <a:schemeClr val="tx2"/>
          </a:solidFill>
          <a:ln w="9525">
            <a:noFill/>
            <a:miter lim="800000"/>
            <a:headEnd/>
            <a:tailEnd/>
          </a:ln>
          <a:effectLst/>
        </p:spPr>
        <p:txBody>
          <a:bodyPr/>
          <a:lstStyle/>
          <a:p>
            <a:pPr eaLnBrk="0" hangingPunct="0"/>
            <a:r>
              <a:rPr lang="en-US" sz="1600" b="1">
                <a:solidFill>
                  <a:schemeClr val="bg1"/>
                </a:solidFill>
                <a:latin typeface="Verdana" pitchFamily="34" charset="0"/>
              </a:rPr>
              <a:t>- Mật độ thuê bao cao</a:t>
            </a:r>
            <a:endParaRPr lang="en-US" sz="1600" b="1" baseline="30000">
              <a:solidFill>
                <a:schemeClr val="bg1"/>
              </a:solidFill>
              <a:latin typeface="Verdana" pitchFamily="34" charset="0"/>
            </a:endParaRPr>
          </a:p>
        </p:txBody>
      </p:sp>
      <p:sp>
        <p:nvSpPr>
          <p:cNvPr id="12" name="Text Box 9"/>
          <p:cNvSpPr txBox="1">
            <a:spLocks noChangeArrowheads="1"/>
          </p:cNvSpPr>
          <p:nvPr/>
        </p:nvSpPr>
        <p:spPr bwMode="auto">
          <a:xfrm>
            <a:off x="1047800" y="3821832"/>
            <a:ext cx="3505200" cy="914400"/>
          </a:xfrm>
          <a:prstGeom prst="rect">
            <a:avLst/>
          </a:prstGeom>
          <a:solidFill>
            <a:schemeClr val="tx2"/>
          </a:solidFill>
          <a:ln w="9525">
            <a:noFill/>
            <a:miter lim="800000"/>
            <a:headEnd/>
            <a:tailEnd/>
          </a:ln>
          <a:effectLst/>
        </p:spPr>
        <p:txBody>
          <a:bodyPr/>
          <a:lstStyle/>
          <a:p>
            <a:pPr eaLnBrk="0" hangingPunct="0"/>
            <a:r>
              <a:rPr lang="en-US" sz="1600" b="1">
                <a:solidFill>
                  <a:schemeClr val="bg1"/>
                </a:solidFill>
                <a:latin typeface="Verdana" pitchFamily="34" charset="0"/>
              </a:rPr>
              <a:t>- Sóng vô tuyến bị che khuất.</a:t>
            </a:r>
            <a:endParaRPr lang="en-US" sz="1600" b="1" baseline="30000">
              <a:solidFill>
                <a:schemeClr val="bg1"/>
              </a:solidFill>
              <a:latin typeface="Verdana" pitchFamily="34" charset="0"/>
            </a:endParaRPr>
          </a:p>
        </p:txBody>
      </p:sp>
      <p:sp>
        <p:nvSpPr>
          <p:cNvPr id="13" name="Text Box 10"/>
          <p:cNvSpPr txBox="1">
            <a:spLocks noChangeArrowheads="1"/>
          </p:cNvSpPr>
          <p:nvPr/>
        </p:nvSpPr>
        <p:spPr bwMode="auto">
          <a:xfrm>
            <a:off x="971600" y="5726832"/>
            <a:ext cx="3733800" cy="533400"/>
          </a:xfrm>
          <a:prstGeom prst="rect">
            <a:avLst/>
          </a:prstGeom>
          <a:solidFill>
            <a:schemeClr val="tx2"/>
          </a:solidFill>
          <a:ln w="9525">
            <a:noFill/>
            <a:miter lim="800000"/>
            <a:headEnd/>
            <a:tailEnd/>
          </a:ln>
          <a:effectLst/>
        </p:spPr>
        <p:txBody>
          <a:bodyPr/>
          <a:lstStyle/>
          <a:p>
            <a:pPr eaLnBrk="0" hangingPunct="0">
              <a:buFontTx/>
              <a:buChar char="-"/>
            </a:pPr>
            <a:r>
              <a:rPr lang="en-US" sz="1600" b="1">
                <a:solidFill>
                  <a:schemeClr val="bg1"/>
                </a:solidFill>
                <a:latin typeface="Verdana" pitchFamily="34" charset="0"/>
              </a:rPr>
              <a:t> Yêu cầu công suất phát nhỏ.</a:t>
            </a:r>
          </a:p>
          <a:p>
            <a:pPr eaLnBrk="0" hangingPunct="0"/>
            <a:endParaRPr lang="en-US" sz="1600" b="1" baseline="30000">
              <a:solidFill>
                <a:schemeClr val="bg1"/>
              </a:solidFill>
              <a:latin typeface="Verdana" pitchFamily="34" charset="0"/>
            </a:endParaRP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F11FA831-3F10-4EC4-8A73-6E78B1D7D394}"/>
                  </a:ext>
                </a:extLst>
              </p14:cNvPr>
              <p14:cNvContentPartPr/>
              <p14:nvPr/>
            </p14:nvContentPartPr>
            <p14:xfrm>
              <a:off x="5920932" y="3577155"/>
              <a:ext cx="854640" cy="419040"/>
            </p14:xfrm>
          </p:contentPart>
        </mc:Choice>
        <mc:Fallback>
          <p:pic>
            <p:nvPicPr>
              <p:cNvPr id="3" name="Ink 2">
                <a:extLst>
                  <a:ext uri="{FF2B5EF4-FFF2-40B4-BE49-F238E27FC236}">
                    <a16:creationId xmlns:p14="http://schemas.microsoft.com/office/powerpoint/2010/main" xmlns="" xmlns:a16="http://schemas.microsoft.com/office/drawing/2014/main" id="{F11FA831-3F10-4EC4-8A73-6E78B1D7D394}"/>
                  </a:ext>
                </a:extLst>
              </p:cNvPr>
              <p:cNvPicPr/>
              <p:nvPr/>
            </p:nvPicPr>
            <p:blipFill>
              <a:blip r:embed="rId4" cstate="print"/>
              <a:stretch>
                <a:fillRect/>
              </a:stretch>
            </p:blipFill>
            <p:spPr>
              <a:xfrm>
                <a:off x="5911932" y="3568155"/>
                <a:ext cx="872280" cy="436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20" name="Ink 20">
                <a:extLst>
                  <a:ext uri="{FF2B5EF4-FFF2-40B4-BE49-F238E27FC236}">
                    <a16:creationId xmlns:a16="http://schemas.microsoft.com/office/drawing/2014/main" id="{E9D39880-A41B-430D-A7F0-704823ACF58E}"/>
                  </a:ext>
                </a:extLst>
              </p14:cNvPr>
              <p14:cNvContentPartPr/>
              <p14:nvPr/>
            </p14:nvContentPartPr>
            <p14:xfrm>
              <a:off x="5282292" y="2053995"/>
              <a:ext cx="1579680" cy="1267200"/>
            </p14:xfrm>
          </p:contentPart>
        </mc:Choice>
        <mc:Fallback>
          <p:pic>
            <p:nvPicPr>
              <p:cNvPr id="20" name="Ink 20">
                <a:extLst>
                  <a:ext uri="{FF2B5EF4-FFF2-40B4-BE49-F238E27FC236}">
                    <a16:creationId xmlns:p14="http://schemas.microsoft.com/office/powerpoint/2010/main" xmlns="" xmlns:a16="http://schemas.microsoft.com/office/drawing/2014/main" id="{E9D39880-A41B-430D-A7F0-704823ACF58E}"/>
                  </a:ext>
                </a:extLst>
              </p:cNvPr>
              <p:cNvPicPr/>
              <p:nvPr/>
            </p:nvPicPr>
            <p:blipFill>
              <a:blip r:embed="rId6" cstate="print"/>
              <a:stretch>
                <a:fillRect/>
              </a:stretch>
            </p:blipFill>
            <p:spPr>
              <a:xfrm>
                <a:off x="5273652" y="2045355"/>
                <a:ext cx="1597320" cy="12848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14" name="Ink 13">
                <a:extLst>
                  <a:ext uri="{FF2B5EF4-FFF2-40B4-BE49-F238E27FC236}">
                    <a16:creationId xmlns:a16="http://schemas.microsoft.com/office/drawing/2014/main" id="{6A4D8F9D-39F2-4CB5-93C4-5A54E1B4506D}"/>
                  </a:ext>
                </a:extLst>
              </p14:cNvPr>
              <p14:cNvContentPartPr/>
              <p14:nvPr/>
            </p14:nvContentPartPr>
            <p14:xfrm>
              <a:off x="3371040" y="1376280"/>
              <a:ext cx="2766960" cy="934920"/>
            </p14:xfrm>
          </p:contentPart>
        </mc:Choice>
        <mc:Fallback>
          <p:pic>
            <p:nvPicPr>
              <p:cNvPr id="14" name="Ink 13">
                <a:extLst>
                  <a:ext uri="{FF2B5EF4-FFF2-40B4-BE49-F238E27FC236}">
                    <a16:creationId xmlns:a16="http://schemas.microsoft.com/office/drawing/2014/main" xmlns="" xmlns:p14="http://schemas.microsoft.com/office/powerpoint/2010/main" id="{6A4D8F9D-39F2-4CB5-93C4-5A54E1B4506D}"/>
                  </a:ext>
                </a:extLst>
              </p:cNvPr>
              <p:cNvPicPr/>
              <p:nvPr/>
            </p:nvPicPr>
            <p:blipFill>
              <a:blip r:embed="rId8" cstate="print"/>
              <a:stretch>
                <a:fillRect/>
              </a:stretch>
            </p:blipFill>
            <p:spPr>
              <a:xfrm>
                <a:off x="3361680" y="1366920"/>
                <a:ext cx="2785680" cy="953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15" name="Ink 14">
                <a:extLst>
                  <a:ext uri="{FF2B5EF4-FFF2-40B4-BE49-F238E27FC236}">
                    <a16:creationId xmlns:a16="http://schemas.microsoft.com/office/drawing/2014/main" id="{C3CE01F8-78FE-478C-B984-7BAAC77270FC}"/>
                  </a:ext>
                </a:extLst>
              </p14:cNvPr>
              <p14:cNvContentPartPr/>
              <p14:nvPr/>
            </p14:nvContentPartPr>
            <p14:xfrm>
              <a:off x="5123880" y="142200"/>
              <a:ext cx="3914280" cy="1802880"/>
            </p14:xfrm>
          </p:contentPart>
        </mc:Choice>
        <mc:Fallback>
          <p:pic>
            <p:nvPicPr>
              <p:cNvPr id="15" name="Ink 14">
                <a:extLst>
                  <a:ext uri="{FF2B5EF4-FFF2-40B4-BE49-F238E27FC236}">
                    <a16:creationId xmlns:a16="http://schemas.microsoft.com/office/drawing/2014/main" xmlns="" xmlns:p14="http://schemas.microsoft.com/office/powerpoint/2010/main" id="{C3CE01F8-78FE-478C-B984-7BAAC77270FC}"/>
                  </a:ext>
                </a:extLst>
              </p:cNvPr>
              <p:cNvPicPr/>
              <p:nvPr/>
            </p:nvPicPr>
            <p:blipFill>
              <a:blip r:embed="rId10" cstate="print"/>
              <a:stretch>
                <a:fillRect/>
              </a:stretch>
            </p:blipFill>
            <p:spPr>
              <a:xfrm>
                <a:off x="5114520" y="132840"/>
                <a:ext cx="3933000" cy="18216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noProof="0" dirty="0">
                <a:solidFill>
                  <a:srgbClr val="0070C0"/>
                </a:solidFill>
              </a:rPr>
              <a:t>3</a:t>
            </a:r>
            <a:r>
              <a:rPr kumimoji="0" lang="en-US" sz="2800" b="0" i="0" u="none" strike="noStrike" kern="1200" cap="none" spc="0" normalizeH="0" baseline="0" noProof="0" dirty="0">
                <a:ln>
                  <a:noFill/>
                </a:ln>
                <a:solidFill>
                  <a:srgbClr val="0070C0"/>
                </a:solidFill>
                <a:effectLst/>
                <a:uLnTx/>
                <a:uFillTx/>
                <a:latin typeface="+mn-lt"/>
                <a:ea typeface="+mn-ea"/>
                <a:cs typeface="+mn-cs"/>
              </a:rPr>
              <a:t>. </a:t>
            </a:r>
            <a:r>
              <a:rPr kumimoji="0" lang="en-US" sz="28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niệm</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tế</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bào</a:t>
            </a:r>
            <a:r>
              <a:rPr kumimoji="0" lang="en-US" sz="2800" b="0" i="0" u="none" strike="noStrike" kern="1200" cap="none" spc="0" normalizeH="0" noProof="0" dirty="0">
                <a:ln>
                  <a:noFill/>
                </a:ln>
                <a:solidFill>
                  <a:srgbClr val="0070C0"/>
                </a:solidFill>
                <a:effectLst/>
                <a:uLnTx/>
                <a:uFillTx/>
                <a:latin typeface="+mn-lt"/>
                <a:ea typeface="+mn-ea"/>
                <a:cs typeface="+mn-cs"/>
              </a:rPr>
              <a:t> (cell)-L</a:t>
            </a:r>
            <a:r>
              <a:rPr lang="en-US" sz="2800" dirty="0" err="1">
                <a:solidFill>
                  <a:srgbClr val="0070C0"/>
                </a:solidFill>
              </a:rPr>
              <a:t>ựa</a:t>
            </a:r>
            <a:r>
              <a:rPr lang="en-US" sz="2800" dirty="0">
                <a:solidFill>
                  <a:srgbClr val="0070C0"/>
                </a:solidFill>
              </a:rPr>
              <a:t> </a:t>
            </a:r>
            <a:r>
              <a:rPr lang="en-US" sz="2800" dirty="0" err="1">
                <a:solidFill>
                  <a:srgbClr val="0070C0"/>
                </a:solidFill>
              </a:rPr>
              <a:t>chọn</a:t>
            </a:r>
            <a:r>
              <a:rPr lang="en-US" sz="2800" dirty="0">
                <a:solidFill>
                  <a:srgbClr val="0070C0"/>
                </a:solidFill>
              </a:rPr>
              <a:t> </a:t>
            </a:r>
            <a:r>
              <a:rPr lang="en-US" sz="2800" dirty="0" err="1">
                <a:solidFill>
                  <a:srgbClr val="0070C0"/>
                </a:solidFill>
              </a:rPr>
              <a:t>tế</a:t>
            </a:r>
            <a:r>
              <a:rPr lang="en-US" sz="2800" dirty="0">
                <a:solidFill>
                  <a:srgbClr val="0070C0"/>
                </a:solidFill>
              </a:rPr>
              <a:t> </a:t>
            </a:r>
            <a:r>
              <a:rPr lang="en-US" sz="2800" dirty="0" err="1">
                <a:solidFill>
                  <a:srgbClr val="0070C0"/>
                </a:solidFill>
              </a:rPr>
              <a:t>bào</a:t>
            </a:r>
            <a:endParaRPr kumimoji="0" lang="en-US" sz="2800" b="0" i="0" u="none" strike="noStrike" kern="1200" cap="none" spc="0" normalizeH="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17</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7" name="Ink 6">
                <a:extLst>
                  <a:ext uri="{FF2B5EF4-FFF2-40B4-BE49-F238E27FC236}">
                    <a16:creationId xmlns:a16="http://schemas.microsoft.com/office/drawing/2014/main" id="{DCB1CDCD-1803-4917-9DBD-27800793E79E}"/>
                  </a:ext>
                </a:extLst>
              </p14:cNvPr>
              <p14:cNvContentPartPr/>
              <p14:nvPr/>
            </p14:nvContentPartPr>
            <p14:xfrm>
              <a:off x="4332641" y="1841217"/>
              <a:ext cx="2109240" cy="73080"/>
            </p14:xfrm>
          </p:contentPart>
        </mc:Choice>
        <mc:Fallback>
          <p:pic>
            <p:nvPicPr>
              <p:cNvPr id="7" name="Ink 6">
                <a:extLst>
                  <a:ext uri="{FF2B5EF4-FFF2-40B4-BE49-F238E27FC236}">
                    <a16:creationId xmlns:a16="http://schemas.microsoft.com/office/drawing/2014/main" xmlns="" xmlns:p14="http://schemas.microsoft.com/office/powerpoint/2010/main" id="{DCB1CDCD-1803-4917-9DBD-27800793E79E}"/>
                  </a:ext>
                </a:extLst>
              </p:cNvPr>
              <p:cNvPicPr/>
              <p:nvPr/>
            </p:nvPicPr>
            <p:blipFill>
              <a:blip r:embed="rId3" cstate="print"/>
              <a:stretch>
                <a:fillRect/>
              </a:stretch>
            </p:blipFill>
            <p:spPr>
              <a:xfrm>
                <a:off x="4324001" y="1832217"/>
                <a:ext cx="2126880" cy="90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3" name="Ink 2">
                <a:extLst>
                  <a:ext uri="{FF2B5EF4-FFF2-40B4-BE49-F238E27FC236}">
                    <a16:creationId xmlns:a16="http://schemas.microsoft.com/office/drawing/2014/main" id="{61ABDED9-8003-4CE1-9902-801980E5D2DE}"/>
                  </a:ext>
                </a:extLst>
              </p14:cNvPr>
              <p14:cNvContentPartPr/>
              <p14:nvPr/>
            </p14:nvContentPartPr>
            <p14:xfrm>
              <a:off x="912240" y="1897560"/>
              <a:ext cx="7847640" cy="4367160"/>
            </p14:xfrm>
          </p:contentPart>
        </mc:Choice>
        <mc:Fallback>
          <p:pic>
            <p:nvPicPr>
              <p:cNvPr id="3" name="Ink 2">
                <a:extLst>
                  <a:ext uri="{FF2B5EF4-FFF2-40B4-BE49-F238E27FC236}">
                    <a16:creationId xmlns:a16="http://schemas.microsoft.com/office/drawing/2014/main" xmlns="" xmlns:p14="http://schemas.microsoft.com/office/powerpoint/2010/main" id="{61ABDED9-8003-4CE1-9902-801980E5D2DE}"/>
                  </a:ext>
                </a:extLst>
              </p:cNvPr>
              <p:cNvPicPr/>
              <p:nvPr/>
            </p:nvPicPr>
            <p:blipFill>
              <a:blip r:embed="rId5" cstate="print"/>
              <a:stretch>
                <a:fillRect/>
              </a:stretch>
            </p:blipFill>
            <p:spPr>
              <a:xfrm>
                <a:off x="902880" y="1888200"/>
                <a:ext cx="7866360" cy="4385880"/>
              </a:xfrm>
              <a:prstGeom prst="rect">
                <a:avLst/>
              </a:prstGeom>
            </p:spPr>
          </p:pic>
        </mc:Fallback>
      </mc:AlternateContent>
    </p:spTree>
    <p:extLst>
      <p:ext uri="{BB962C8B-B14F-4D97-AF65-F5344CB8AC3E}">
        <p14:creationId xmlns:p14="http://schemas.microsoft.com/office/powerpoint/2010/main" xmlns="" val="228971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noProof="0" dirty="0">
                <a:solidFill>
                  <a:srgbClr val="0070C0"/>
                </a:solidFill>
              </a:rPr>
              <a:t>3</a:t>
            </a:r>
            <a:r>
              <a:rPr kumimoji="0" lang="en-US" sz="2800" b="0" i="0" u="none" strike="noStrike" kern="1200" cap="none" spc="0" normalizeH="0" baseline="0" noProof="0" dirty="0">
                <a:ln>
                  <a:noFill/>
                </a:ln>
                <a:solidFill>
                  <a:srgbClr val="0070C0"/>
                </a:solidFill>
                <a:effectLst/>
                <a:uLnTx/>
                <a:uFillTx/>
                <a:latin typeface="+mn-lt"/>
                <a:ea typeface="+mn-ea"/>
                <a:cs typeface="+mn-cs"/>
              </a:rPr>
              <a:t>. </a:t>
            </a:r>
            <a:r>
              <a:rPr kumimoji="0" lang="en-US" sz="28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niệm</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tế</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bào</a:t>
            </a:r>
            <a:r>
              <a:rPr kumimoji="0" lang="en-US" sz="2800" b="0" i="0" u="none" strike="noStrike" kern="1200" cap="none" spc="0" normalizeH="0" noProof="0" dirty="0">
                <a:ln>
                  <a:noFill/>
                </a:ln>
                <a:solidFill>
                  <a:srgbClr val="0070C0"/>
                </a:solidFill>
                <a:effectLst/>
                <a:uLnTx/>
                <a:uFillTx/>
                <a:latin typeface="+mn-lt"/>
                <a:ea typeface="+mn-ea"/>
                <a:cs typeface="+mn-cs"/>
              </a:rPr>
              <a:t> (cell)-L</a:t>
            </a:r>
            <a:r>
              <a:rPr lang="en-US" sz="2800" dirty="0" err="1">
                <a:solidFill>
                  <a:srgbClr val="0070C0"/>
                </a:solidFill>
              </a:rPr>
              <a:t>ựa</a:t>
            </a:r>
            <a:r>
              <a:rPr lang="en-US" sz="2800" dirty="0">
                <a:solidFill>
                  <a:srgbClr val="0070C0"/>
                </a:solidFill>
              </a:rPr>
              <a:t> </a:t>
            </a:r>
            <a:r>
              <a:rPr lang="en-US" sz="2800" dirty="0" err="1">
                <a:solidFill>
                  <a:srgbClr val="0070C0"/>
                </a:solidFill>
              </a:rPr>
              <a:t>chọn</a:t>
            </a:r>
            <a:r>
              <a:rPr lang="en-US" sz="2800" dirty="0">
                <a:solidFill>
                  <a:srgbClr val="0070C0"/>
                </a:solidFill>
              </a:rPr>
              <a:t> </a:t>
            </a:r>
            <a:r>
              <a:rPr lang="en-US" sz="2800" dirty="0" err="1">
                <a:solidFill>
                  <a:srgbClr val="0070C0"/>
                </a:solidFill>
              </a:rPr>
              <a:t>tế</a:t>
            </a:r>
            <a:r>
              <a:rPr lang="en-US" sz="2800" dirty="0">
                <a:solidFill>
                  <a:srgbClr val="0070C0"/>
                </a:solidFill>
              </a:rPr>
              <a:t> </a:t>
            </a:r>
            <a:r>
              <a:rPr lang="en-US" sz="2800" dirty="0" err="1">
                <a:solidFill>
                  <a:srgbClr val="0070C0"/>
                </a:solidFill>
              </a:rPr>
              <a:t>bào</a:t>
            </a:r>
            <a:endParaRPr kumimoji="0" lang="en-US" sz="2800" b="0" i="0" u="none" strike="noStrike" kern="1200" cap="none" spc="0" normalizeH="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18</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33C66F25-70B1-4811-9BFA-EC49149FCE21}"/>
                  </a:ext>
                </a:extLst>
              </p14:cNvPr>
              <p14:cNvContentPartPr/>
              <p14:nvPr/>
            </p14:nvContentPartPr>
            <p14:xfrm>
              <a:off x="394920" y="1781280"/>
              <a:ext cx="7983360" cy="4680360"/>
            </p14:xfrm>
          </p:contentPart>
        </mc:Choice>
        <mc:Fallback>
          <p:pic>
            <p:nvPicPr>
              <p:cNvPr id="3" name="Ink 2">
                <a:extLst>
                  <a:ext uri="{FF2B5EF4-FFF2-40B4-BE49-F238E27FC236}">
                    <a16:creationId xmlns:a16="http://schemas.microsoft.com/office/drawing/2014/main" xmlns="" xmlns:p14="http://schemas.microsoft.com/office/powerpoint/2010/main" id="{33C66F25-70B1-4811-9BFA-EC49149FCE21}"/>
                  </a:ext>
                </a:extLst>
              </p:cNvPr>
              <p:cNvPicPr/>
              <p:nvPr/>
            </p:nvPicPr>
            <p:blipFill>
              <a:blip r:embed="rId3" cstate="print"/>
              <a:stretch>
                <a:fillRect/>
              </a:stretch>
            </p:blipFill>
            <p:spPr>
              <a:xfrm>
                <a:off x="385560" y="1771920"/>
                <a:ext cx="8002080" cy="4699080"/>
              </a:xfrm>
              <a:prstGeom prst="rect">
                <a:avLst/>
              </a:prstGeom>
            </p:spPr>
          </p:pic>
        </mc:Fallback>
      </mc:AlternateContent>
    </p:spTree>
    <p:extLst>
      <p:ext uri="{BB962C8B-B14F-4D97-AF65-F5344CB8AC3E}">
        <p14:creationId xmlns:p14="http://schemas.microsoft.com/office/powerpoint/2010/main" xmlns="" val="3653502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noProof="0" dirty="0">
                <a:solidFill>
                  <a:srgbClr val="0070C0"/>
                </a:solidFill>
              </a:rPr>
              <a:t>3</a:t>
            </a:r>
            <a:r>
              <a:rPr kumimoji="0" lang="en-US" sz="3000" b="0" i="0" u="none" strike="noStrike" kern="1200" cap="none" spc="0" normalizeH="0" baseline="0" noProof="0" dirty="0">
                <a:ln>
                  <a:noFill/>
                </a:ln>
                <a:solidFill>
                  <a:srgbClr val="0070C0"/>
                </a:solidFill>
                <a:effectLst/>
                <a:uLnTx/>
                <a:uFillTx/>
                <a:latin typeface="+mn-lt"/>
                <a:ea typeface="+mn-ea"/>
                <a:cs typeface="+mn-cs"/>
              </a:rPr>
              <a:t>. </a:t>
            </a:r>
            <a:r>
              <a:rPr kumimoji="0" lang="en-US" sz="30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niệm</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tế</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bào</a:t>
            </a:r>
            <a:r>
              <a:rPr kumimoji="0" lang="en-US" sz="3000" b="0" i="0" u="none" strike="noStrike" kern="1200" cap="none" spc="0" normalizeH="0" noProof="0" dirty="0">
                <a:ln>
                  <a:noFill/>
                </a:ln>
                <a:solidFill>
                  <a:srgbClr val="0070C0"/>
                </a:solidFill>
                <a:effectLst/>
                <a:uLnTx/>
                <a:uFillTx/>
                <a:latin typeface="+mn-lt"/>
                <a:ea typeface="+mn-ea"/>
                <a:cs typeface="+mn-cs"/>
              </a:rPr>
              <a:t> (cell)</a:t>
            </a:r>
            <a:r>
              <a:rPr lang="en-US" sz="3000" baseline="0" dirty="0">
                <a:solidFill>
                  <a:srgbClr val="0070C0"/>
                </a:solidFill>
              </a:rPr>
              <a:t>- </a:t>
            </a:r>
            <a:r>
              <a:rPr lang="en-US" sz="3000" baseline="0" dirty="0" err="1">
                <a:solidFill>
                  <a:srgbClr val="0070C0"/>
                </a:solidFill>
              </a:rPr>
              <a:t>Phương</a:t>
            </a:r>
            <a:r>
              <a:rPr lang="en-US" sz="3000" dirty="0">
                <a:solidFill>
                  <a:srgbClr val="0070C0"/>
                </a:solidFill>
              </a:rPr>
              <a:t> </a:t>
            </a:r>
            <a:r>
              <a:rPr lang="en-US" sz="3000" dirty="0" err="1">
                <a:solidFill>
                  <a:srgbClr val="0070C0"/>
                </a:solidFill>
              </a:rPr>
              <a:t>thức</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sóng</a:t>
            </a:r>
            <a:endParaRPr kumimoji="0" lang="en-US" sz="30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19</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2"/>
          <p:cNvPicPr>
            <a:picLocks noGrp="1" noChangeAspect="1" noChangeArrowheads="1"/>
          </p:cNvPicPr>
          <p:nvPr>
            <p:ph idx="1"/>
          </p:nvPr>
        </p:nvPicPr>
        <p:blipFill>
          <a:blip r:embed="rId2" cstate="print"/>
          <a:srcRect l="20993" t="26909" r="23515" b="42818"/>
          <a:stretch>
            <a:fillRect/>
          </a:stretch>
        </p:blipFill>
        <p:spPr>
          <a:xfrm>
            <a:off x="0" y="2776736"/>
            <a:ext cx="9144000" cy="3740150"/>
          </a:xfrm>
          <a:noFill/>
          <a:ln/>
        </p:spPr>
      </p:pic>
      <p:grpSp>
        <p:nvGrpSpPr>
          <p:cNvPr id="8" name="Group 4"/>
          <p:cNvGrpSpPr>
            <a:grpSpLocks/>
          </p:cNvGrpSpPr>
          <p:nvPr/>
        </p:nvGrpSpPr>
        <p:grpSpPr bwMode="auto">
          <a:xfrm>
            <a:off x="6248400" y="4072136"/>
            <a:ext cx="1828800" cy="1752600"/>
            <a:chOff x="3936" y="1920"/>
            <a:chExt cx="1152" cy="1104"/>
          </a:xfrm>
        </p:grpSpPr>
        <p:sp>
          <p:nvSpPr>
            <p:cNvPr id="9" name="Oval 5"/>
            <p:cNvSpPr>
              <a:spLocks noChangeArrowheads="1"/>
            </p:cNvSpPr>
            <p:nvPr/>
          </p:nvSpPr>
          <p:spPr bwMode="auto">
            <a:xfrm>
              <a:off x="4272" y="2208"/>
              <a:ext cx="480" cy="480"/>
            </a:xfrm>
            <a:prstGeom prst="ellipse">
              <a:avLst/>
            </a:prstGeom>
            <a:no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4080" y="2064"/>
              <a:ext cx="864" cy="816"/>
            </a:xfrm>
            <a:prstGeom prst="ellipse">
              <a:avLst/>
            </a:prstGeom>
            <a:no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3936" y="1920"/>
              <a:ext cx="1152" cy="1104"/>
            </a:xfrm>
            <a:prstGeom prst="ellipse">
              <a:avLst/>
            </a:prstGeom>
            <a:noFill/>
            <a:ln w="9525">
              <a:solidFill>
                <a:schemeClr val="tx1"/>
              </a:solidFill>
              <a:round/>
              <a:headEnd/>
              <a:tailEnd/>
            </a:ln>
            <a:effectLst/>
          </p:spPr>
          <p:txBody>
            <a:bodyPr wrap="none" anchor="ctr"/>
            <a:lstStyle/>
            <a:p>
              <a:endParaRPr lang="en-US"/>
            </a:p>
          </p:txBody>
        </p:sp>
      </p:grpSp>
      <p:sp>
        <p:nvSpPr>
          <p:cNvPr id="12" name="Rectangle 9"/>
          <p:cNvSpPr>
            <a:spLocks noChangeArrowheads="1"/>
          </p:cNvSpPr>
          <p:nvPr/>
        </p:nvSpPr>
        <p:spPr bwMode="auto">
          <a:xfrm>
            <a:off x="0" y="2243336"/>
            <a:ext cx="7467600" cy="457200"/>
          </a:xfrm>
          <a:prstGeom prst="rect">
            <a:avLst/>
          </a:prstGeom>
          <a:solidFill>
            <a:schemeClr val="tx2"/>
          </a:solidFill>
          <a:ln w="9525">
            <a:noFill/>
            <a:miter lim="800000"/>
            <a:headEnd/>
            <a:tailEnd/>
          </a:ln>
          <a:effectLst/>
        </p:spPr>
        <p:txBody>
          <a:bodyPr anchor="ctr" anchorCtr="1"/>
          <a:lstStyle/>
          <a:p>
            <a:r>
              <a:rPr lang="en-US" sz="2100">
                <a:solidFill>
                  <a:schemeClr val="bg1"/>
                </a:solidFill>
                <a:latin typeface="Garamond" pitchFamily="18" charset="0"/>
              </a:rPr>
              <a:t>Phát sóng vô hướng - Omni - directional cell (360</a:t>
            </a:r>
            <a:r>
              <a:rPr lang="en-US" sz="2100" baseline="30000">
                <a:solidFill>
                  <a:schemeClr val="bg1"/>
                </a:solidFill>
                <a:latin typeface="Garamond" pitchFamily="18" charset="0"/>
              </a:rPr>
              <a:t>0 . . .</a:t>
            </a:r>
            <a:r>
              <a:rPr lang="en-US" sz="2100">
                <a:solidFill>
                  <a:schemeClr val="bg1"/>
                </a:solidFill>
                <a:latin typeface="Garamond" pitchFamily="18" charset="0"/>
              </a:rPr>
              <a:t>)</a:t>
            </a:r>
          </a:p>
        </p:txBody>
      </p:sp>
      <p:sp>
        <p:nvSpPr>
          <p:cNvPr id="13" name="Text Box 10"/>
          <p:cNvSpPr txBox="1">
            <a:spLocks noChangeArrowheads="1"/>
          </p:cNvSpPr>
          <p:nvPr/>
        </p:nvSpPr>
        <p:spPr bwMode="auto">
          <a:xfrm>
            <a:off x="0" y="2852936"/>
            <a:ext cx="5181600" cy="3276600"/>
          </a:xfrm>
          <a:prstGeom prst="rect">
            <a:avLst/>
          </a:prstGeom>
          <a:solidFill>
            <a:schemeClr val="tx2"/>
          </a:solidFill>
          <a:ln w="9525">
            <a:noFill/>
            <a:miter lim="800000"/>
            <a:headEnd/>
            <a:tailEnd/>
          </a:ln>
          <a:effectLst/>
        </p:spPr>
        <p:txBody>
          <a:bodyPr/>
          <a:lstStyle/>
          <a:p>
            <a:pPr eaLnBrk="0" hangingPunct="0"/>
            <a:endParaRPr lang="fr-FR" sz="2000" b="1" baseline="30000">
              <a:solidFill>
                <a:schemeClr val="bg1"/>
              </a:solidFill>
              <a:latin typeface="Verdana" pitchFamily="34" charset="0"/>
            </a:endParaRPr>
          </a:p>
        </p:txBody>
      </p:sp>
      <p:sp>
        <p:nvSpPr>
          <p:cNvPr id="14" name="Text Box 11"/>
          <p:cNvSpPr txBox="1">
            <a:spLocks noChangeArrowheads="1"/>
          </p:cNvSpPr>
          <p:nvPr/>
        </p:nvSpPr>
        <p:spPr bwMode="auto">
          <a:xfrm>
            <a:off x="228600" y="3691136"/>
            <a:ext cx="4740275" cy="1006475"/>
          </a:xfrm>
          <a:prstGeom prst="rect">
            <a:avLst/>
          </a:prstGeom>
          <a:solidFill>
            <a:schemeClr val="tx2"/>
          </a:solidFill>
          <a:ln w="9525">
            <a:noFill/>
            <a:miter lim="800000"/>
            <a:headEnd/>
            <a:tailEnd/>
          </a:ln>
          <a:effectLst/>
        </p:spPr>
        <p:txBody>
          <a:bodyPr>
            <a:spAutoFit/>
          </a:bodyPr>
          <a:lstStyle/>
          <a:p>
            <a:pPr eaLnBrk="0" hangingPunct="0"/>
            <a:r>
              <a:rPr lang="en-US" sz="2000" b="1">
                <a:solidFill>
                  <a:schemeClr val="bg1"/>
                </a:solidFill>
                <a:latin typeface="Verdana" pitchFamily="34" charset="0"/>
              </a:rPr>
              <a:t>- Anten vô hướng hay 360</a:t>
            </a:r>
            <a:r>
              <a:rPr lang="en-US" sz="2000" b="1" baseline="30000">
                <a:solidFill>
                  <a:schemeClr val="bg1"/>
                </a:solidFill>
                <a:latin typeface="Verdana" pitchFamily="34" charset="0"/>
              </a:rPr>
              <a:t>0 </a:t>
            </a:r>
            <a:r>
              <a:rPr lang="en-US" sz="2000" b="1">
                <a:solidFill>
                  <a:schemeClr val="bg1"/>
                </a:solidFill>
                <a:latin typeface="Verdana" pitchFamily="34" charset="0"/>
              </a:rPr>
              <a:t> bức xạ năng lượng đều theo mọi hướng.</a:t>
            </a:r>
            <a:endParaRPr lang="en-US" sz="2000" b="1" baseline="30000">
              <a:solidFill>
                <a:schemeClr val="bg1"/>
              </a:solidFill>
              <a:latin typeface="Verdana" pitchFamily="34" charset="0"/>
            </a:endParaRPr>
          </a:p>
        </p:txBody>
      </p:sp>
      <mc:AlternateContent xmlns:mc="http://schemas.openxmlformats.org/markup-compatibility/2006">
        <mc:Choice xmlns:p14="http://schemas.microsoft.com/office/powerpoint/2010/main" xmlns="" Requires="p14">
          <p:contentPart p14:bwMode="auto" r:id="rId3">
            <p14:nvContentPartPr>
              <p14:cNvPr id="18" name="Ink 18">
                <a:extLst>
                  <a:ext uri="{FF2B5EF4-FFF2-40B4-BE49-F238E27FC236}">
                    <a16:creationId xmlns:a16="http://schemas.microsoft.com/office/drawing/2014/main" id="{791F5D22-3EEC-4307-A35E-3F501AC32BC7}"/>
                  </a:ext>
                </a:extLst>
              </p14:cNvPr>
              <p14:cNvContentPartPr/>
              <p14:nvPr/>
            </p14:nvContentPartPr>
            <p14:xfrm>
              <a:off x="7025412" y="4703955"/>
              <a:ext cx="280080" cy="446760"/>
            </p14:xfrm>
          </p:contentPart>
        </mc:Choice>
        <mc:Fallback>
          <p:pic>
            <p:nvPicPr>
              <p:cNvPr id="18" name="Ink 18">
                <a:extLst>
                  <a:ext uri="{FF2B5EF4-FFF2-40B4-BE49-F238E27FC236}">
                    <a16:creationId xmlns:p14="http://schemas.microsoft.com/office/powerpoint/2010/main" xmlns="" xmlns:a16="http://schemas.microsoft.com/office/drawing/2014/main" id="{791F5D22-3EEC-4307-A35E-3F501AC32BC7}"/>
                  </a:ext>
                </a:extLst>
              </p:cNvPr>
              <p:cNvPicPr/>
              <p:nvPr/>
            </p:nvPicPr>
            <p:blipFill>
              <a:blip r:embed="rId4" cstate="print"/>
              <a:stretch>
                <a:fillRect/>
              </a:stretch>
            </p:blipFill>
            <p:spPr>
              <a:xfrm>
                <a:off x="7016772" y="4694955"/>
                <a:ext cx="297720" cy="464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20" name="Ink 19">
                <a:extLst>
                  <a:ext uri="{FF2B5EF4-FFF2-40B4-BE49-F238E27FC236}">
                    <a16:creationId xmlns:a16="http://schemas.microsoft.com/office/drawing/2014/main" id="{2B23BC12-68EB-40EA-8FA1-C84999AEDEE0}"/>
                  </a:ext>
                </a:extLst>
              </p14:cNvPr>
              <p14:cNvContentPartPr/>
              <p14:nvPr/>
            </p14:nvContentPartPr>
            <p14:xfrm>
              <a:off x="6550212" y="3972795"/>
              <a:ext cx="52200" cy="30960"/>
            </p14:xfrm>
          </p:contentPart>
        </mc:Choice>
        <mc:Fallback>
          <p:pic>
            <p:nvPicPr>
              <p:cNvPr id="20" name="Ink 19">
                <a:extLst>
                  <a:ext uri="{FF2B5EF4-FFF2-40B4-BE49-F238E27FC236}">
                    <a16:creationId xmlns:p14="http://schemas.microsoft.com/office/powerpoint/2010/main" xmlns="" xmlns:a16="http://schemas.microsoft.com/office/drawing/2014/main" id="{2B23BC12-68EB-40EA-8FA1-C84999AEDEE0}"/>
                  </a:ext>
                </a:extLst>
              </p:cNvPr>
              <p:cNvPicPr/>
              <p:nvPr/>
            </p:nvPicPr>
            <p:blipFill>
              <a:blip r:embed="rId6" cstate="print"/>
              <a:stretch>
                <a:fillRect/>
              </a:stretch>
            </p:blipFill>
            <p:spPr>
              <a:xfrm>
                <a:off x="6541572" y="3963795"/>
                <a:ext cx="69840" cy="48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21" name="Ink 20">
                <a:extLst>
                  <a:ext uri="{FF2B5EF4-FFF2-40B4-BE49-F238E27FC236}">
                    <a16:creationId xmlns:a16="http://schemas.microsoft.com/office/drawing/2014/main" id="{58A5A125-42AB-4261-A5F6-04867BDFE8DF}"/>
                  </a:ext>
                </a:extLst>
              </p14:cNvPr>
              <p14:cNvContentPartPr/>
              <p14:nvPr/>
            </p14:nvContentPartPr>
            <p14:xfrm>
              <a:off x="6351132" y="4252155"/>
              <a:ext cx="360" cy="360"/>
            </p14:xfrm>
          </p:contentPart>
        </mc:Choice>
        <mc:Fallback>
          <p:pic>
            <p:nvPicPr>
              <p:cNvPr id="21" name="Ink 20">
                <a:extLst>
                  <a:ext uri="{FF2B5EF4-FFF2-40B4-BE49-F238E27FC236}">
                    <a16:creationId xmlns:p14="http://schemas.microsoft.com/office/powerpoint/2010/main" xmlns="" xmlns:a16="http://schemas.microsoft.com/office/drawing/2014/main" id="{58A5A125-42AB-4261-A5F6-04867BDFE8DF}"/>
                  </a:ext>
                </a:extLst>
              </p:cNvPr>
              <p:cNvPicPr/>
              <p:nvPr/>
            </p:nvPicPr>
            <p:blipFill>
              <a:blip r:embed="rId8" cstate="print"/>
              <a:stretch>
                <a:fillRect/>
              </a:stretch>
            </p:blipFill>
            <p:spPr>
              <a:xfrm>
                <a:off x="6342492" y="4243515"/>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22" name="Ink 21">
                <a:extLst>
                  <a:ext uri="{FF2B5EF4-FFF2-40B4-BE49-F238E27FC236}">
                    <a16:creationId xmlns:a16="http://schemas.microsoft.com/office/drawing/2014/main" id="{83A2F074-B3B5-4D49-844B-FEBD12D3863B}"/>
                  </a:ext>
                </a:extLst>
              </p14:cNvPr>
              <p14:cNvContentPartPr/>
              <p14:nvPr/>
            </p14:nvContentPartPr>
            <p14:xfrm>
              <a:off x="6186972" y="4407315"/>
              <a:ext cx="40320" cy="44640"/>
            </p14:xfrm>
          </p:contentPart>
        </mc:Choice>
        <mc:Fallback>
          <p:pic>
            <p:nvPicPr>
              <p:cNvPr id="22" name="Ink 21">
                <a:extLst>
                  <a:ext uri="{FF2B5EF4-FFF2-40B4-BE49-F238E27FC236}">
                    <a16:creationId xmlns:p14="http://schemas.microsoft.com/office/powerpoint/2010/main" xmlns="" xmlns:a16="http://schemas.microsoft.com/office/drawing/2014/main" id="{83A2F074-B3B5-4D49-844B-FEBD12D3863B}"/>
                  </a:ext>
                </a:extLst>
              </p:cNvPr>
              <p:cNvPicPr/>
              <p:nvPr/>
            </p:nvPicPr>
            <p:blipFill>
              <a:blip r:embed="rId10" cstate="print"/>
              <a:stretch>
                <a:fillRect/>
              </a:stretch>
            </p:blipFill>
            <p:spPr>
              <a:xfrm>
                <a:off x="6177972" y="4398315"/>
                <a:ext cx="57960" cy="62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
            <p14:nvContentPartPr>
              <p14:cNvPr id="23" name="Ink 22">
                <a:extLst>
                  <a:ext uri="{FF2B5EF4-FFF2-40B4-BE49-F238E27FC236}">
                    <a16:creationId xmlns:a16="http://schemas.microsoft.com/office/drawing/2014/main" id="{2CF6CE5B-1393-4E7A-9ECA-5B829088FE4C}"/>
                  </a:ext>
                </a:extLst>
              </p14:cNvPr>
              <p14:cNvContentPartPr/>
              <p14:nvPr/>
            </p14:nvContentPartPr>
            <p14:xfrm>
              <a:off x="6132972" y="4607835"/>
              <a:ext cx="360" cy="360"/>
            </p14:xfrm>
          </p:contentPart>
        </mc:Choice>
        <mc:Fallback>
          <p:pic>
            <p:nvPicPr>
              <p:cNvPr id="23" name="Ink 22">
                <a:extLst>
                  <a:ext uri="{FF2B5EF4-FFF2-40B4-BE49-F238E27FC236}">
                    <a16:creationId xmlns:p14="http://schemas.microsoft.com/office/powerpoint/2010/main" xmlns="" xmlns:a16="http://schemas.microsoft.com/office/drawing/2014/main" id="{2CF6CE5B-1393-4E7A-9ECA-5B829088FE4C}"/>
                  </a:ext>
                </a:extLst>
              </p:cNvPr>
              <p:cNvPicPr/>
              <p:nvPr/>
            </p:nvPicPr>
            <p:blipFill>
              <a:blip r:embed="rId8" cstate="print"/>
              <a:stretch>
                <a:fillRect/>
              </a:stretch>
            </p:blipFill>
            <p:spPr>
              <a:xfrm>
                <a:off x="6123972" y="4599195"/>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24" name="Ink 23">
                <a:extLst>
                  <a:ext uri="{FF2B5EF4-FFF2-40B4-BE49-F238E27FC236}">
                    <a16:creationId xmlns:a16="http://schemas.microsoft.com/office/drawing/2014/main" id="{28647200-BD03-4489-8385-F33C17CC837D}"/>
                  </a:ext>
                </a:extLst>
              </p14:cNvPr>
              <p14:cNvContentPartPr/>
              <p14:nvPr/>
            </p14:nvContentPartPr>
            <p14:xfrm>
              <a:off x="6023892" y="4735275"/>
              <a:ext cx="62280" cy="208080"/>
            </p14:xfrm>
          </p:contentPart>
        </mc:Choice>
        <mc:Fallback>
          <p:pic>
            <p:nvPicPr>
              <p:cNvPr id="24" name="Ink 23">
                <a:extLst>
                  <a:ext uri="{FF2B5EF4-FFF2-40B4-BE49-F238E27FC236}">
                    <a16:creationId xmlns:p14="http://schemas.microsoft.com/office/powerpoint/2010/main" xmlns="" xmlns:a16="http://schemas.microsoft.com/office/drawing/2014/main" id="{28647200-BD03-4489-8385-F33C17CC837D}"/>
                  </a:ext>
                </a:extLst>
              </p:cNvPr>
              <p:cNvPicPr/>
              <p:nvPr/>
            </p:nvPicPr>
            <p:blipFill>
              <a:blip r:embed="rId13" cstate="print"/>
              <a:stretch>
                <a:fillRect/>
              </a:stretch>
            </p:blipFill>
            <p:spPr>
              <a:xfrm>
                <a:off x="6015252" y="4726275"/>
                <a:ext cx="79920" cy="225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25" name="Ink 24">
                <a:extLst>
                  <a:ext uri="{FF2B5EF4-FFF2-40B4-BE49-F238E27FC236}">
                    <a16:creationId xmlns:a16="http://schemas.microsoft.com/office/drawing/2014/main" id="{0E08B440-1ECA-4442-B7E2-BE98914B8ABD}"/>
                  </a:ext>
                </a:extLst>
              </p14:cNvPr>
              <p14:cNvContentPartPr/>
              <p14:nvPr/>
            </p14:nvContentPartPr>
            <p14:xfrm>
              <a:off x="6100212" y="5084475"/>
              <a:ext cx="360" cy="360"/>
            </p14:xfrm>
          </p:contentPart>
        </mc:Choice>
        <mc:Fallback>
          <p:pic>
            <p:nvPicPr>
              <p:cNvPr id="25" name="Ink 24">
                <a:extLst>
                  <a:ext uri="{FF2B5EF4-FFF2-40B4-BE49-F238E27FC236}">
                    <a16:creationId xmlns:p14="http://schemas.microsoft.com/office/powerpoint/2010/main" xmlns="" xmlns:a16="http://schemas.microsoft.com/office/drawing/2014/main" id="{0E08B440-1ECA-4442-B7E2-BE98914B8ABD}"/>
                  </a:ext>
                </a:extLst>
              </p:cNvPr>
              <p:cNvPicPr/>
              <p:nvPr/>
            </p:nvPicPr>
            <p:blipFill>
              <a:blip r:embed="rId8" cstate="print"/>
              <a:stretch>
                <a:fillRect/>
              </a:stretch>
            </p:blipFill>
            <p:spPr>
              <a:xfrm>
                <a:off x="6091212" y="5075835"/>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5">
            <p14:nvContentPartPr>
              <p14:cNvPr id="26" name="Ink 25">
                <a:extLst>
                  <a:ext uri="{FF2B5EF4-FFF2-40B4-BE49-F238E27FC236}">
                    <a16:creationId xmlns:a16="http://schemas.microsoft.com/office/drawing/2014/main" id="{EB1DD85B-A02C-4DF6-8C9D-26CB3C979938}"/>
                  </a:ext>
                </a:extLst>
              </p14:cNvPr>
              <p14:cNvContentPartPr/>
              <p14:nvPr/>
            </p14:nvContentPartPr>
            <p14:xfrm>
              <a:off x="6169692" y="5238915"/>
              <a:ext cx="360" cy="360"/>
            </p14:xfrm>
          </p:contentPart>
        </mc:Choice>
        <mc:Fallback>
          <p:pic>
            <p:nvPicPr>
              <p:cNvPr id="26" name="Ink 25">
                <a:extLst>
                  <a:ext uri="{FF2B5EF4-FFF2-40B4-BE49-F238E27FC236}">
                    <a16:creationId xmlns:p14="http://schemas.microsoft.com/office/powerpoint/2010/main" xmlns="" xmlns:a16="http://schemas.microsoft.com/office/drawing/2014/main" id="{EB1DD85B-A02C-4DF6-8C9D-26CB3C979938}"/>
                  </a:ext>
                </a:extLst>
              </p:cNvPr>
              <p:cNvPicPr/>
              <p:nvPr/>
            </p:nvPicPr>
            <p:blipFill>
              <a:blip r:embed="rId8" cstate="print"/>
              <a:stretch>
                <a:fillRect/>
              </a:stretch>
            </p:blipFill>
            <p:spPr>
              <a:xfrm>
                <a:off x="6161052" y="5229915"/>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27" name="Ink 26">
                <a:extLst>
                  <a:ext uri="{FF2B5EF4-FFF2-40B4-BE49-F238E27FC236}">
                    <a16:creationId xmlns:a16="http://schemas.microsoft.com/office/drawing/2014/main" id="{7DC2A65B-1064-40A1-A3BA-97154A5F4A0C}"/>
                  </a:ext>
                </a:extLst>
              </p14:cNvPr>
              <p14:cNvContentPartPr/>
              <p14:nvPr/>
            </p14:nvContentPartPr>
            <p14:xfrm>
              <a:off x="6377412" y="5601795"/>
              <a:ext cx="3240" cy="14040"/>
            </p14:xfrm>
          </p:contentPart>
        </mc:Choice>
        <mc:Fallback>
          <p:pic>
            <p:nvPicPr>
              <p:cNvPr id="27" name="Ink 26">
                <a:extLst>
                  <a:ext uri="{FF2B5EF4-FFF2-40B4-BE49-F238E27FC236}">
                    <a16:creationId xmlns:p14="http://schemas.microsoft.com/office/powerpoint/2010/main" xmlns="" xmlns:a16="http://schemas.microsoft.com/office/drawing/2014/main" id="{7DC2A65B-1064-40A1-A3BA-97154A5F4A0C}"/>
                  </a:ext>
                </a:extLst>
              </p:cNvPr>
              <p:cNvPicPr/>
              <p:nvPr/>
            </p:nvPicPr>
            <p:blipFill>
              <a:blip r:embed="rId17" cstate="print"/>
              <a:stretch>
                <a:fillRect/>
              </a:stretch>
            </p:blipFill>
            <p:spPr>
              <a:xfrm>
                <a:off x="6368772" y="5592795"/>
                <a:ext cx="20880" cy="31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28" name="Ink 27">
                <a:extLst>
                  <a:ext uri="{FF2B5EF4-FFF2-40B4-BE49-F238E27FC236}">
                    <a16:creationId xmlns:a16="http://schemas.microsoft.com/office/drawing/2014/main" id="{78E17975-CE80-4530-A487-AB5949D27E97}"/>
                  </a:ext>
                </a:extLst>
              </p14:cNvPr>
              <p14:cNvContentPartPr/>
              <p14:nvPr/>
            </p14:nvContentPartPr>
            <p14:xfrm>
              <a:off x="6546252" y="5908875"/>
              <a:ext cx="3240" cy="11160"/>
            </p14:xfrm>
          </p:contentPart>
        </mc:Choice>
        <mc:Fallback>
          <p:pic>
            <p:nvPicPr>
              <p:cNvPr id="28" name="Ink 27">
                <a:extLst>
                  <a:ext uri="{FF2B5EF4-FFF2-40B4-BE49-F238E27FC236}">
                    <a16:creationId xmlns:p14="http://schemas.microsoft.com/office/powerpoint/2010/main" xmlns="" xmlns:a16="http://schemas.microsoft.com/office/drawing/2014/main" id="{78E17975-CE80-4530-A487-AB5949D27E97}"/>
                  </a:ext>
                </a:extLst>
              </p:cNvPr>
              <p:cNvPicPr/>
              <p:nvPr/>
            </p:nvPicPr>
            <p:blipFill>
              <a:blip r:embed="rId19" cstate="print"/>
              <a:stretch>
                <a:fillRect/>
              </a:stretch>
            </p:blipFill>
            <p:spPr>
              <a:xfrm>
                <a:off x="6537252" y="5900235"/>
                <a:ext cx="20880" cy="28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29" name="Ink 28">
                <a:extLst>
                  <a:ext uri="{FF2B5EF4-FFF2-40B4-BE49-F238E27FC236}">
                    <a16:creationId xmlns:a16="http://schemas.microsoft.com/office/drawing/2014/main" id="{561C713F-CF2B-42BA-A4AC-F130A7B213EE}"/>
                  </a:ext>
                </a:extLst>
              </p14:cNvPr>
              <p14:cNvContentPartPr/>
              <p14:nvPr/>
            </p14:nvContentPartPr>
            <p14:xfrm>
              <a:off x="6683412" y="5971515"/>
              <a:ext cx="28800" cy="15120"/>
            </p14:xfrm>
          </p:contentPart>
        </mc:Choice>
        <mc:Fallback>
          <p:pic>
            <p:nvPicPr>
              <p:cNvPr id="29" name="Ink 28">
                <a:extLst>
                  <a:ext uri="{FF2B5EF4-FFF2-40B4-BE49-F238E27FC236}">
                    <a16:creationId xmlns:p14="http://schemas.microsoft.com/office/powerpoint/2010/main" xmlns="" xmlns:a16="http://schemas.microsoft.com/office/drawing/2014/main" id="{561C713F-CF2B-42BA-A4AC-F130A7B213EE}"/>
                  </a:ext>
                </a:extLst>
              </p:cNvPr>
              <p:cNvPicPr/>
              <p:nvPr/>
            </p:nvPicPr>
            <p:blipFill>
              <a:blip r:embed="rId21" cstate="print"/>
              <a:stretch>
                <a:fillRect/>
              </a:stretch>
            </p:blipFill>
            <p:spPr>
              <a:xfrm>
                <a:off x="6674412" y="5962875"/>
                <a:ext cx="46440" cy="32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30" name="Ink 29">
                <a:extLst>
                  <a:ext uri="{FF2B5EF4-FFF2-40B4-BE49-F238E27FC236}">
                    <a16:creationId xmlns:a16="http://schemas.microsoft.com/office/drawing/2014/main" id="{A23647A6-7E51-48F5-9AF0-36A915199431}"/>
                  </a:ext>
                </a:extLst>
              </p14:cNvPr>
              <p14:cNvContentPartPr/>
              <p14:nvPr/>
            </p14:nvContentPartPr>
            <p14:xfrm>
              <a:off x="7128012" y="5940915"/>
              <a:ext cx="456480" cy="33120"/>
            </p14:xfrm>
          </p:contentPart>
        </mc:Choice>
        <mc:Fallback>
          <p:pic>
            <p:nvPicPr>
              <p:cNvPr id="30" name="Ink 29">
                <a:extLst>
                  <a:ext uri="{FF2B5EF4-FFF2-40B4-BE49-F238E27FC236}">
                    <a16:creationId xmlns:p14="http://schemas.microsoft.com/office/powerpoint/2010/main" xmlns="" xmlns:a16="http://schemas.microsoft.com/office/drawing/2014/main" id="{A23647A6-7E51-48F5-9AF0-36A915199431}"/>
                  </a:ext>
                </a:extLst>
              </p:cNvPr>
              <p:cNvPicPr/>
              <p:nvPr/>
            </p:nvPicPr>
            <p:blipFill>
              <a:blip r:embed="rId23" cstate="print"/>
              <a:stretch>
                <a:fillRect/>
              </a:stretch>
            </p:blipFill>
            <p:spPr>
              <a:xfrm>
                <a:off x="7119012" y="5932275"/>
                <a:ext cx="474120" cy="50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4">
            <p14:nvContentPartPr>
              <p14:cNvPr id="31" name="Ink 30">
                <a:extLst>
                  <a:ext uri="{FF2B5EF4-FFF2-40B4-BE49-F238E27FC236}">
                    <a16:creationId xmlns:a16="http://schemas.microsoft.com/office/drawing/2014/main" id="{F1E14109-C0A8-48B9-926E-9B3299E6FC74}"/>
                  </a:ext>
                </a:extLst>
              </p14:cNvPr>
              <p14:cNvContentPartPr/>
              <p14:nvPr/>
            </p14:nvContentPartPr>
            <p14:xfrm>
              <a:off x="7917492" y="5719155"/>
              <a:ext cx="26640" cy="49320"/>
            </p14:xfrm>
          </p:contentPart>
        </mc:Choice>
        <mc:Fallback>
          <p:pic>
            <p:nvPicPr>
              <p:cNvPr id="31" name="Ink 30">
                <a:extLst>
                  <a:ext uri="{FF2B5EF4-FFF2-40B4-BE49-F238E27FC236}">
                    <a16:creationId xmlns:p14="http://schemas.microsoft.com/office/powerpoint/2010/main" xmlns="" xmlns:a16="http://schemas.microsoft.com/office/drawing/2014/main" id="{F1E14109-C0A8-48B9-926E-9B3299E6FC74}"/>
                  </a:ext>
                </a:extLst>
              </p:cNvPr>
              <p:cNvPicPr/>
              <p:nvPr/>
            </p:nvPicPr>
            <p:blipFill>
              <a:blip r:embed="rId25" cstate="print"/>
              <a:stretch>
                <a:fillRect/>
              </a:stretch>
            </p:blipFill>
            <p:spPr>
              <a:xfrm>
                <a:off x="7908852" y="5710155"/>
                <a:ext cx="44280" cy="66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6">
            <p14:nvContentPartPr>
              <p14:cNvPr id="32" name="Ink 31">
                <a:extLst>
                  <a:ext uri="{FF2B5EF4-FFF2-40B4-BE49-F238E27FC236}">
                    <a16:creationId xmlns:a16="http://schemas.microsoft.com/office/drawing/2014/main" id="{C8FB126E-FA4D-4823-89AF-1909D73BCA38}"/>
                  </a:ext>
                </a:extLst>
              </p14:cNvPr>
              <p14:cNvContentPartPr/>
              <p14:nvPr/>
            </p14:nvContentPartPr>
            <p14:xfrm>
              <a:off x="8229252" y="5118675"/>
              <a:ext cx="99360" cy="348840"/>
            </p14:xfrm>
          </p:contentPart>
        </mc:Choice>
        <mc:Fallback>
          <p:pic>
            <p:nvPicPr>
              <p:cNvPr id="32" name="Ink 31">
                <a:extLst>
                  <a:ext uri="{FF2B5EF4-FFF2-40B4-BE49-F238E27FC236}">
                    <a16:creationId xmlns:p14="http://schemas.microsoft.com/office/powerpoint/2010/main" xmlns="" xmlns:a16="http://schemas.microsoft.com/office/drawing/2014/main" id="{C8FB126E-FA4D-4823-89AF-1909D73BCA38}"/>
                  </a:ext>
                </a:extLst>
              </p:cNvPr>
              <p:cNvPicPr/>
              <p:nvPr/>
            </p:nvPicPr>
            <p:blipFill>
              <a:blip r:embed="rId27" cstate="print"/>
              <a:stretch>
                <a:fillRect/>
              </a:stretch>
            </p:blipFill>
            <p:spPr>
              <a:xfrm>
                <a:off x="8220252" y="5109675"/>
                <a:ext cx="117000" cy="366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8">
            <p14:nvContentPartPr>
              <p14:cNvPr id="33" name="Ink 32">
                <a:extLst>
                  <a:ext uri="{FF2B5EF4-FFF2-40B4-BE49-F238E27FC236}">
                    <a16:creationId xmlns:a16="http://schemas.microsoft.com/office/drawing/2014/main" id="{EBF30C94-238D-4A7D-A74B-A9580BFC58FE}"/>
                  </a:ext>
                </a:extLst>
              </p14:cNvPr>
              <p14:cNvContentPartPr/>
              <p14:nvPr/>
            </p14:nvContentPartPr>
            <p14:xfrm>
              <a:off x="8224212" y="4819875"/>
              <a:ext cx="117720" cy="243000"/>
            </p14:xfrm>
          </p:contentPart>
        </mc:Choice>
        <mc:Fallback>
          <p:pic>
            <p:nvPicPr>
              <p:cNvPr id="33" name="Ink 32">
                <a:extLst>
                  <a:ext uri="{FF2B5EF4-FFF2-40B4-BE49-F238E27FC236}">
                    <a16:creationId xmlns:p14="http://schemas.microsoft.com/office/powerpoint/2010/main" xmlns="" xmlns:a16="http://schemas.microsoft.com/office/drawing/2014/main" id="{EBF30C94-238D-4A7D-A74B-A9580BFC58FE}"/>
                  </a:ext>
                </a:extLst>
              </p:cNvPr>
              <p:cNvPicPr/>
              <p:nvPr/>
            </p:nvPicPr>
            <p:blipFill>
              <a:blip r:embed="rId29" cstate="print"/>
              <a:stretch>
                <a:fillRect/>
              </a:stretch>
            </p:blipFill>
            <p:spPr>
              <a:xfrm>
                <a:off x="8215212" y="4811235"/>
                <a:ext cx="135360" cy="260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0">
            <p14:nvContentPartPr>
              <p14:cNvPr id="34" name="Ink 33">
                <a:extLst>
                  <a:ext uri="{FF2B5EF4-FFF2-40B4-BE49-F238E27FC236}">
                    <a16:creationId xmlns:a16="http://schemas.microsoft.com/office/drawing/2014/main" id="{D606C330-06F9-4EB6-9AE9-94E6F2E82C61}"/>
                  </a:ext>
                </a:extLst>
              </p14:cNvPr>
              <p14:cNvContentPartPr/>
              <p14:nvPr/>
            </p14:nvContentPartPr>
            <p14:xfrm>
              <a:off x="7827852" y="4174755"/>
              <a:ext cx="165240" cy="299880"/>
            </p14:xfrm>
          </p:contentPart>
        </mc:Choice>
        <mc:Fallback>
          <p:pic>
            <p:nvPicPr>
              <p:cNvPr id="34" name="Ink 33">
                <a:extLst>
                  <a:ext uri="{FF2B5EF4-FFF2-40B4-BE49-F238E27FC236}">
                    <a16:creationId xmlns:p14="http://schemas.microsoft.com/office/powerpoint/2010/main" xmlns="" xmlns:a16="http://schemas.microsoft.com/office/drawing/2014/main" id="{D606C330-06F9-4EB6-9AE9-94E6F2E82C61}"/>
                  </a:ext>
                </a:extLst>
              </p:cNvPr>
              <p:cNvPicPr/>
              <p:nvPr/>
            </p:nvPicPr>
            <p:blipFill>
              <a:blip r:embed="rId31" cstate="print"/>
              <a:stretch>
                <a:fillRect/>
              </a:stretch>
            </p:blipFill>
            <p:spPr>
              <a:xfrm>
                <a:off x="7819212" y="4165755"/>
                <a:ext cx="182880" cy="317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2">
            <p14:nvContentPartPr>
              <p14:cNvPr id="35" name="Ink 34">
                <a:extLst>
                  <a:ext uri="{FF2B5EF4-FFF2-40B4-BE49-F238E27FC236}">
                    <a16:creationId xmlns:a16="http://schemas.microsoft.com/office/drawing/2014/main" id="{DA214982-5284-4ED2-BF6E-08834668D5E8}"/>
                  </a:ext>
                </a:extLst>
              </p14:cNvPr>
              <p14:cNvContentPartPr/>
              <p14:nvPr/>
            </p14:nvContentPartPr>
            <p14:xfrm>
              <a:off x="7687812" y="3938595"/>
              <a:ext cx="10440" cy="5400"/>
            </p14:xfrm>
          </p:contentPart>
        </mc:Choice>
        <mc:Fallback>
          <p:pic>
            <p:nvPicPr>
              <p:cNvPr id="35" name="Ink 34">
                <a:extLst>
                  <a:ext uri="{FF2B5EF4-FFF2-40B4-BE49-F238E27FC236}">
                    <a16:creationId xmlns:p14="http://schemas.microsoft.com/office/powerpoint/2010/main" xmlns="" xmlns:a16="http://schemas.microsoft.com/office/drawing/2014/main" id="{DA214982-5284-4ED2-BF6E-08834668D5E8}"/>
                  </a:ext>
                </a:extLst>
              </p:cNvPr>
              <p:cNvPicPr/>
              <p:nvPr/>
            </p:nvPicPr>
            <p:blipFill>
              <a:blip r:embed="rId33" cstate="print"/>
              <a:stretch>
                <a:fillRect/>
              </a:stretch>
            </p:blipFill>
            <p:spPr>
              <a:xfrm>
                <a:off x="7679172" y="3929595"/>
                <a:ext cx="28080" cy="23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4">
            <p14:nvContentPartPr>
              <p14:cNvPr id="3" name="Ink 2">
                <a:extLst>
                  <a:ext uri="{FF2B5EF4-FFF2-40B4-BE49-F238E27FC236}">
                    <a16:creationId xmlns:a16="http://schemas.microsoft.com/office/drawing/2014/main" id="{895F0BCE-9894-48FA-BB37-7FFE460FD1F2}"/>
                  </a:ext>
                </a:extLst>
              </p14:cNvPr>
              <p14:cNvContentPartPr/>
              <p14:nvPr/>
            </p14:nvContentPartPr>
            <p14:xfrm>
              <a:off x="4540001" y="1859937"/>
              <a:ext cx="3657240" cy="74520"/>
            </p14:xfrm>
          </p:contentPart>
        </mc:Choice>
        <mc:Fallback>
          <p:pic>
            <p:nvPicPr>
              <p:cNvPr id="3" name="Ink 2">
                <a:extLst>
                  <a:ext uri="{FF2B5EF4-FFF2-40B4-BE49-F238E27FC236}">
                    <a16:creationId xmlns:a16="http://schemas.microsoft.com/office/drawing/2014/main" xmlns="" xmlns:p14="http://schemas.microsoft.com/office/powerpoint/2010/main" id="{895F0BCE-9894-48FA-BB37-7FFE460FD1F2}"/>
                  </a:ext>
                </a:extLst>
              </p:cNvPr>
              <p:cNvPicPr/>
              <p:nvPr/>
            </p:nvPicPr>
            <p:blipFill>
              <a:blip r:embed="rId35" cstate="print"/>
              <a:stretch>
                <a:fillRect/>
              </a:stretch>
            </p:blipFill>
            <p:spPr>
              <a:xfrm>
                <a:off x="4531001" y="1850937"/>
                <a:ext cx="3674880" cy="92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6">
            <p14:nvContentPartPr>
              <p14:cNvPr id="15" name="Ink 14">
                <a:extLst>
                  <a:ext uri="{FF2B5EF4-FFF2-40B4-BE49-F238E27FC236}">
                    <a16:creationId xmlns:a16="http://schemas.microsoft.com/office/drawing/2014/main" id="{7A3F96BD-EE33-4DCE-9252-095C16594994}"/>
                  </a:ext>
                </a:extLst>
              </p14:cNvPr>
              <p14:cNvContentPartPr/>
              <p14:nvPr/>
            </p14:nvContentPartPr>
            <p14:xfrm>
              <a:off x="6152040" y="3526920"/>
              <a:ext cx="1558800" cy="2372760"/>
            </p14:xfrm>
          </p:contentPart>
        </mc:Choice>
        <mc:Fallback>
          <p:pic>
            <p:nvPicPr>
              <p:cNvPr id="15" name="Ink 14">
                <a:extLst>
                  <a:ext uri="{FF2B5EF4-FFF2-40B4-BE49-F238E27FC236}">
                    <a16:creationId xmlns:a16="http://schemas.microsoft.com/office/drawing/2014/main" xmlns="" xmlns:p14="http://schemas.microsoft.com/office/powerpoint/2010/main" id="{7A3F96BD-EE33-4DCE-9252-095C16594994}"/>
                  </a:ext>
                </a:extLst>
              </p:cNvPr>
              <p:cNvPicPr/>
              <p:nvPr/>
            </p:nvPicPr>
            <p:blipFill>
              <a:blip r:embed="rId37" cstate="print"/>
              <a:stretch>
                <a:fillRect/>
              </a:stretch>
            </p:blipFill>
            <p:spPr>
              <a:xfrm>
                <a:off x="6142680" y="3517560"/>
                <a:ext cx="1577520" cy="2391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1" fill="hold"/>
                                        <p:tgtEl>
                                          <p:spTgt spid="12"/>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24"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to="" calcmode="lin" valueType="num">
                                      <p:cBhvr>
                                        <p:cTn id="15" dur="1" fill="hold"/>
                                        <p:tgtEl>
                                          <p:spTgt spid="1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
        <p:nvSpPr>
          <p:cNvPr id="3" name="Content Placeholder 2"/>
          <p:cNvSpPr>
            <a:spLocks noGrp="1"/>
          </p:cNvSpPr>
          <p:nvPr>
            <p:ph idx="1"/>
          </p:nvPr>
        </p:nvSpPr>
        <p:spPr/>
        <p:txBody>
          <a:bodyPr/>
          <a:lstStyle/>
          <a:p>
            <a:pPr>
              <a:buNone/>
            </a:pPr>
            <a:r>
              <a:rPr lang="en-US" dirty="0">
                <a:solidFill>
                  <a:srgbClr val="0070C0"/>
                </a:solidFill>
              </a:rPr>
              <a:t>1. </a:t>
            </a:r>
            <a:r>
              <a:rPr lang="en-US" dirty="0" err="1">
                <a:solidFill>
                  <a:srgbClr val="0070C0"/>
                </a:solidFill>
              </a:rPr>
              <a:t>Lịch</a:t>
            </a:r>
            <a:r>
              <a:rPr lang="en-US" dirty="0">
                <a:solidFill>
                  <a:srgbClr val="0070C0"/>
                </a:solidFill>
              </a:rPr>
              <a:t> </a:t>
            </a:r>
            <a:r>
              <a:rPr lang="en-US" dirty="0" err="1">
                <a:solidFill>
                  <a:srgbClr val="0070C0"/>
                </a:solidFill>
              </a:rPr>
              <a:t>sử</a:t>
            </a:r>
            <a:r>
              <a:rPr lang="en-US" dirty="0">
                <a:solidFill>
                  <a:srgbClr val="0070C0"/>
                </a:solidFill>
              </a:rPr>
              <a:t> </a:t>
            </a:r>
            <a:r>
              <a:rPr lang="en-US" dirty="0" err="1">
                <a:solidFill>
                  <a:srgbClr val="0070C0"/>
                </a:solidFill>
              </a:rPr>
              <a:t>phát</a:t>
            </a:r>
            <a:r>
              <a:rPr lang="en-US" dirty="0">
                <a:solidFill>
                  <a:srgbClr val="0070C0"/>
                </a:solidFill>
              </a:rPr>
              <a:t> </a:t>
            </a:r>
            <a:r>
              <a:rPr lang="en-US" dirty="0" err="1">
                <a:solidFill>
                  <a:srgbClr val="0070C0"/>
                </a:solidFill>
              </a:rPr>
              <a:t>triển</a:t>
            </a:r>
            <a:endParaRPr lang="en-US" dirty="0">
              <a:solidFill>
                <a:srgbClr val="0070C0"/>
              </a:solidFill>
            </a:endParaRPr>
          </a:p>
        </p:txBody>
      </p:sp>
      <p:pic>
        <p:nvPicPr>
          <p:cNvPr id="1026" name="Picture 2"/>
          <p:cNvPicPr>
            <a:picLocks noChangeAspect="1" noChangeArrowheads="1"/>
          </p:cNvPicPr>
          <p:nvPr/>
        </p:nvPicPr>
        <p:blipFill>
          <a:blip r:embed="rId2" cstate="print"/>
          <a:srcRect/>
          <a:stretch>
            <a:fillRect/>
          </a:stretch>
        </p:blipFill>
        <p:spPr bwMode="auto">
          <a:xfrm>
            <a:off x="0" y="4005064"/>
            <a:ext cx="8915400" cy="25336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222BCFA-7D94-401A-AE6A-021CA7618D8F}" type="slidenum">
              <a:rPr lang="en-US" smtClean="0"/>
              <a:pPr/>
              <a:t>2</a:t>
            </a:fld>
            <a:endParaRPr lang="en-US"/>
          </a:p>
        </p:txBody>
      </p:sp>
      <p:sp>
        <p:nvSpPr>
          <p:cNvPr id="6" name="Footer Placeholder 5"/>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79C4B8E5-013C-4330-95FB-0AC767402BE6}"/>
                  </a:ext>
                </a:extLst>
              </p14:cNvPr>
              <p14:cNvContentPartPr/>
              <p14:nvPr/>
            </p14:nvContentPartPr>
            <p14:xfrm>
              <a:off x="326160" y="2047320"/>
              <a:ext cx="8785080" cy="4307400"/>
            </p14:xfrm>
          </p:contentPart>
        </mc:Choice>
        <mc:Fallback>
          <p:pic>
            <p:nvPicPr>
              <p:cNvPr id="4" name="Ink 3">
                <a:extLst>
                  <a:ext uri="{FF2B5EF4-FFF2-40B4-BE49-F238E27FC236}">
                    <a16:creationId xmlns:a16="http://schemas.microsoft.com/office/drawing/2014/main" xmlns="" xmlns:p14="http://schemas.microsoft.com/office/powerpoint/2010/main" id="{79C4B8E5-013C-4330-95FB-0AC767402BE6}"/>
                  </a:ext>
                </a:extLst>
              </p:cNvPr>
              <p:cNvPicPr/>
              <p:nvPr/>
            </p:nvPicPr>
            <p:blipFill>
              <a:blip r:embed="rId4" cstate="print"/>
              <a:stretch>
                <a:fillRect/>
              </a:stretch>
            </p:blipFill>
            <p:spPr>
              <a:xfrm>
                <a:off x="316800" y="2037960"/>
                <a:ext cx="8803800" cy="4326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7" name="Ink 6">
                <a:extLst>
                  <a:ext uri="{FF2B5EF4-FFF2-40B4-BE49-F238E27FC236}">
                    <a16:creationId xmlns:a16="http://schemas.microsoft.com/office/drawing/2014/main" id="{C65E9505-584C-44F6-A54A-EBC60D465418}"/>
                  </a:ext>
                </a:extLst>
              </p14:cNvPr>
              <p14:cNvContentPartPr/>
              <p14:nvPr/>
            </p14:nvContentPartPr>
            <p14:xfrm>
              <a:off x="916200" y="2995920"/>
              <a:ext cx="7033680" cy="779400"/>
            </p14:xfrm>
          </p:contentPart>
        </mc:Choice>
        <mc:Fallback>
          <p:pic>
            <p:nvPicPr>
              <p:cNvPr id="7" name="Ink 6">
                <a:extLst>
                  <a:ext uri="{FF2B5EF4-FFF2-40B4-BE49-F238E27FC236}">
                    <a16:creationId xmlns:a16="http://schemas.microsoft.com/office/drawing/2014/main" xmlns="" xmlns:p14="http://schemas.microsoft.com/office/powerpoint/2010/main" id="{C65E9505-584C-44F6-A54A-EBC60D465418}"/>
                  </a:ext>
                </a:extLst>
              </p:cNvPr>
              <p:cNvPicPr/>
              <p:nvPr/>
            </p:nvPicPr>
            <p:blipFill>
              <a:blip r:embed="rId6" cstate="print"/>
              <a:stretch>
                <a:fillRect/>
              </a:stretch>
            </p:blipFill>
            <p:spPr>
              <a:xfrm>
                <a:off x="906840" y="2986560"/>
                <a:ext cx="7052400" cy="7981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noProof="0" dirty="0">
                <a:solidFill>
                  <a:srgbClr val="0070C0"/>
                </a:solidFill>
              </a:rPr>
              <a:t>3</a:t>
            </a:r>
            <a:r>
              <a:rPr kumimoji="0" lang="en-US" sz="3000" b="0" i="0" u="none" strike="noStrike" kern="1200" cap="none" spc="0" normalizeH="0" baseline="0" noProof="0" dirty="0">
                <a:ln>
                  <a:noFill/>
                </a:ln>
                <a:solidFill>
                  <a:srgbClr val="0070C0"/>
                </a:solidFill>
                <a:effectLst/>
                <a:uLnTx/>
                <a:uFillTx/>
                <a:latin typeface="+mn-lt"/>
                <a:ea typeface="+mn-ea"/>
                <a:cs typeface="+mn-cs"/>
              </a:rPr>
              <a:t>. </a:t>
            </a:r>
            <a:r>
              <a:rPr kumimoji="0" lang="en-US" sz="3000" b="0" i="0" u="none" strike="noStrike" kern="1200" cap="none" spc="0" normalizeH="0" baseline="0" noProof="0" dirty="0" err="1">
                <a:ln>
                  <a:noFill/>
                </a:ln>
                <a:solidFill>
                  <a:srgbClr val="0070C0"/>
                </a:solidFill>
                <a:effectLst/>
                <a:uLnTx/>
                <a:uFillTx/>
                <a:latin typeface="+mn-lt"/>
                <a:ea typeface="+mn-ea"/>
                <a:cs typeface="+mn-cs"/>
              </a:rPr>
              <a:t>Khái</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niệm</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tế</a:t>
            </a:r>
            <a:r>
              <a:rPr kumimoji="0" lang="en-US" sz="3000" b="0" i="0" u="none" strike="noStrike" kern="1200" cap="none" spc="0" normalizeH="0" noProof="0" dirty="0">
                <a:ln>
                  <a:noFill/>
                </a:ln>
                <a:solidFill>
                  <a:srgbClr val="0070C0"/>
                </a:solidFill>
                <a:effectLst/>
                <a:uLnTx/>
                <a:uFillTx/>
                <a:latin typeface="+mn-lt"/>
                <a:ea typeface="+mn-ea"/>
                <a:cs typeface="+mn-cs"/>
              </a:rPr>
              <a:t> </a:t>
            </a:r>
            <a:r>
              <a:rPr kumimoji="0" lang="en-US" sz="3000" b="0" i="0" u="none" strike="noStrike" kern="1200" cap="none" spc="0" normalizeH="0" noProof="0" dirty="0" err="1">
                <a:ln>
                  <a:noFill/>
                </a:ln>
                <a:solidFill>
                  <a:srgbClr val="0070C0"/>
                </a:solidFill>
                <a:effectLst/>
                <a:uLnTx/>
                <a:uFillTx/>
                <a:latin typeface="+mn-lt"/>
                <a:ea typeface="+mn-ea"/>
                <a:cs typeface="+mn-cs"/>
              </a:rPr>
              <a:t>bào</a:t>
            </a:r>
            <a:r>
              <a:rPr kumimoji="0" lang="en-US" sz="3000" b="0" i="0" u="none" strike="noStrike" kern="1200" cap="none" spc="0" normalizeH="0" noProof="0" dirty="0">
                <a:ln>
                  <a:noFill/>
                </a:ln>
                <a:solidFill>
                  <a:srgbClr val="0070C0"/>
                </a:solidFill>
                <a:effectLst/>
                <a:uLnTx/>
                <a:uFillTx/>
                <a:latin typeface="+mn-lt"/>
                <a:ea typeface="+mn-ea"/>
                <a:cs typeface="+mn-cs"/>
              </a:rPr>
              <a:t> (cell)</a:t>
            </a:r>
            <a:r>
              <a:rPr lang="en-US" sz="3000" baseline="0" dirty="0">
                <a:solidFill>
                  <a:srgbClr val="0070C0"/>
                </a:solidFill>
              </a:rPr>
              <a:t>- </a:t>
            </a:r>
            <a:r>
              <a:rPr lang="en-US" sz="3000" baseline="0" dirty="0" err="1">
                <a:solidFill>
                  <a:srgbClr val="0070C0"/>
                </a:solidFill>
              </a:rPr>
              <a:t>Phương</a:t>
            </a:r>
            <a:r>
              <a:rPr lang="en-US" sz="3000" dirty="0">
                <a:solidFill>
                  <a:srgbClr val="0070C0"/>
                </a:solidFill>
              </a:rPr>
              <a:t> </a:t>
            </a:r>
            <a:r>
              <a:rPr lang="en-US" sz="3000" dirty="0" err="1">
                <a:solidFill>
                  <a:srgbClr val="0070C0"/>
                </a:solidFill>
              </a:rPr>
              <a:t>thức</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sóng</a:t>
            </a:r>
            <a:endParaRPr kumimoji="0" lang="en-US" sz="30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20</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6" name="Picture 4"/>
          <p:cNvPicPr>
            <a:picLocks noChangeAspect="1" noChangeArrowheads="1"/>
          </p:cNvPicPr>
          <p:nvPr/>
        </p:nvPicPr>
        <p:blipFill>
          <a:blip r:embed="rId2" cstate="print"/>
          <a:srcRect l="20993" t="28592" r="24777" b="36090"/>
          <a:stretch>
            <a:fillRect/>
          </a:stretch>
        </p:blipFill>
        <p:spPr>
          <a:xfrm>
            <a:off x="683568" y="2132856"/>
            <a:ext cx="7696200" cy="4195763"/>
          </a:xfrm>
          <a:prstGeom prst="rect">
            <a:avLst/>
          </a:prstGeom>
          <a:noFill/>
          <a:ln/>
        </p:spPr>
      </p:pic>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DD31AE8A-A0DE-4A7D-BC74-64DBE77B8F60}"/>
                  </a:ext>
                </a:extLst>
              </p14:cNvPr>
              <p14:cNvContentPartPr/>
              <p14:nvPr/>
            </p14:nvContentPartPr>
            <p14:xfrm>
              <a:off x="1625040" y="4986360"/>
              <a:ext cx="2346480" cy="659880"/>
            </p14:xfrm>
          </p:contentPart>
        </mc:Choice>
        <mc:Fallback>
          <p:pic>
            <p:nvPicPr>
              <p:cNvPr id="3" name="Ink 2">
                <a:extLst>
                  <a:ext uri="{FF2B5EF4-FFF2-40B4-BE49-F238E27FC236}">
                    <a16:creationId xmlns:a16="http://schemas.microsoft.com/office/drawing/2014/main" xmlns="" xmlns:p14="http://schemas.microsoft.com/office/powerpoint/2010/main" id="{DD31AE8A-A0DE-4A7D-BC74-64DBE77B8F60}"/>
                  </a:ext>
                </a:extLst>
              </p:cNvPr>
              <p:cNvPicPr/>
              <p:nvPr/>
            </p:nvPicPr>
            <p:blipFill>
              <a:blip r:embed="rId4" cstate="print"/>
              <a:stretch>
                <a:fillRect/>
              </a:stretch>
            </p:blipFill>
            <p:spPr>
              <a:xfrm>
                <a:off x="1615680" y="4977000"/>
                <a:ext cx="2365200" cy="678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7" name="Ink 6">
                <a:extLst>
                  <a:ext uri="{FF2B5EF4-FFF2-40B4-BE49-F238E27FC236}">
                    <a16:creationId xmlns:a16="http://schemas.microsoft.com/office/drawing/2014/main" id="{47075651-E82C-42A9-A1C1-8E61E8CE4306}"/>
                  </a:ext>
                </a:extLst>
              </p14:cNvPr>
              <p14:cNvContentPartPr/>
              <p14:nvPr/>
            </p14:nvContentPartPr>
            <p14:xfrm>
              <a:off x="1220040" y="4731480"/>
              <a:ext cx="3012840" cy="1011240"/>
            </p14:xfrm>
          </p:contentPart>
        </mc:Choice>
        <mc:Fallback>
          <p:pic>
            <p:nvPicPr>
              <p:cNvPr id="7" name="Ink 6">
                <a:extLst>
                  <a:ext uri="{FF2B5EF4-FFF2-40B4-BE49-F238E27FC236}">
                    <a16:creationId xmlns:a16="http://schemas.microsoft.com/office/drawing/2014/main" xmlns="" xmlns:p14="http://schemas.microsoft.com/office/powerpoint/2010/main" id="{47075651-E82C-42A9-A1C1-8E61E8CE4306}"/>
                  </a:ext>
                </a:extLst>
              </p:cNvPr>
              <p:cNvPicPr/>
              <p:nvPr/>
            </p:nvPicPr>
            <p:blipFill>
              <a:blip r:embed="rId6" cstate="print"/>
              <a:stretch>
                <a:fillRect/>
              </a:stretch>
            </p:blipFill>
            <p:spPr>
              <a:xfrm>
                <a:off x="1210680" y="4722120"/>
                <a:ext cx="3031560" cy="10299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4</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sử</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dụng</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tần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số</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và</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phân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chia</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kênh</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truyền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21</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7" name="Rectangle 3"/>
          <p:cNvSpPr txBox="1">
            <a:spLocks noChangeArrowheads="1"/>
          </p:cNvSpPr>
          <p:nvPr/>
        </p:nvSpPr>
        <p:spPr>
          <a:xfrm>
            <a:off x="395536" y="1988840"/>
            <a:ext cx="8458200" cy="435178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Times New Roman" pitchFamily="18" charset="0"/>
                <a:ea typeface="+mn-ea"/>
                <a:cs typeface="+mn-cs"/>
              </a:rPr>
              <a:t>Mỗi hệ thống thông tin di động được cấp phát một hoặc nhiều băng tần xác định.</a:t>
            </a:r>
          </a:p>
          <a:p>
            <a:pPr marL="342900" marR="0" lvl="0" indent="-342900" algn="l" defTabSz="914400" rtl="0" eaLnBrk="1" fontAlgn="auto" latinLnBrk="0" hangingPunct="1">
              <a:lnSpc>
                <a:spcPct val="105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chemeClr val="tx1"/>
                </a:solidFill>
                <a:effectLst/>
                <a:uLnTx/>
                <a:uFillTx/>
                <a:latin typeface="Times New Roman" pitchFamily="18" charset="0"/>
                <a:ea typeface="+mn-ea"/>
                <a:cs typeface="+mn-cs"/>
              </a:rPr>
              <a:t>Trong mỗi băng tần, các kênh vô tuyến của hệ thống sẽ được ấn định.</a:t>
            </a:r>
          </a:p>
          <a:p>
            <a:pPr marL="342900" marR="0" lvl="0" indent="-342900" algn="l" defTabSz="914400" rtl="0" eaLnBrk="1" fontAlgn="auto" latinLnBrk="0" hangingPunct="1">
              <a:lnSpc>
                <a:spcPct val="115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a:ln>
                  <a:noFill/>
                </a:ln>
                <a:solidFill>
                  <a:srgbClr val="003300"/>
                </a:solidFill>
                <a:effectLst/>
                <a:uLnTx/>
                <a:uFillTx/>
                <a:latin typeface="Times New Roman" pitchFamily="18" charset="0"/>
                <a:ea typeface="+mn-ea"/>
                <a:cs typeface="+mn-cs"/>
              </a:rPr>
              <a:t>Ví dụ:  Băng tần GSM 900 được cấp phát là</a:t>
            </a:r>
          </a:p>
          <a:p>
            <a:pPr marL="742950" marR="0" lvl="1" indent="-285750" algn="l" defTabSz="914400" rtl="0" eaLnBrk="1" fontAlgn="auto" latinLnBrk="0" hangingPunct="1">
              <a:lnSpc>
                <a:spcPct val="115000"/>
              </a:lnSpc>
              <a:spcBef>
                <a:spcPct val="20000"/>
              </a:spcBef>
              <a:spcAft>
                <a:spcPts val="0"/>
              </a:spcAft>
              <a:buClrTx/>
              <a:buSzTx/>
              <a:buFontTx/>
              <a:buChar char="-"/>
              <a:tabLst/>
              <a:defRPr/>
            </a:pPr>
            <a:r>
              <a:rPr kumimoji="0" lang="en-US" sz="2800" b="0" i="0" u="none" strike="noStrike" kern="1200" cap="none" spc="0" normalizeH="0" baseline="0" noProof="0">
                <a:ln>
                  <a:noFill/>
                </a:ln>
                <a:solidFill>
                  <a:srgbClr val="003300"/>
                </a:solidFill>
                <a:effectLst/>
                <a:uLnTx/>
                <a:uFillTx/>
                <a:latin typeface="Times New Roman" pitchFamily="18" charset="0"/>
                <a:ea typeface="+mn-ea"/>
                <a:cs typeface="+mn-cs"/>
              </a:rPr>
              <a:t>UL: 890 MHz – 915 MHz</a:t>
            </a:r>
          </a:p>
          <a:p>
            <a:pPr marL="742950" marR="0" lvl="1" indent="-285750" algn="l" defTabSz="914400" rtl="0" eaLnBrk="1" fontAlgn="auto" latinLnBrk="0" hangingPunct="1">
              <a:lnSpc>
                <a:spcPct val="115000"/>
              </a:lnSpc>
              <a:spcBef>
                <a:spcPct val="20000"/>
              </a:spcBef>
              <a:spcAft>
                <a:spcPts val="0"/>
              </a:spcAft>
              <a:buClrTx/>
              <a:buSzTx/>
              <a:buFontTx/>
              <a:buChar char="-"/>
              <a:tabLst/>
              <a:defRPr/>
            </a:pPr>
            <a:r>
              <a:rPr kumimoji="0" lang="en-US" sz="2800" b="0" i="0" u="none" strike="noStrike" kern="1200" cap="none" spc="0" normalizeH="0" baseline="0" noProof="0">
                <a:ln>
                  <a:noFill/>
                </a:ln>
                <a:solidFill>
                  <a:srgbClr val="003300"/>
                </a:solidFill>
                <a:effectLst/>
                <a:uLnTx/>
                <a:uFillTx/>
                <a:latin typeface="Times New Roman" pitchFamily="18" charset="0"/>
                <a:ea typeface="+mn-ea"/>
                <a:cs typeface="+mn-cs"/>
              </a:rPr>
              <a:t>DL: 935 MHz – 960 MHz</a:t>
            </a:r>
            <a:endParaRPr kumimoji="0" lang="en-US" sz="2800" b="0" i="0" u="none" strike="noStrike" kern="1200" cap="none" spc="0" normalizeH="0" baseline="0" noProof="0" dirty="0">
              <a:ln>
                <a:noFill/>
              </a:ln>
              <a:solidFill>
                <a:srgbClr val="003300"/>
              </a:solidFill>
              <a:effectLst/>
              <a:uLnTx/>
              <a:uFillTx/>
              <a:latin typeface="Times New Roman" pitchFamily="18" charset="0"/>
              <a:ea typeface="+mn-ea"/>
              <a:cs typeface="+mn-cs"/>
            </a:endParaRPr>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F1B41EA1-D570-48B4-84EA-307AF0A64065}"/>
                  </a:ext>
                </a:extLst>
              </p14:cNvPr>
              <p14:cNvContentPartPr/>
              <p14:nvPr/>
            </p14:nvContentPartPr>
            <p14:xfrm>
              <a:off x="259241" y="2049297"/>
              <a:ext cx="5760" cy="360"/>
            </p14:xfrm>
          </p:contentPart>
        </mc:Choice>
        <mc:Fallback>
          <p:pic>
            <p:nvPicPr>
              <p:cNvPr id="3" name="Ink 2">
                <a:extLst>
                  <a:ext uri="{FF2B5EF4-FFF2-40B4-BE49-F238E27FC236}">
                    <a16:creationId xmlns:a16="http://schemas.microsoft.com/office/drawing/2014/main" xmlns="" xmlns:p14="http://schemas.microsoft.com/office/powerpoint/2010/main" id="{F1B41EA1-D570-48B4-84EA-307AF0A64065}"/>
                  </a:ext>
                </a:extLst>
              </p:cNvPr>
              <p:cNvPicPr/>
              <p:nvPr/>
            </p:nvPicPr>
            <p:blipFill>
              <a:blip r:embed="rId3" cstate="print"/>
              <a:stretch>
                <a:fillRect/>
              </a:stretch>
            </p:blipFill>
            <p:spPr>
              <a:xfrm>
                <a:off x="250601" y="2040657"/>
                <a:ext cx="234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8" name="Ink 7">
                <a:extLst>
                  <a:ext uri="{FF2B5EF4-FFF2-40B4-BE49-F238E27FC236}">
                    <a16:creationId xmlns:a16="http://schemas.microsoft.com/office/drawing/2014/main" id="{331CC3DB-8AB3-46A5-AB5E-053C85C5E4B8}"/>
                  </a:ext>
                </a:extLst>
              </p14:cNvPr>
              <p14:cNvContentPartPr/>
              <p14:nvPr/>
            </p14:nvContentPartPr>
            <p14:xfrm>
              <a:off x="-28759" y="2248017"/>
              <a:ext cx="360" cy="360"/>
            </p14:xfrm>
          </p:contentPart>
        </mc:Choice>
        <mc:Fallback>
          <p:pic>
            <p:nvPicPr>
              <p:cNvPr id="8" name="Ink 7">
                <a:extLst>
                  <a:ext uri="{FF2B5EF4-FFF2-40B4-BE49-F238E27FC236}">
                    <a16:creationId xmlns:a16="http://schemas.microsoft.com/office/drawing/2014/main" xmlns="" xmlns:p14="http://schemas.microsoft.com/office/powerpoint/2010/main" id="{331CC3DB-8AB3-46A5-AB5E-053C85C5E4B8}"/>
                  </a:ext>
                </a:extLst>
              </p:cNvPr>
              <p:cNvPicPr/>
              <p:nvPr/>
            </p:nvPicPr>
            <p:blipFill>
              <a:blip r:embed="rId5" cstate="print"/>
              <a:stretch>
                <a:fillRect/>
              </a:stretch>
            </p:blipFill>
            <p:spPr>
              <a:xfrm>
                <a:off x="-37399" y="2239017"/>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9" name="Ink 8">
                <a:extLst>
                  <a:ext uri="{FF2B5EF4-FFF2-40B4-BE49-F238E27FC236}">
                    <a16:creationId xmlns:a16="http://schemas.microsoft.com/office/drawing/2014/main" id="{64403DE8-CC8B-45D1-933E-422B926B686B}"/>
                  </a:ext>
                </a:extLst>
              </p14:cNvPr>
              <p14:cNvContentPartPr/>
              <p14:nvPr/>
            </p14:nvContentPartPr>
            <p14:xfrm>
              <a:off x="342401" y="2196177"/>
              <a:ext cx="360" cy="360"/>
            </p14:xfrm>
          </p:contentPart>
        </mc:Choice>
        <mc:Fallback>
          <p:pic>
            <p:nvPicPr>
              <p:cNvPr id="9" name="Ink 8">
                <a:extLst>
                  <a:ext uri="{FF2B5EF4-FFF2-40B4-BE49-F238E27FC236}">
                    <a16:creationId xmlns:a16="http://schemas.microsoft.com/office/drawing/2014/main" xmlns="" xmlns:p14="http://schemas.microsoft.com/office/powerpoint/2010/main" id="{64403DE8-CC8B-45D1-933E-422B926B686B}"/>
                  </a:ext>
                </a:extLst>
              </p:cNvPr>
              <p:cNvPicPr/>
              <p:nvPr/>
            </p:nvPicPr>
            <p:blipFill>
              <a:blip r:embed="rId5" cstate="print"/>
              <a:stretch>
                <a:fillRect/>
              </a:stretch>
            </p:blipFill>
            <p:spPr>
              <a:xfrm>
                <a:off x="333401" y="2187177"/>
                <a:ext cx="18000" cy="180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4</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sử</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dụng</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tần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số</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và</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phân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chia</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kênh</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truyền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22</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3314" name="Picture 2"/>
          <p:cNvPicPr>
            <a:picLocks noChangeAspect="1" noChangeArrowheads="1"/>
          </p:cNvPicPr>
          <p:nvPr/>
        </p:nvPicPr>
        <p:blipFill>
          <a:blip r:embed="rId2" cstate="print"/>
          <a:srcRect/>
          <a:stretch>
            <a:fillRect/>
          </a:stretch>
        </p:blipFill>
        <p:spPr bwMode="auto">
          <a:xfrm>
            <a:off x="251520" y="2276872"/>
            <a:ext cx="4136679" cy="3449078"/>
          </a:xfrm>
          <a:prstGeom prst="rect">
            <a:avLst/>
          </a:prstGeom>
          <a:noFill/>
          <a:ln w="9525">
            <a:noFill/>
            <a:miter lim="800000"/>
            <a:headEnd/>
            <a:tailEnd/>
          </a:ln>
        </p:spPr>
      </p:pic>
      <p:pic>
        <p:nvPicPr>
          <p:cNvPr id="3" name="Picture 2">
            <a:extLst>
              <a:ext uri="{FF2B5EF4-FFF2-40B4-BE49-F238E27FC236}">
                <a16:creationId xmlns:a16="http://schemas.microsoft.com/office/drawing/2014/main" xmlns="" id="{B56F60C5-A06D-4659-995A-713B27D59331}"/>
              </a:ext>
            </a:extLst>
          </p:cNvPr>
          <p:cNvPicPr>
            <a:picLocks noChangeAspect="1"/>
          </p:cNvPicPr>
          <p:nvPr/>
        </p:nvPicPr>
        <p:blipFill>
          <a:blip r:embed="rId3" cstate="print"/>
          <a:stretch>
            <a:fillRect/>
          </a:stretch>
        </p:blipFill>
        <p:spPr>
          <a:xfrm>
            <a:off x="4572000" y="3072898"/>
            <a:ext cx="4504281" cy="1398004"/>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9A5ABC0E-1A89-41C1-A9AC-17ED1E6506A7}"/>
                  </a:ext>
                </a:extLst>
              </p14:cNvPr>
              <p14:cNvContentPartPr/>
              <p14:nvPr/>
            </p14:nvContentPartPr>
            <p14:xfrm>
              <a:off x="1166772" y="4615755"/>
              <a:ext cx="360" cy="360"/>
            </p14:xfrm>
          </p:contentPart>
        </mc:Choice>
        <mc:Fallback>
          <p:pic>
            <p:nvPicPr>
              <p:cNvPr id="7" name="Ink 6">
                <a:extLst>
                  <a:ext uri="{FF2B5EF4-FFF2-40B4-BE49-F238E27FC236}">
                    <a16:creationId xmlns:p14="http://schemas.microsoft.com/office/powerpoint/2010/main" xmlns="" xmlns:a16="http://schemas.microsoft.com/office/drawing/2014/main" id="{9A5ABC0E-1A89-41C1-A9AC-17ED1E6506A7}"/>
                  </a:ext>
                </a:extLst>
              </p:cNvPr>
              <p:cNvPicPr/>
              <p:nvPr/>
            </p:nvPicPr>
            <p:blipFill>
              <a:blip r:embed="rId5" cstate="print"/>
              <a:stretch>
                <a:fillRect/>
              </a:stretch>
            </p:blipFill>
            <p:spPr>
              <a:xfrm>
                <a:off x="1158132" y="4606755"/>
                <a:ext cx="18000" cy="1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8" name="Ink 7">
                <a:extLst>
                  <a:ext uri="{FF2B5EF4-FFF2-40B4-BE49-F238E27FC236}">
                    <a16:creationId xmlns:a16="http://schemas.microsoft.com/office/drawing/2014/main" id="{68BF96D5-00D5-493F-A928-5EE278912CE3}"/>
                  </a:ext>
                </a:extLst>
              </p14:cNvPr>
              <p14:cNvContentPartPr/>
              <p14:nvPr/>
            </p14:nvContentPartPr>
            <p14:xfrm>
              <a:off x="50052" y="2447475"/>
              <a:ext cx="83520" cy="58680"/>
            </p14:xfrm>
          </p:contentPart>
        </mc:Choice>
        <mc:Fallback>
          <p:pic>
            <p:nvPicPr>
              <p:cNvPr id="8" name="Ink 7">
                <a:extLst>
                  <a:ext uri="{FF2B5EF4-FFF2-40B4-BE49-F238E27FC236}">
                    <a16:creationId xmlns:p14="http://schemas.microsoft.com/office/powerpoint/2010/main" xmlns="" xmlns:a16="http://schemas.microsoft.com/office/drawing/2014/main" id="{68BF96D5-00D5-493F-A928-5EE278912CE3}"/>
                  </a:ext>
                </a:extLst>
              </p:cNvPr>
              <p:cNvPicPr/>
              <p:nvPr/>
            </p:nvPicPr>
            <p:blipFill>
              <a:blip r:embed="rId7" cstate="print"/>
              <a:stretch>
                <a:fillRect/>
              </a:stretch>
            </p:blipFill>
            <p:spPr>
              <a:xfrm>
                <a:off x="41052" y="2438835"/>
                <a:ext cx="101160" cy="76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3" name="Ink 13">
                <a:extLst>
                  <a:ext uri="{FF2B5EF4-FFF2-40B4-BE49-F238E27FC236}">
                    <a16:creationId xmlns:a16="http://schemas.microsoft.com/office/drawing/2014/main" id="{9360CAE9-018E-4B05-BCD7-D0B0DCD7413C}"/>
                  </a:ext>
                </a:extLst>
              </p14:cNvPr>
              <p14:cNvContentPartPr/>
              <p14:nvPr/>
            </p14:nvContentPartPr>
            <p14:xfrm>
              <a:off x="28452" y="2613435"/>
              <a:ext cx="142560" cy="1158120"/>
            </p14:xfrm>
          </p:contentPart>
        </mc:Choice>
        <mc:Fallback>
          <p:pic>
            <p:nvPicPr>
              <p:cNvPr id="13" name="Ink 13">
                <a:extLst>
                  <a:ext uri="{FF2B5EF4-FFF2-40B4-BE49-F238E27FC236}">
                    <a16:creationId xmlns:p14="http://schemas.microsoft.com/office/powerpoint/2010/main" xmlns="" xmlns:a16="http://schemas.microsoft.com/office/drawing/2014/main" id="{9360CAE9-018E-4B05-BCD7-D0B0DCD7413C}"/>
                  </a:ext>
                </a:extLst>
              </p:cNvPr>
              <p:cNvPicPr/>
              <p:nvPr/>
            </p:nvPicPr>
            <p:blipFill>
              <a:blip r:embed="rId9" cstate="print"/>
              <a:stretch>
                <a:fillRect/>
              </a:stretch>
            </p:blipFill>
            <p:spPr>
              <a:xfrm>
                <a:off x="19452" y="2604438"/>
                <a:ext cx="160200" cy="1175755"/>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5" name="Ink 14">
                <a:extLst>
                  <a:ext uri="{FF2B5EF4-FFF2-40B4-BE49-F238E27FC236}">
                    <a16:creationId xmlns:a16="http://schemas.microsoft.com/office/drawing/2014/main" id="{915D5E94-8FDC-43BD-AB82-4ED748F460A4}"/>
                  </a:ext>
                </a:extLst>
              </p14:cNvPr>
              <p14:cNvContentPartPr/>
              <p14:nvPr/>
            </p14:nvContentPartPr>
            <p14:xfrm>
              <a:off x="403572" y="2326875"/>
              <a:ext cx="698040" cy="105480"/>
            </p14:xfrm>
          </p:contentPart>
        </mc:Choice>
        <mc:Fallback>
          <p:pic>
            <p:nvPicPr>
              <p:cNvPr id="15" name="Ink 14">
                <a:extLst>
                  <a:ext uri="{FF2B5EF4-FFF2-40B4-BE49-F238E27FC236}">
                    <a16:creationId xmlns:p14="http://schemas.microsoft.com/office/powerpoint/2010/main" xmlns="" xmlns:a16="http://schemas.microsoft.com/office/drawing/2014/main" id="{915D5E94-8FDC-43BD-AB82-4ED748F460A4}"/>
                  </a:ext>
                </a:extLst>
              </p:cNvPr>
              <p:cNvPicPr/>
              <p:nvPr/>
            </p:nvPicPr>
            <p:blipFill>
              <a:blip r:embed="rId11" cstate="print"/>
              <a:stretch>
                <a:fillRect/>
              </a:stretch>
            </p:blipFill>
            <p:spPr>
              <a:xfrm>
                <a:off x="394932" y="2317875"/>
                <a:ext cx="715680" cy="123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16" name="Ink 15">
                <a:extLst>
                  <a:ext uri="{FF2B5EF4-FFF2-40B4-BE49-F238E27FC236}">
                    <a16:creationId xmlns:a16="http://schemas.microsoft.com/office/drawing/2014/main" id="{277727BE-08B7-4920-9900-461A9A163D5A}"/>
                  </a:ext>
                </a:extLst>
              </p14:cNvPr>
              <p14:cNvContentPartPr/>
              <p14:nvPr/>
            </p14:nvContentPartPr>
            <p14:xfrm>
              <a:off x="326172" y="3701715"/>
              <a:ext cx="908640" cy="149760"/>
            </p14:xfrm>
          </p:contentPart>
        </mc:Choice>
        <mc:Fallback>
          <p:pic>
            <p:nvPicPr>
              <p:cNvPr id="16" name="Ink 15">
                <a:extLst>
                  <a:ext uri="{FF2B5EF4-FFF2-40B4-BE49-F238E27FC236}">
                    <a16:creationId xmlns:p14="http://schemas.microsoft.com/office/powerpoint/2010/main" xmlns="" xmlns:a16="http://schemas.microsoft.com/office/drawing/2014/main" id="{277727BE-08B7-4920-9900-461A9A163D5A}"/>
                  </a:ext>
                </a:extLst>
              </p:cNvPr>
              <p:cNvPicPr/>
              <p:nvPr/>
            </p:nvPicPr>
            <p:blipFill>
              <a:blip r:embed="rId13" cstate="print"/>
              <a:stretch>
                <a:fillRect/>
              </a:stretch>
            </p:blipFill>
            <p:spPr>
              <a:xfrm>
                <a:off x="317172" y="3692715"/>
                <a:ext cx="926280" cy="167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23" name="Ink 23">
                <a:extLst>
                  <a:ext uri="{FF2B5EF4-FFF2-40B4-BE49-F238E27FC236}">
                    <a16:creationId xmlns:a16="http://schemas.microsoft.com/office/drawing/2014/main" id="{B7531842-480C-473B-8060-15697481ECDF}"/>
                  </a:ext>
                </a:extLst>
              </p14:cNvPr>
              <p14:cNvContentPartPr/>
              <p14:nvPr/>
            </p14:nvContentPartPr>
            <p14:xfrm>
              <a:off x="6963852" y="4354755"/>
              <a:ext cx="1916640" cy="130320"/>
            </p14:xfrm>
          </p:contentPart>
        </mc:Choice>
        <mc:Fallback>
          <p:pic>
            <p:nvPicPr>
              <p:cNvPr id="23" name="Ink 23">
                <a:extLst>
                  <a:ext uri="{FF2B5EF4-FFF2-40B4-BE49-F238E27FC236}">
                    <a16:creationId xmlns:p14="http://schemas.microsoft.com/office/powerpoint/2010/main" xmlns="" xmlns:a16="http://schemas.microsoft.com/office/drawing/2014/main" id="{B7531842-480C-473B-8060-15697481ECDF}"/>
                  </a:ext>
                </a:extLst>
              </p:cNvPr>
              <p:cNvPicPr/>
              <p:nvPr/>
            </p:nvPicPr>
            <p:blipFill>
              <a:blip r:embed="rId15" cstate="print"/>
              <a:stretch>
                <a:fillRect/>
              </a:stretch>
            </p:blipFill>
            <p:spPr>
              <a:xfrm>
                <a:off x="6954852" y="4345755"/>
                <a:ext cx="1934280" cy="1479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4</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sử</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dụng</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tần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số</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và</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phân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chia</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kênh</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truyền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23</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142" name="Ink 142">
                <a:extLst>
                  <a:ext uri="{FF2B5EF4-FFF2-40B4-BE49-F238E27FC236}">
                    <a16:creationId xmlns:a16="http://schemas.microsoft.com/office/drawing/2014/main" id="{442CBA2C-301E-4237-B49E-AC3D1422FDA4}"/>
                  </a:ext>
                </a:extLst>
              </p14:cNvPr>
              <p14:cNvContentPartPr/>
              <p14:nvPr/>
            </p14:nvContentPartPr>
            <p14:xfrm>
              <a:off x="1726572" y="5829315"/>
              <a:ext cx="331920" cy="413280"/>
            </p14:xfrm>
          </p:contentPart>
        </mc:Choice>
        <mc:Fallback>
          <p:pic>
            <p:nvPicPr>
              <p:cNvPr id="142" name="Ink 142">
                <a:extLst>
                  <a:ext uri="{FF2B5EF4-FFF2-40B4-BE49-F238E27FC236}">
                    <a16:creationId xmlns:a16="http://schemas.microsoft.com/office/drawing/2014/main" xmlns="" xmlns:p14="http://schemas.microsoft.com/office/powerpoint/2010/main" id="{442CBA2C-301E-4237-B49E-AC3D1422FDA4}"/>
                  </a:ext>
                </a:extLst>
              </p:cNvPr>
              <p:cNvPicPr/>
              <p:nvPr/>
            </p:nvPicPr>
            <p:blipFill>
              <a:blip r:embed="rId3" cstate="print"/>
              <a:stretch>
                <a:fillRect/>
              </a:stretch>
            </p:blipFill>
            <p:spPr>
              <a:xfrm>
                <a:off x="1717572" y="5820323"/>
                <a:ext cx="349560" cy="430905"/>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3" name="Ink 2">
                <a:extLst>
                  <a:ext uri="{FF2B5EF4-FFF2-40B4-BE49-F238E27FC236}">
                    <a16:creationId xmlns:a16="http://schemas.microsoft.com/office/drawing/2014/main" id="{6617262E-7203-4F45-B218-75E89B18EF9E}"/>
                  </a:ext>
                </a:extLst>
              </p14:cNvPr>
              <p14:cNvContentPartPr/>
              <p14:nvPr/>
            </p14:nvContentPartPr>
            <p14:xfrm>
              <a:off x="706680" y="1938240"/>
              <a:ext cx="7799040" cy="4928400"/>
            </p14:xfrm>
          </p:contentPart>
        </mc:Choice>
        <mc:Fallback>
          <p:pic>
            <p:nvPicPr>
              <p:cNvPr id="3" name="Ink 2">
                <a:extLst>
                  <a:ext uri="{FF2B5EF4-FFF2-40B4-BE49-F238E27FC236}">
                    <a16:creationId xmlns:a16="http://schemas.microsoft.com/office/drawing/2014/main" xmlns="" xmlns:p14="http://schemas.microsoft.com/office/powerpoint/2010/main" id="{6617262E-7203-4F45-B218-75E89B18EF9E}"/>
                  </a:ext>
                </a:extLst>
              </p:cNvPr>
              <p:cNvPicPr/>
              <p:nvPr/>
            </p:nvPicPr>
            <p:blipFill>
              <a:blip r:embed="rId5" cstate="print"/>
              <a:stretch>
                <a:fillRect/>
              </a:stretch>
            </p:blipFill>
            <p:spPr>
              <a:xfrm>
                <a:off x="697320" y="1928880"/>
                <a:ext cx="7817760" cy="49471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4</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sử</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dụng</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tần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số</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và</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phân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chia</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kênh</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truyền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24</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4339" name="Picture 3"/>
          <p:cNvPicPr>
            <a:picLocks noChangeAspect="1" noChangeArrowheads="1"/>
          </p:cNvPicPr>
          <p:nvPr/>
        </p:nvPicPr>
        <p:blipFill>
          <a:blip r:embed="rId3" cstate="print"/>
          <a:srcRect/>
          <a:stretch>
            <a:fillRect/>
          </a:stretch>
        </p:blipFill>
        <p:spPr bwMode="auto">
          <a:xfrm>
            <a:off x="610330" y="2736603"/>
            <a:ext cx="1981200" cy="2990850"/>
          </a:xfrm>
          <a:prstGeom prst="rect">
            <a:avLst/>
          </a:prstGeom>
          <a:noFill/>
          <a:ln w="9525">
            <a:noFill/>
            <a:miter lim="800000"/>
            <a:headEnd/>
            <a:tailEnd/>
          </a:ln>
        </p:spPr>
      </p:pic>
      <p:pic>
        <p:nvPicPr>
          <p:cNvPr id="3" name="Picture 2">
            <a:extLst>
              <a:ext uri="{FF2B5EF4-FFF2-40B4-BE49-F238E27FC236}">
                <a16:creationId xmlns:a16="http://schemas.microsoft.com/office/drawing/2014/main" xmlns="" id="{03380B82-2C7D-4383-AB4B-AB38139CBD4E}"/>
              </a:ext>
            </a:extLst>
          </p:cNvPr>
          <p:cNvPicPr>
            <a:picLocks noChangeAspect="1"/>
          </p:cNvPicPr>
          <p:nvPr/>
        </p:nvPicPr>
        <p:blipFill>
          <a:blip r:embed="rId4" cstate="print"/>
          <a:stretch>
            <a:fillRect/>
          </a:stretch>
        </p:blipFill>
        <p:spPr>
          <a:xfrm>
            <a:off x="2903216" y="3186534"/>
            <a:ext cx="5783584" cy="2330698"/>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10" name="Ink 9">
                <a:extLst>
                  <a:ext uri="{FF2B5EF4-FFF2-40B4-BE49-F238E27FC236}">
                    <a16:creationId xmlns:a16="http://schemas.microsoft.com/office/drawing/2014/main" id="{BC8313A8-C5A2-40D3-AB2C-551280B0ADC6}"/>
                  </a:ext>
                </a:extLst>
              </p14:cNvPr>
              <p14:cNvContentPartPr/>
              <p14:nvPr/>
            </p14:nvContentPartPr>
            <p14:xfrm>
              <a:off x="1227240" y="2691360"/>
              <a:ext cx="7681680" cy="728640"/>
            </p14:xfrm>
          </p:contentPart>
        </mc:Choice>
        <mc:Fallback>
          <p:pic>
            <p:nvPicPr>
              <p:cNvPr id="10" name="Ink 9">
                <a:extLst>
                  <a:ext uri="{FF2B5EF4-FFF2-40B4-BE49-F238E27FC236}">
                    <a16:creationId xmlns:a16="http://schemas.microsoft.com/office/drawing/2014/main" xmlns="" xmlns:p14="http://schemas.microsoft.com/office/powerpoint/2010/main" id="{BC8313A8-C5A2-40D3-AB2C-551280B0ADC6}"/>
                  </a:ext>
                </a:extLst>
              </p:cNvPr>
              <p:cNvPicPr/>
              <p:nvPr/>
            </p:nvPicPr>
            <p:blipFill>
              <a:blip r:embed="rId6" cstate="print"/>
              <a:stretch>
                <a:fillRect/>
              </a:stretch>
            </p:blipFill>
            <p:spPr>
              <a:xfrm>
                <a:off x="1217880" y="2682000"/>
                <a:ext cx="7700400" cy="747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7" name="Ink 6">
                <a:extLst>
                  <a:ext uri="{FF2B5EF4-FFF2-40B4-BE49-F238E27FC236}">
                    <a16:creationId xmlns:a16="http://schemas.microsoft.com/office/drawing/2014/main" id="{5EFD39D7-F2D4-468E-8C05-59F6FD2822E4}"/>
                  </a:ext>
                </a:extLst>
              </p14:cNvPr>
              <p14:cNvContentPartPr/>
              <p14:nvPr/>
            </p14:nvContentPartPr>
            <p14:xfrm>
              <a:off x="1931040" y="1906200"/>
              <a:ext cx="7030440" cy="4831920"/>
            </p14:xfrm>
          </p:contentPart>
        </mc:Choice>
        <mc:Fallback>
          <p:pic>
            <p:nvPicPr>
              <p:cNvPr id="7" name="Ink 6">
                <a:extLst>
                  <a:ext uri="{FF2B5EF4-FFF2-40B4-BE49-F238E27FC236}">
                    <a16:creationId xmlns:a16="http://schemas.microsoft.com/office/drawing/2014/main" xmlns="" xmlns:p14="http://schemas.microsoft.com/office/powerpoint/2010/main" id="{5EFD39D7-F2D4-468E-8C05-59F6FD2822E4}"/>
                  </a:ext>
                </a:extLst>
              </p:cNvPr>
              <p:cNvPicPr/>
              <p:nvPr/>
            </p:nvPicPr>
            <p:blipFill>
              <a:blip r:embed="rId8" cstate="print"/>
              <a:stretch>
                <a:fillRect/>
              </a:stretch>
            </p:blipFill>
            <p:spPr>
              <a:xfrm>
                <a:off x="1921680" y="1896840"/>
                <a:ext cx="7049160" cy="4850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8" name="Ink 7">
                <a:extLst>
                  <a:ext uri="{FF2B5EF4-FFF2-40B4-BE49-F238E27FC236}">
                    <a16:creationId xmlns:a16="http://schemas.microsoft.com/office/drawing/2014/main" id="{93F7289E-0501-4854-B07C-6570CB99809A}"/>
                  </a:ext>
                </a:extLst>
              </p14:cNvPr>
              <p14:cNvContentPartPr/>
              <p14:nvPr/>
            </p14:nvContentPartPr>
            <p14:xfrm>
              <a:off x="7595640" y="6466680"/>
              <a:ext cx="1168200" cy="358560"/>
            </p14:xfrm>
          </p:contentPart>
        </mc:Choice>
        <mc:Fallback>
          <p:pic>
            <p:nvPicPr>
              <p:cNvPr id="8" name="Ink 7">
                <a:extLst>
                  <a:ext uri="{FF2B5EF4-FFF2-40B4-BE49-F238E27FC236}">
                    <a16:creationId xmlns:a16="http://schemas.microsoft.com/office/drawing/2014/main" xmlns="" xmlns:p14="http://schemas.microsoft.com/office/powerpoint/2010/main" id="{93F7289E-0501-4854-B07C-6570CB99809A}"/>
                  </a:ext>
                </a:extLst>
              </p:cNvPr>
              <p:cNvPicPr/>
              <p:nvPr/>
            </p:nvPicPr>
            <p:blipFill>
              <a:blip r:embed="rId10" cstate="print"/>
              <a:stretch>
                <a:fillRect/>
              </a:stretch>
            </p:blipFill>
            <p:spPr>
              <a:xfrm>
                <a:off x="7586280" y="6457320"/>
                <a:ext cx="1186920" cy="37728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solidFill>
                  <a:srgbClr val="0070C0"/>
                </a:solidFill>
              </a:rPr>
              <a:t>4</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Tái</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sử</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dụng</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tần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số</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và</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phân</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chia</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kênh</a:t>
            </a:r>
            <a:r>
              <a:rPr kumimoji="0" lang="en-US" sz="3200" b="0" i="0" u="none" strike="noStrike" kern="1200" cap="none" spc="0" normalizeH="0" noProof="0" dirty="0">
                <a:ln>
                  <a:noFill/>
                </a:ln>
                <a:solidFill>
                  <a:srgbClr val="0070C0"/>
                </a:solidFill>
                <a:effectLst/>
                <a:uLnTx/>
                <a:uFillTx/>
                <a:latin typeface="+mn-lt"/>
                <a:ea typeface="+mn-ea"/>
                <a:cs typeface="+mn-cs"/>
              </a:rPr>
              <a:t> </a:t>
            </a:r>
            <a:r>
              <a:rPr kumimoji="0" lang="en-US" sz="3200" b="0" i="0" u="none" strike="noStrike" kern="1200" cap="none" spc="0" normalizeH="0" noProof="0" dirty="0" err="1">
                <a:ln>
                  <a:noFill/>
                </a:ln>
                <a:solidFill>
                  <a:srgbClr val="0070C0"/>
                </a:solidFill>
                <a:effectLst/>
                <a:uLnTx/>
                <a:uFillTx/>
                <a:latin typeface="+mn-lt"/>
                <a:ea typeface="+mn-ea"/>
                <a:cs typeface="+mn-cs"/>
              </a:rPr>
              <a:t>truyền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25</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5362" name="Picture 2"/>
          <p:cNvPicPr>
            <a:picLocks noChangeAspect="1" noChangeArrowheads="1"/>
          </p:cNvPicPr>
          <p:nvPr/>
        </p:nvPicPr>
        <p:blipFill>
          <a:blip r:embed="rId2" cstate="print"/>
          <a:srcRect/>
          <a:stretch>
            <a:fillRect/>
          </a:stretch>
        </p:blipFill>
        <p:spPr bwMode="auto">
          <a:xfrm>
            <a:off x="323528" y="2132856"/>
            <a:ext cx="4248472" cy="3919721"/>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3">
            <p14:nvContentPartPr>
              <p14:cNvPr id="15492" name="Ink 15492">
                <a:extLst>
                  <a:ext uri="{FF2B5EF4-FFF2-40B4-BE49-F238E27FC236}">
                    <a16:creationId xmlns:a16="http://schemas.microsoft.com/office/drawing/2014/main" id="{7758BA9A-E8F8-4E68-AA6C-E6227D683918}"/>
                  </a:ext>
                </a:extLst>
              </p14:cNvPr>
              <p14:cNvContentPartPr/>
              <p14:nvPr/>
            </p14:nvContentPartPr>
            <p14:xfrm>
              <a:off x="813972" y="6314955"/>
              <a:ext cx="105480" cy="476280"/>
            </p14:xfrm>
          </p:contentPart>
        </mc:Choice>
        <mc:Fallback>
          <p:pic>
            <p:nvPicPr>
              <p:cNvPr id="15492" name="Ink 15492">
                <a:extLst>
                  <a:ext uri="{FF2B5EF4-FFF2-40B4-BE49-F238E27FC236}">
                    <a16:creationId xmlns:a16="http://schemas.microsoft.com/office/drawing/2014/main" xmlns="" xmlns:p14="http://schemas.microsoft.com/office/powerpoint/2010/main" id="{7758BA9A-E8F8-4E68-AA6C-E6227D683918}"/>
                  </a:ext>
                </a:extLst>
              </p:cNvPr>
              <p:cNvPicPr/>
              <p:nvPr/>
            </p:nvPicPr>
            <p:blipFill>
              <a:blip r:embed="rId4" cstate="print"/>
              <a:stretch>
                <a:fillRect/>
              </a:stretch>
            </p:blipFill>
            <p:spPr>
              <a:xfrm>
                <a:off x="804972" y="6305948"/>
                <a:ext cx="123120" cy="493933"/>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3" name="Ink 2">
                <a:extLst>
                  <a:ext uri="{FF2B5EF4-FFF2-40B4-BE49-F238E27FC236}">
                    <a16:creationId xmlns:a16="http://schemas.microsoft.com/office/drawing/2014/main" id="{743F6863-FD9A-4B77-B273-993CA3C37079}"/>
                  </a:ext>
                </a:extLst>
              </p14:cNvPr>
              <p14:cNvContentPartPr/>
              <p14:nvPr/>
            </p14:nvContentPartPr>
            <p14:xfrm>
              <a:off x="1929600" y="1914120"/>
              <a:ext cx="7225560" cy="3721680"/>
            </p14:xfrm>
          </p:contentPart>
        </mc:Choice>
        <mc:Fallback>
          <p:pic>
            <p:nvPicPr>
              <p:cNvPr id="3" name="Ink 2">
                <a:extLst>
                  <a:ext uri="{FF2B5EF4-FFF2-40B4-BE49-F238E27FC236}">
                    <a16:creationId xmlns:a16="http://schemas.microsoft.com/office/drawing/2014/main" xmlns="" xmlns:p14="http://schemas.microsoft.com/office/powerpoint/2010/main" id="{743F6863-FD9A-4B77-B273-993CA3C37079}"/>
                  </a:ext>
                </a:extLst>
              </p:cNvPr>
              <p:cNvPicPr/>
              <p:nvPr/>
            </p:nvPicPr>
            <p:blipFill>
              <a:blip r:embed="rId6" cstate="print"/>
              <a:stretch>
                <a:fillRect/>
              </a:stretch>
            </p:blipFill>
            <p:spPr>
              <a:xfrm>
                <a:off x="1920240" y="1904760"/>
                <a:ext cx="7244280" cy="37404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E08C9FE-1238-427E-BA41-C0E5CF107C19}"/>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60CF69FC-225F-4694-A33C-2EAFCF1DA76C}"/>
              </a:ext>
            </a:extLst>
          </p:cNvPr>
          <p:cNvSpPr>
            <a:spLocks noGrp="1"/>
          </p:cNvSpPr>
          <p:nvPr>
            <p:ph type="sldNum" sz="quarter" idx="12"/>
          </p:nvPr>
        </p:nvSpPr>
        <p:spPr/>
        <p:txBody>
          <a:bodyPr/>
          <a:lstStyle/>
          <a:p>
            <a:fld id="{3222BCFA-7D94-401A-AE6A-021CA7618D8F}" type="slidenum">
              <a:rPr lang="en-US" smtClean="0"/>
              <a:pPr/>
              <a:t>26</a:t>
            </a:fld>
            <a:endParaRPr lang="en-US"/>
          </a:p>
        </p:txBody>
      </p:sp>
      <mc:AlternateContent xmlns:mc="http://schemas.openxmlformats.org/markup-compatibility/2006">
        <mc:Choice xmlns:p14="http://schemas.microsoft.com/office/powerpoint/2010/main" xmlns="" Requires="p14">
          <p:contentPart p14:bwMode="auto" r:id="rId2">
            <p14:nvContentPartPr>
              <p14:cNvPr id="9" name="Ink 8">
                <a:extLst>
                  <a:ext uri="{FF2B5EF4-FFF2-40B4-BE49-F238E27FC236}">
                    <a16:creationId xmlns:a16="http://schemas.microsoft.com/office/drawing/2014/main" id="{A3E288FD-379A-4770-9562-90A229A29DC3}"/>
                  </a:ext>
                </a:extLst>
              </p14:cNvPr>
              <p14:cNvContentPartPr/>
              <p14:nvPr/>
            </p14:nvContentPartPr>
            <p14:xfrm>
              <a:off x="1442892" y="2562675"/>
              <a:ext cx="20880" cy="18720"/>
            </p14:xfrm>
          </p:contentPart>
        </mc:Choice>
        <mc:Fallback>
          <p:pic>
            <p:nvPicPr>
              <p:cNvPr id="9" name="Ink 8">
                <a:extLst>
                  <a:ext uri="{FF2B5EF4-FFF2-40B4-BE49-F238E27FC236}">
                    <a16:creationId xmlns:p14="http://schemas.microsoft.com/office/powerpoint/2010/main" xmlns="" xmlns:a16="http://schemas.microsoft.com/office/drawing/2014/main" id="{A3E288FD-379A-4770-9562-90A229A29DC3}"/>
                  </a:ext>
                </a:extLst>
              </p:cNvPr>
              <p:cNvPicPr/>
              <p:nvPr/>
            </p:nvPicPr>
            <p:blipFill>
              <a:blip r:embed="rId3" cstate="print"/>
              <a:stretch>
                <a:fillRect/>
              </a:stretch>
            </p:blipFill>
            <p:spPr>
              <a:xfrm>
                <a:off x="1433892" y="2554035"/>
                <a:ext cx="38520" cy="36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10" name="Ink 9">
                <a:extLst>
                  <a:ext uri="{FF2B5EF4-FFF2-40B4-BE49-F238E27FC236}">
                    <a16:creationId xmlns:a16="http://schemas.microsoft.com/office/drawing/2014/main" id="{79DC4DFF-2926-49FB-95B2-DE874368BD00}"/>
                  </a:ext>
                </a:extLst>
              </p14:cNvPr>
              <p14:cNvContentPartPr/>
              <p14:nvPr/>
            </p14:nvContentPartPr>
            <p14:xfrm>
              <a:off x="1461252" y="2731515"/>
              <a:ext cx="9000" cy="6840"/>
            </p14:xfrm>
          </p:contentPart>
        </mc:Choice>
        <mc:Fallback>
          <p:pic>
            <p:nvPicPr>
              <p:cNvPr id="10" name="Ink 9">
                <a:extLst>
                  <a:ext uri="{FF2B5EF4-FFF2-40B4-BE49-F238E27FC236}">
                    <a16:creationId xmlns:p14="http://schemas.microsoft.com/office/powerpoint/2010/main" xmlns="" xmlns:a16="http://schemas.microsoft.com/office/drawing/2014/main" id="{79DC4DFF-2926-49FB-95B2-DE874368BD00}"/>
                  </a:ext>
                </a:extLst>
              </p:cNvPr>
              <p:cNvPicPr/>
              <p:nvPr/>
            </p:nvPicPr>
            <p:blipFill>
              <a:blip r:embed="rId5" cstate="print"/>
              <a:stretch>
                <a:fillRect/>
              </a:stretch>
            </p:blipFill>
            <p:spPr>
              <a:xfrm>
                <a:off x="1452612" y="2722515"/>
                <a:ext cx="26640" cy="24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1" name="Ink 11">
                <a:extLst>
                  <a:ext uri="{FF2B5EF4-FFF2-40B4-BE49-F238E27FC236}">
                    <a16:creationId xmlns:a16="http://schemas.microsoft.com/office/drawing/2014/main" id="{0F785F3B-F964-4038-B250-675B37100D1A}"/>
                  </a:ext>
                </a:extLst>
              </p14:cNvPr>
              <p14:cNvContentPartPr/>
              <p14:nvPr/>
            </p14:nvContentPartPr>
            <p14:xfrm>
              <a:off x="852492" y="2340195"/>
              <a:ext cx="397440" cy="434880"/>
            </p14:xfrm>
          </p:contentPart>
        </mc:Choice>
        <mc:Fallback>
          <p:pic>
            <p:nvPicPr>
              <p:cNvPr id="11" name="Ink 11">
                <a:extLst>
                  <a:ext uri="{FF2B5EF4-FFF2-40B4-BE49-F238E27FC236}">
                    <a16:creationId xmlns:p14="http://schemas.microsoft.com/office/powerpoint/2010/main" xmlns="" xmlns:a16="http://schemas.microsoft.com/office/drawing/2014/main" id="{0F785F3B-F964-4038-B250-675B37100D1A}"/>
                  </a:ext>
                </a:extLst>
              </p:cNvPr>
              <p:cNvPicPr/>
              <p:nvPr/>
            </p:nvPicPr>
            <p:blipFill>
              <a:blip r:embed="rId7" cstate="print"/>
              <a:stretch>
                <a:fillRect/>
              </a:stretch>
            </p:blipFill>
            <p:spPr>
              <a:xfrm>
                <a:off x="843492" y="2331195"/>
                <a:ext cx="415080" cy="452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22" name="Ink 21">
                <a:extLst>
                  <a:ext uri="{FF2B5EF4-FFF2-40B4-BE49-F238E27FC236}">
                    <a16:creationId xmlns:a16="http://schemas.microsoft.com/office/drawing/2014/main" id="{5B0B834C-880E-4AB8-A05A-AD4C6F9D1D79}"/>
                  </a:ext>
                </a:extLst>
              </p14:cNvPr>
              <p14:cNvContentPartPr/>
              <p14:nvPr/>
            </p14:nvContentPartPr>
            <p14:xfrm>
              <a:off x="3433332" y="2383035"/>
              <a:ext cx="133920" cy="289080"/>
            </p14:xfrm>
          </p:contentPart>
        </mc:Choice>
        <mc:Fallback>
          <p:pic>
            <p:nvPicPr>
              <p:cNvPr id="22" name="Ink 21">
                <a:extLst>
                  <a:ext uri="{FF2B5EF4-FFF2-40B4-BE49-F238E27FC236}">
                    <a16:creationId xmlns:p14="http://schemas.microsoft.com/office/powerpoint/2010/main" xmlns="" xmlns:a16="http://schemas.microsoft.com/office/drawing/2014/main" id="{5B0B834C-880E-4AB8-A05A-AD4C6F9D1D79}"/>
                  </a:ext>
                </a:extLst>
              </p:cNvPr>
              <p:cNvPicPr/>
              <p:nvPr/>
            </p:nvPicPr>
            <p:blipFill>
              <a:blip r:embed="rId9" cstate="print"/>
              <a:stretch>
                <a:fillRect/>
              </a:stretch>
            </p:blipFill>
            <p:spPr>
              <a:xfrm>
                <a:off x="3424332" y="2374035"/>
                <a:ext cx="151560" cy="306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23" name="Ink 22">
                <a:extLst>
                  <a:ext uri="{FF2B5EF4-FFF2-40B4-BE49-F238E27FC236}">
                    <a16:creationId xmlns:a16="http://schemas.microsoft.com/office/drawing/2014/main" id="{DD5D10BF-EA1E-4FA2-84E4-7379F5800753}"/>
                  </a:ext>
                </a:extLst>
              </p14:cNvPr>
              <p14:cNvContentPartPr/>
              <p14:nvPr/>
            </p14:nvContentPartPr>
            <p14:xfrm>
              <a:off x="3666612" y="2401035"/>
              <a:ext cx="94680" cy="308520"/>
            </p14:xfrm>
          </p:contentPart>
        </mc:Choice>
        <mc:Fallback>
          <p:pic>
            <p:nvPicPr>
              <p:cNvPr id="23" name="Ink 22">
                <a:extLst>
                  <a:ext uri="{FF2B5EF4-FFF2-40B4-BE49-F238E27FC236}">
                    <a16:creationId xmlns:p14="http://schemas.microsoft.com/office/powerpoint/2010/main" xmlns="" xmlns:a16="http://schemas.microsoft.com/office/drawing/2014/main" id="{DD5D10BF-EA1E-4FA2-84E4-7379F5800753}"/>
                  </a:ext>
                </a:extLst>
              </p:cNvPr>
              <p:cNvPicPr/>
              <p:nvPr/>
            </p:nvPicPr>
            <p:blipFill>
              <a:blip r:embed="rId11" cstate="print"/>
              <a:stretch>
                <a:fillRect/>
              </a:stretch>
            </p:blipFill>
            <p:spPr>
              <a:xfrm>
                <a:off x="3657972" y="2392035"/>
                <a:ext cx="112320" cy="326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24" name="Ink 23">
                <a:extLst>
                  <a:ext uri="{FF2B5EF4-FFF2-40B4-BE49-F238E27FC236}">
                    <a16:creationId xmlns:a16="http://schemas.microsoft.com/office/drawing/2014/main" id="{9530CE05-306B-48BC-93EB-1DDFB488D182}"/>
                  </a:ext>
                </a:extLst>
              </p14:cNvPr>
              <p14:cNvContentPartPr/>
              <p14:nvPr/>
            </p14:nvContentPartPr>
            <p14:xfrm>
              <a:off x="3926172" y="2426235"/>
              <a:ext cx="272160" cy="302760"/>
            </p14:xfrm>
          </p:contentPart>
        </mc:Choice>
        <mc:Fallback>
          <p:pic>
            <p:nvPicPr>
              <p:cNvPr id="24" name="Ink 23">
                <a:extLst>
                  <a:ext uri="{FF2B5EF4-FFF2-40B4-BE49-F238E27FC236}">
                    <a16:creationId xmlns:p14="http://schemas.microsoft.com/office/powerpoint/2010/main" xmlns="" xmlns:a16="http://schemas.microsoft.com/office/drawing/2014/main" id="{9530CE05-306B-48BC-93EB-1DDFB488D182}"/>
                  </a:ext>
                </a:extLst>
              </p:cNvPr>
              <p:cNvPicPr/>
              <p:nvPr/>
            </p:nvPicPr>
            <p:blipFill>
              <a:blip r:embed="rId13" cstate="print"/>
              <a:stretch>
                <a:fillRect/>
              </a:stretch>
            </p:blipFill>
            <p:spPr>
              <a:xfrm>
                <a:off x="3917532" y="2417235"/>
                <a:ext cx="289800" cy="320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
            <p14:nvContentPartPr>
              <p14:cNvPr id="29" name="Ink 31">
                <a:extLst>
                  <a:ext uri="{FF2B5EF4-FFF2-40B4-BE49-F238E27FC236}">
                    <a16:creationId xmlns:a16="http://schemas.microsoft.com/office/drawing/2014/main" id="{05BE211C-FCB9-4F5D-8D1B-04BFF9412D91}"/>
                  </a:ext>
                </a:extLst>
              </p14:cNvPr>
              <p14:cNvContentPartPr/>
              <p14:nvPr/>
            </p14:nvContentPartPr>
            <p14:xfrm>
              <a:off x="4331892" y="2357835"/>
              <a:ext cx="421920" cy="537120"/>
            </p14:xfrm>
          </p:contentPart>
        </mc:Choice>
        <mc:Fallback>
          <p:pic>
            <p:nvPicPr>
              <p:cNvPr id="29" name="Ink 31">
                <a:extLst>
                  <a:ext uri="{FF2B5EF4-FFF2-40B4-BE49-F238E27FC236}">
                    <a16:creationId xmlns:p14="http://schemas.microsoft.com/office/powerpoint/2010/main" xmlns="" xmlns:a16="http://schemas.microsoft.com/office/drawing/2014/main" id="{05BE211C-FCB9-4F5D-8D1B-04BFF9412D91}"/>
                  </a:ext>
                </a:extLst>
              </p:cNvPr>
              <p:cNvPicPr/>
              <p:nvPr/>
            </p:nvPicPr>
            <p:blipFill>
              <a:blip r:embed="rId15" cstate="print"/>
              <a:stretch>
                <a:fillRect/>
              </a:stretch>
            </p:blipFill>
            <p:spPr>
              <a:xfrm>
                <a:off x="4323252" y="2349195"/>
                <a:ext cx="439560" cy="554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30" name="Ink 32">
                <a:extLst>
                  <a:ext uri="{FF2B5EF4-FFF2-40B4-BE49-F238E27FC236}">
                    <a16:creationId xmlns:a16="http://schemas.microsoft.com/office/drawing/2014/main" id="{3E98645B-2E18-4678-BCFF-0459B274A3A6}"/>
                  </a:ext>
                </a:extLst>
              </p14:cNvPr>
              <p14:cNvContentPartPr/>
              <p14:nvPr/>
            </p14:nvContentPartPr>
            <p14:xfrm>
              <a:off x="2613612" y="2260275"/>
              <a:ext cx="535320" cy="459720"/>
            </p14:xfrm>
          </p:contentPart>
        </mc:Choice>
        <mc:Fallback>
          <p:pic>
            <p:nvPicPr>
              <p:cNvPr id="30" name="Ink 32">
                <a:extLst>
                  <a:ext uri="{FF2B5EF4-FFF2-40B4-BE49-F238E27FC236}">
                    <a16:creationId xmlns:p14="http://schemas.microsoft.com/office/powerpoint/2010/main" xmlns="" xmlns:a16="http://schemas.microsoft.com/office/drawing/2014/main" id="{3E98645B-2E18-4678-BCFF-0459B274A3A6}"/>
                  </a:ext>
                </a:extLst>
              </p:cNvPr>
              <p:cNvPicPr/>
              <p:nvPr/>
            </p:nvPicPr>
            <p:blipFill>
              <a:blip r:embed="rId17" cstate="print"/>
              <a:stretch>
                <a:fillRect/>
              </a:stretch>
            </p:blipFill>
            <p:spPr>
              <a:xfrm>
                <a:off x="2604972" y="2251635"/>
                <a:ext cx="552960" cy="477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31" name="Ink 33">
                <a:extLst>
                  <a:ext uri="{FF2B5EF4-FFF2-40B4-BE49-F238E27FC236}">
                    <a16:creationId xmlns:a16="http://schemas.microsoft.com/office/drawing/2014/main" id="{810D64D1-BE8C-4EAC-9555-623D5BE91508}"/>
                  </a:ext>
                </a:extLst>
              </p14:cNvPr>
              <p14:cNvContentPartPr/>
              <p14:nvPr/>
            </p14:nvContentPartPr>
            <p14:xfrm>
              <a:off x="1947252" y="2240475"/>
              <a:ext cx="472680" cy="625320"/>
            </p14:xfrm>
          </p:contentPart>
        </mc:Choice>
        <mc:Fallback>
          <p:pic>
            <p:nvPicPr>
              <p:cNvPr id="31" name="Ink 33">
                <a:extLst>
                  <a:ext uri="{FF2B5EF4-FFF2-40B4-BE49-F238E27FC236}">
                    <a16:creationId xmlns:p14="http://schemas.microsoft.com/office/powerpoint/2010/main" xmlns="" xmlns:a16="http://schemas.microsoft.com/office/drawing/2014/main" id="{810D64D1-BE8C-4EAC-9555-623D5BE91508}"/>
                  </a:ext>
                </a:extLst>
              </p:cNvPr>
              <p:cNvPicPr/>
              <p:nvPr/>
            </p:nvPicPr>
            <p:blipFill>
              <a:blip r:embed="rId19" cstate="print"/>
              <a:stretch>
                <a:fillRect/>
              </a:stretch>
            </p:blipFill>
            <p:spPr>
              <a:xfrm>
                <a:off x="1938612" y="2231840"/>
                <a:ext cx="490320" cy="64295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37" name="Ink 36">
                <a:extLst>
                  <a:ext uri="{FF2B5EF4-FFF2-40B4-BE49-F238E27FC236}">
                    <a16:creationId xmlns:a16="http://schemas.microsoft.com/office/drawing/2014/main" id="{2AE26AAE-2DCA-4053-AF8B-E0BDD3642864}"/>
                  </a:ext>
                </a:extLst>
              </p14:cNvPr>
              <p14:cNvContentPartPr/>
              <p14:nvPr/>
            </p14:nvContentPartPr>
            <p14:xfrm>
              <a:off x="5364372" y="2446755"/>
              <a:ext cx="85320" cy="164160"/>
            </p14:xfrm>
          </p:contentPart>
        </mc:Choice>
        <mc:Fallback>
          <p:pic>
            <p:nvPicPr>
              <p:cNvPr id="37" name="Ink 36">
                <a:extLst>
                  <a:ext uri="{FF2B5EF4-FFF2-40B4-BE49-F238E27FC236}">
                    <a16:creationId xmlns:p14="http://schemas.microsoft.com/office/powerpoint/2010/main" xmlns="" xmlns:a16="http://schemas.microsoft.com/office/drawing/2014/main" id="{2AE26AAE-2DCA-4053-AF8B-E0BDD3642864}"/>
                  </a:ext>
                </a:extLst>
              </p:cNvPr>
              <p:cNvPicPr/>
              <p:nvPr/>
            </p:nvPicPr>
            <p:blipFill>
              <a:blip r:embed="rId21" cstate="print"/>
              <a:stretch>
                <a:fillRect/>
              </a:stretch>
            </p:blipFill>
            <p:spPr>
              <a:xfrm>
                <a:off x="5355732" y="2438115"/>
                <a:ext cx="102960" cy="181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38" name="Ink 37">
                <a:extLst>
                  <a:ext uri="{FF2B5EF4-FFF2-40B4-BE49-F238E27FC236}">
                    <a16:creationId xmlns:a16="http://schemas.microsoft.com/office/drawing/2014/main" id="{E6FA0D93-E456-478A-918F-DE62B3714530}"/>
                  </a:ext>
                </a:extLst>
              </p14:cNvPr>
              <p14:cNvContentPartPr/>
              <p14:nvPr/>
            </p14:nvContentPartPr>
            <p14:xfrm>
              <a:off x="5324052" y="2741955"/>
              <a:ext cx="37440" cy="7560"/>
            </p14:xfrm>
          </p:contentPart>
        </mc:Choice>
        <mc:Fallback>
          <p:pic>
            <p:nvPicPr>
              <p:cNvPr id="38" name="Ink 37">
                <a:extLst>
                  <a:ext uri="{FF2B5EF4-FFF2-40B4-BE49-F238E27FC236}">
                    <a16:creationId xmlns:p14="http://schemas.microsoft.com/office/powerpoint/2010/main" xmlns="" xmlns:a16="http://schemas.microsoft.com/office/drawing/2014/main" id="{E6FA0D93-E456-478A-918F-DE62B3714530}"/>
                  </a:ext>
                </a:extLst>
              </p:cNvPr>
              <p:cNvPicPr/>
              <p:nvPr/>
            </p:nvPicPr>
            <p:blipFill>
              <a:blip r:embed="rId23" cstate="print"/>
              <a:stretch>
                <a:fillRect/>
              </a:stretch>
            </p:blipFill>
            <p:spPr>
              <a:xfrm>
                <a:off x="5315052" y="2733315"/>
                <a:ext cx="55080" cy="25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4">
            <p14:nvContentPartPr>
              <p14:cNvPr id="39" name="Ink 38">
                <a:extLst>
                  <a:ext uri="{FF2B5EF4-FFF2-40B4-BE49-F238E27FC236}">
                    <a16:creationId xmlns:a16="http://schemas.microsoft.com/office/drawing/2014/main" id="{8063B4F4-CCBD-48E1-A244-42565DD0D8C1}"/>
                  </a:ext>
                </a:extLst>
              </p14:cNvPr>
              <p14:cNvContentPartPr/>
              <p14:nvPr/>
            </p14:nvContentPartPr>
            <p14:xfrm>
              <a:off x="5718252" y="2431995"/>
              <a:ext cx="59760" cy="335520"/>
            </p14:xfrm>
          </p:contentPart>
        </mc:Choice>
        <mc:Fallback>
          <p:pic>
            <p:nvPicPr>
              <p:cNvPr id="39" name="Ink 38">
                <a:extLst>
                  <a:ext uri="{FF2B5EF4-FFF2-40B4-BE49-F238E27FC236}">
                    <a16:creationId xmlns:p14="http://schemas.microsoft.com/office/powerpoint/2010/main" xmlns="" xmlns:a16="http://schemas.microsoft.com/office/drawing/2014/main" id="{8063B4F4-CCBD-48E1-A244-42565DD0D8C1}"/>
                  </a:ext>
                </a:extLst>
              </p:cNvPr>
              <p:cNvPicPr/>
              <p:nvPr/>
            </p:nvPicPr>
            <p:blipFill>
              <a:blip r:embed="rId25" cstate="print"/>
              <a:stretch>
                <a:fillRect/>
              </a:stretch>
            </p:blipFill>
            <p:spPr>
              <a:xfrm>
                <a:off x="5709252" y="2422995"/>
                <a:ext cx="77400" cy="353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6">
            <p14:nvContentPartPr>
              <p14:cNvPr id="46" name="Ink 48">
                <a:extLst>
                  <a:ext uri="{FF2B5EF4-FFF2-40B4-BE49-F238E27FC236}">
                    <a16:creationId xmlns:a16="http://schemas.microsoft.com/office/drawing/2014/main" id="{02521251-3FDC-4CEE-A485-9C9D5334D34A}"/>
                  </a:ext>
                </a:extLst>
              </p14:cNvPr>
              <p14:cNvContentPartPr/>
              <p14:nvPr/>
            </p14:nvContentPartPr>
            <p14:xfrm>
              <a:off x="6758292" y="2127435"/>
              <a:ext cx="574920" cy="512640"/>
            </p14:xfrm>
          </p:contentPart>
        </mc:Choice>
        <mc:Fallback>
          <p:pic>
            <p:nvPicPr>
              <p:cNvPr id="46" name="Ink 48">
                <a:extLst>
                  <a:ext uri="{FF2B5EF4-FFF2-40B4-BE49-F238E27FC236}">
                    <a16:creationId xmlns:p14="http://schemas.microsoft.com/office/powerpoint/2010/main" xmlns="" xmlns:a16="http://schemas.microsoft.com/office/drawing/2014/main" id="{02521251-3FDC-4CEE-A485-9C9D5334D34A}"/>
                  </a:ext>
                </a:extLst>
              </p:cNvPr>
              <p:cNvPicPr/>
              <p:nvPr/>
            </p:nvPicPr>
            <p:blipFill>
              <a:blip r:embed="rId27" cstate="print"/>
              <a:stretch>
                <a:fillRect/>
              </a:stretch>
            </p:blipFill>
            <p:spPr>
              <a:xfrm>
                <a:off x="6749292" y="2118435"/>
                <a:ext cx="592560" cy="530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8">
            <p14:nvContentPartPr>
              <p14:cNvPr id="47" name="Ink 49">
                <a:extLst>
                  <a:ext uri="{FF2B5EF4-FFF2-40B4-BE49-F238E27FC236}">
                    <a16:creationId xmlns:a16="http://schemas.microsoft.com/office/drawing/2014/main" id="{993B9D82-DFED-4DAF-908C-85848F9DE826}"/>
                  </a:ext>
                </a:extLst>
              </p14:cNvPr>
              <p14:cNvContentPartPr/>
              <p14:nvPr/>
            </p14:nvContentPartPr>
            <p14:xfrm>
              <a:off x="5856132" y="2155155"/>
              <a:ext cx="551160" cy="425160"/>
            </p14:xfrm>
          </p:contentPart>
        </mc:Choice>
        <mc:Fallback>
          <p:pic>
            <p:nvPicPr>
              <p:cNvPr id="47" name="Ink 49">
                <a:extLst>
                  <a:ext uri="{FF2B5EF4-FFF2-40B4-BE49-F238E27FC236}">
                    <a16:creationId xmlns:p14="http://schemas.microsoft.com/office/powerpoint/2010/main" xmlns="" xmlns:a16="http://schemas.microsoft.com/office/drawing/2014/main" id="{993B9D82-DFED-4DAF-908C-85848F9DE826}"/>
                  </a:ext>
                </a:extLst>
              </p:cNvPr>
              <p:cNvPicPr/>
              <p:nvPr/>
            </p:nvPicPr>
            <p:blipFill>
              <a:blip r:embed="rId29" cstate="print"/>
              <a:stretch>
                <a:fillRect/>
              </a:stretch>
            </p:blipFill>
            <p:spPr>
              <a:xfrm>
                <a:off x="5847132" y="2146155"/>
                <a:ext cx="568800" cy="442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0">
            <p14:nvContentPartPr>
              <p14:cNvPr id="48" name="Ink 50">
                <a:extLst>
                  <a:ext uri="{FF2B5EF4-FFF2-40B4-BE49-F238E27FC236}">
                    <a16:creationId xmlns:a16="http://schemas.microsoft.com/office/drawing/2014/main" id="{D33ED657-3EAC-4061-B5AE-7183DA8EF76D}"/>
                  </a:ext>
                </a:extLst>
              </p14:cNvPr>
              <p14:cNvContentPartPr/>
              <p14:nvPr/>
            </p14:nvContentPartPr>
            <p14:xfrm>
              <a:off x="5103012" y="2185035"/>
              <a:ext cx="133920" cy="424800"/>
            </p14:xfrm>
          </p:contentPart>
        </mc:Choice>
        <mc:Fallback>
          <p:pic>
            <p:nvPicPr>
              <p:cNvPr id="48" name="Ink 50">
                <a:extLst>
                  <a:ext uri="{FF2B5EF4-FFF2-40B4-BE49-F238E27FC236}">
                    <a16:creationId xmlns:p14="http://schemas.microsoft.com/office/powerpoint/2010/main" xmlns="" xmlns:a16="http://schemas.microsoft.com/office/drawing/2014/main" id="{D33ED657-3EAC-4061-B5AE-7183DA8EF76D}"/>
                  </a:ext>
                </a:extLst>
              </p:cNvPr>
              <p:cNvPicPr/>
              <p:nvPr/>
            </p:nvPicPr>
            <p:blipFill>
              <a:blip r:embed="rId31" cstate="print"/>
              <a:stretch>
                <a:fillRect/>
              </a:stretch>
            </p:blipFill>
            <p:spPr>
              <a:xfrm>
                <a:off x="5094012" y="2176035"/>
                <a:ext cx="151560" cy="442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2">
            <p14:nvContentPartPr>
              <p14:cNvPr id="52" name="Ink 51">
                <a:extLst>
                  <a:ext uri="{FF2B5EF4-FFF2-40B4-BE49-F238E27FC236}">
                    <a16:creationId xmlns:a16="http://schemas.microsoft.com/office/drawing/2014/main" id="{93A6DD81-9AEF-4824-B313-6213ABBB8793}"/>
                  </a:ext>
                </a:extLst>
              </p14:cNvPr>
              <p14:cNvContentPartPr/>
              <p14:nvPr/>
            </p14:nvContentPartPr>
            <p14:xfrm>
              <a:off x="7635252" y="2127795"/>
              <a:ext cx="450720" cy="450000"/>
            </p14:xfrm>
          </p:contentPart>
        </mc:Choice>
        <mc:Fallback>
          <p:pic>
            <p:nvPicPr>
              <p:cNvPr id="52" name="Ink 51">
                <a:extLst>
                  <a:ext uri="{FF2B5EF4-FFF2-40B4-BE49-F238E27FC236}">
                    <a16:creationId xmlns:p14="http://schemas.microsoft.com/office/powerpoint/2010/main" xmlns="" xmlns:a16="http://schemas.microsoft.com/office/drawing/2014/main" id="{93A6DD81-9AEF-4824-B313-6213ABBB8793}"/>
                  </a:ext>
                </a:extLst>
              </p:cNvPr>
              <p:cNvPicPr/>
              <p:nvPr/>
            </p:nvPicPr>
            <p:blipFill>
              <a:blip r:embed="rId33" cstate="print"/>
              <a:stretch>
                <a:fillRect/>
              </a:stretch>
            </p:blipFill>
            <p:spPr>
              <a:xfrm>
                <a:off x="7626252" y="2119155"/>
                <a:ext cx="468360" cy="467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4">
            <p14:nvContentPartPr>
              <p14:cNvPr id="56" name="Ink 55">
                <a:extLst>
                  <a:ext uri="{FF2B5EF4-FFF2-40B4-BE49-F238E27FC236}">
                    <a16:creationId xmlns:a16="http://schemas.microsoft.com/office/drawing/2014/main" id="{07E0CB6C-737E-4051-81BF-BDE1BB03FD53}"/>
                  </a:ext>
                </a:extLst>
              </p14:cNvPr>
              <p14:cNvContentPartPr/>
              <p14:nvPr/>
            </p14:nvContentPartPr>
            <p14:xfrm>
              <a:off x="8685732" y="2237595"/>
              <a:ext cx="100800" cy="272880"/>
            </p14:xfrm>
          </p:contentPart>
        </mc:Choice>
        <mc:Fallback>
          <p:pic>
            <p:nvPicPr>
              <p:cNvPr id="56" name="Ink 55">
                <a:extLst>
                  <a:ext uri="{FF2B5EF4-FFF2-40B4-BE49-F238E27FC236}">
                    <a16:creationId xmlns:p14="http://schemas.microsoft.com/office/powerpoint/2010/main" xmlns="" xmlns:a16="http://schemas.microsoft.com/office/drawing/2014/main" id="{07E0CB6C-737E-4051-81BF-BDE1BB03FD53}"/>
                  </a:ext>
                </a:extLst>
              </p:cNvPr>
              <p:cNvPicPr/>
              <p:nvPr/>
            </p:nvPicPr>
            <p:blipFill>
              <a:blip r:embed="rId35" cstate="print"/>
              <a:stretch>
                <a:fillRect/>
              </a:stretch>
            </p:blipFill>
            <p:spPr>
              <a:xfrm>
                <a:off x="8677092" y="2228955"/>
                <a:ext cx="118440" cy="2905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36">
            <p14:nvContentPartPr>
              <p14:cNvPr id="57" name="Ink 57">
                <a:extLst>
                  <a:ext uri="{FF2B5EF4-FFF2-40B4-BE49-F238E27FC236}">
                    <a16:creationId xmlns:a16="http://schemas.microsoft.com/office/drawing/2014/main" id="{37E2C294-615F-4D32-8C08-4E25709BDEC2}"/>
                  </a:ext>
                </a:extLst>
              </p14:cNvPr>
              <p14:cNvContentPartPr/>
              <p14:nvPr/>
            </p14:nvContentPartPr>
            <p14:xfrm>
              <a:off x="8371452" y="2251995"/>
              <a:ext cx="186840" cy="276840"/>
            </p14:xfrm>
          </p:contentPart>
        </mc:Choice>
        <mc:Fallback>
          <p:pic>
            <p:nvPicPr>
              <p:cNvPr id="57" name="Ink 57">
                <a:extLst>
                  <a:ext uri="{FF2B5EF4-FFF2-40B4-BE49-F238E27FC236}">
                    <a16:creationId xmlns:p14="http://schemas.microsoft.com/office/powerpoint/2010/main" xmlns="" xmlns:a16="http://schemas.microsoft.com/office/drawing/2014/main" id="{37E2C294-615F-4D32-8C08-4E25709BDEC2}"/>
                  </a:ext>
                </a:extLst>
              </p:cNvPr>
              <p:cNvPicPr/>
              <p:nvPr/>
            </p:nvPicPr>
            <p:blipFill>
              <a:blip r:embed="rId37" cstate="print"/>
              <a:stretch>
                <a:fillRect/>
              </a:stretch>
            </p:blipFill>
            <p:spPr>
              <a:xfrm>
                <a:off x="8362452" y="2243007"/>
                <a:ext cx="204480" cy="294457"/>
              </a:xfrm>
              <a:prstGeom prst="rect">
                <a:avLst/>
              </a:prstGeom>
            </p:spPr>
          </p:pic>
        </mc:Fallback>
      </mc:AlternateContent>
      <mc:AlternateContent xmlns:mc="http://schemas.openxmlformats.org/markup-compatibility/2006">
        <mc:Choice xmlns:p14="http://schemas.microsoft.com/office/powerpoint/2010/main" xmlns="" Requires="p14">
          <p:contentPart p14:bwMode="auto" r:id="rId38">
            <p14:nvContentPartPr>
              <p14:cNvPr id="72" name="Ink 74">
                <a:extLst>
                  <a:ext uri="{FF2B5EF4-FFF2-40B4-BE49-F238E27FC236}">
                    <a16:creationId xmlns:a16="http://schemas.microsoft.com/office/drawing/2014/main" id="{CA93E900-530D-49D2-A150-9D90331D0EE6}"/>
                  </a:ext>
                </a:extLst>
              </p14:cNvPr>
              <p14:cNvContentPartPr/>
              <p14:nvPr/>
            </p14:nvContentPartPr>
            <p14:xfrm>
              <a:off x="3294732" y="3077115"/>
              <a:ext cx="616320" cy="627120"/>
            </p14:xfrm>
          </p:contentPart>
        </mc:Choice>
        <mc:Fallback>
          <p:pic>
            <p:nvPicPr>
              <p:cNvPr id="72" name="Ink 74">
                <a:extLst>
                  <a:ext uri="{FF2B5EF4-FFF2-40B4-BE49-F238E27FC236}">
                    <a16:creationId xmlns:p14="http://schemas.microsoft.com/office/powerpoint/2010/main" xmlns="" xmlns:a16="http://schemas.microsoft.com/office/drawing/2014/main" id="{CA93E900-530D-49D2-A150-9D90331D0EE6}"/>
                  </a:ext>
                </a:extLst>
              </p:cNvPr>
              <p:cNvPicPr/>
              <p:nvPr/>
            </p:nvPicPr>
            <p:blipFill>
              <a:blip r:embed="rId39" cstate="print"/>
              <a:stretch>
                <a:fillRect/>
              </a:stretch>
            </p:blipFill>
            <p:spPr>
              <a:xfrm>
                <a:off x="3285732" y="3068115"/>
                <a:ext cx="633960" cy="644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0">
            <p14:nvContentPartPr>
              <p14:cNvPr id="78" name="Ink 77">
                <a:extLst>
                  <a:ext uri="{FF2B5EF4-FFF2-40B4-BE49-F238E27FC236}">
                    <a16:creationId xmlns:a16="http://schemas.microsoft.com/office/drawing/2014/main" id="{AC3ADCB7-E4FE-40ED-A555-324B560E1924}"/>
                  </a:ext>
                </a:extLst>
              </p14:cNvPr>
              <p14:cNvContentPartPr/>
              <p14:nvPr/>
            </p14:nvContentPartPr>
            <p14:xfrm>
              <a:off x="4009332" y="3226515"/>
              <a:ext cx="135360" cy="194400"/>
            </p14:xfrm>
          </p:contentPart>
        </mc:Choice>
        <mc:Fallback>
          <p:pic>
            <p:nvPicPr>
              <p:cNvPr id="78" name="Ink 77">
                <a:extLst>
                  <a:ext uri="{FF2B5EF4-FFF2-40B4-BE49-F238E27FC236}">
                    <a16:creationId xmlns:p14="http://schemas.microsoft.com/office/powerpoint/2010/main" xmlns="" xmlns:a16="http://schemas.microsoft.com/office/drawing/2014/main" id="{AC3ADCB7-E4FE-40ED-A555-324B560E1924}"/>
                  </a:ext>
                </a:extLst>
              </p:cNvPr>
              <p:cNvPicPr/>
              <p:nvPr/>
            </p:nvPicPr>
            <p:blipFill>
              <a:blip r:embed="rId41" cstate="print"/>
              <a:stretch>
                <a:fillRect/>
              </a:stretch>
            </p:blipFill>
            <p:spPr>
              <a:xfrm>
                <a:off x="4000692" y="3217515"/>
                <a:ext cx="153000" cy="212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2">
            <p14:nvContentPartPr>
              <p14:cNvPr id="79" name="Ink 78">
                <a:extLst>
                  <a:ext uri="{FF2B5EF4-FFF2-40B4-BE49-F238E27FC236}">
                    <a16:creationId xmlns:a16="http://schemas.microsoft.com/office/drawing/2014/main" id="{8CD866A5-5158-4DAB-8C59-49817195B5C8}"/>
                  </a:ext>
                </a:extLst>
              </p14:cNvPr>
              <p14:cNvContentPartPr/>
              <p14:nvPr/>
            </p14:nvContentPartPr>
            <p14:xfrm>
              <a:off x="4228932" y="3224355"/>
              <a:ext cx="142200" cy="201960"/>
            </p14:xfrm>
          </p:contentPart>
        </mc:Choice>
        <mc:Fallback>
          <p:pic>
            <p:nvPicPr>
              <p:cNvPr id="79" name="Ink 78">
                <a:extLst>
                  <a:ext uri="{FF2B5EF4-FFF2-40B4-BE49-F238E27FC236}">
                    <a16:creationId xmlns:p14="http://schemas.microsoft.com/office/powerpoint/2010/main" xmlns="" xmlns:a16="http://schemas.microsoft.com/office/drawing/2014/main" id="{8CD866A5-5158-4DAB-8C59-49817195B5C8}"/>
                  </a:ext>
                </a:extLst>
              </p:cNvPr>
              <p:cNvPicPr/>
              <p:nvPr/>
            </p:nvPicPr>
            <p:blipFill>
              <a:blip r:embed="rId43" cstate="print"/>
              <a:stretch>
                <a:fillRect/>
              </a:stretch>
            </p:blipFill>
            <p:spPr>
              <a:xfrm>
                <a:off x="4220292" y="3215715"/>
                <a:ext cx="159840" cy="219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4">
            <p14:nvContentPartPr>
              <p14:cNvPr id="80" name="Ink 79">
                <a:extLst>
                  <a:ext uri="{FF2B5EF4-FFF2-40B4-BE49-F238E27FC236}">
                    <a16:creationId xmlns:a16="http://schemas.microsoft.com/office/drawing/2014/main" id="{C2F97FE4-3192-4938-BAA8-E3616A842A51}"/>
                  </a:ext>
                </a:extLst>
              </p14:cNvPr>
              <p14:cNvContentPartPr/>
              <p14:nvPr/>
            </p14:nvContentPartPr>
            <p14:xfrm>
              <a:off x="4268892" y="3061275"/>
              <a:ext cx="98640" cy="121320"/>
            </p14:xfrm>
          </p:contentPart>
        </mc:Choice>
        <mc:Fallback>
          <p:pic>
            <p:nvPicPr>
              <p:cNvPr id="80" name="Ink 79">
                <a:extLst>
                  <a:ext uri="{FF2B5EF4-FFF2-40B4-BE49-F238E27FC236}">
                    <a16:creationId xmlns:p14="http://schemas.microsoft.com/office/powerpoint/2010/main" xmlns="" xmlns:a16="http://schemas.microsoft.com/office/drawing/2014/main" id="{C2F97FE4-3192-4938-BAA8-E3616A842A51}"/>
                  </a:ext>
                </a:extLst>
              </p:cNvPr>
              <p:cNvPicPr/>
              <p:nvPr/>
            </p:nvPicPr>
            <p:blipFill>
              <a:blip r:embed="rId45" cstate="print"/>
              <a:stretch>
                <a:fillRect/>
              </a:stretch>
            </p:blipFill>
            <p:spPr>
              <a:xfrm>
                <a:off x="4260252" y="3052635"/>
                <a:ext cx="116280" cy="138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6">
            <p14:nvContentPartPr>
              <p14:cNvPr id="81" name="Ink 80">
                <a:extLst>
                  <a:ext uri="{FF2B5EF4-FFF2-40B4-BE49-F238E27FC236}">
                    <a16:creationId xmlns:a16="http://schemas.microsoft.com/office/drawing/2014/main" id="{A204500E-8CC8-4275-B0D0-21135D7AF5F4}"/>
                  </a:ext>
                </a:extLst>
              </p14:cNvPr>
              <p14:cNvContentPartPr/>
              <p14:nvPr/>
            </p14:nvContentPartPr>
            <p14:xfrm>
              <a:off x="4329372" y="3079995"/>
              <a:ext cx="72360" cy="246600"/>
            </p14:xfrm>
          </p:contentPart>
        </mc:Choice>
        <mc:Fallback>
          <p:pic>
            <p:nvPicPr>
              <p:cNvPr id="81" name="Ink 80">
                <a:extLst>
                  <a:ext uri="{FF2B5EF4-FFF2-40B4-BE49-F238E27FC236}">
                    <a16:creationId xmlns:p14="http://schemas.microsoft.com/office/powerpoint/2010/main" xmlns="" xmlns:a16="http://schemas.microsoft.com/office/drawing/2014/main" id="{A204500E-8CC8-4275-B0D0-21135D7AF5F4}"/>
                  </a:ext>
                </a:extLst>
              </p:cNvPr>
              <p:cNvPicPr/>
              <p:nvPr/>
            </p:nvPicPr>
            <p:blipFill>
              <a:blip r:embed="rId47" cstate="print"/>
              <a:stretch>
                <a:fillRect/>
              </a:stretch>
            </p:blipFill>
            <p:spPr>
              <a:xfrm>
                <a:off x="4320732" y="3070995"/>
                <a:ext cx="90000" cy="264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8">
            <p14:nvContentPartPr>
              <p14:cNvPr id="82" name="Ink 81">
                <a:extLst>
                  <a:ext uri="{FF2B5EF4-FFF2-40B4-BE49-F238E27FC236}">
                    <a16:creationId xmlns:a16="http://schemas.microsoft.com/office/drawing/2014/main" id="{3023BFBC-1B95-418A-89C0-5596F608A6BF}"/>
                  </a:ext>
                </a:extLst>
              </p14:cNvPr>
              <p14:cNvContentPartPr/>
              <p14:nvPr/>
            </p14:nvContentPartPr>
            <p14:xfrm>
              <a:off x="4684692" y="3029955"/>
              <a:ext cx="331920" cy="417960"/>
            </p14:xfrm>
          </p:contentPart>
        </mc:Choice>
        <mc:Fallback>
          <p:pic>
            <p:nvPicPr>
              <p:cNvPr id="82" name="Ink 81">
                <a:extLst>
                  <a:ext uri="{FF2B5EF4-FFF2-40B4-BE49-F238E27FC236}">
                    <a16:creationId xmlns:p14="http://schemas.microsoft.com/office/powerpoint/2010/main" xmlns="" xmlns:a16="http://schemas.microsoft.com/office/drawing/2014/main" id="{3023BFBC-1B95-418A-89C0-5596F608A6BF}"/>
                  </a:ext>
                </a:extLst>
              </p:cNvPr>
              <p:cNvPicPr/>
              <p:nvPr/>
            </p:nvPicPr>
            <p:blipFill>
              <a:blip r:embed="rId49" cstate="print"/>
              <a:stretch>
                <a:fillRect/>
              </a:stretch>
            </p:blipFill>
            <p:spPr>
              <a:xfrm>
                <a:off x="4676052" y="3021315"/>
                <a:ext cx="349560" cy="435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0">
            <p14:nvContentPartPr>
              <p14:cNvPr id="83" name="Ink 82">
                <a:extLst>
                  <a:ext uri="{FF2B5EF4-FFF2-40B4-BE49-F238E27FC236}">
                    <a16:creationId xmlns:a16="http://schemas.microsoft.com/office/drawing/2014/main" id="{F7440783-55DA-46D3-BBEB-D6498A2831FC}"/>
                  </a:ext>
                </a:extLst>
              </p14:cNvPr>
              <p14:cNvContentPartPr/>
              <p14:nvPr/>
            </p14:nvContentPartPr>
            <p14:xfrm>
              <a:off x="4953252" y="3505155"/>
              <a:ext cx="19440" cy="9720"/>
            </p14:xfrm>
          </p:contentPart>
        </mc:Choice>
        <mc:Fallback>
          <p:pic>
            <p:nvPicPr>
              <p:cNvPr id="83" name="Ink 82">
                <a:extLst>
                  <a:ext uri="{FF2B5EF4-FFF2-40B4-BE49-F238E27FC236}">
                    <a16:creationId xmlns:p14="http://schemas.microsoft.com/office/powerpoint/2010/main" xmlns="" xmlns:a16="http://schemas.microsoft.com/office/drawing/2014/main" id="{F7440783-55DA-46D3-BBEB-D6498A2831FC}"/>
                  </a:ext>
                </a:extLst>
              </p:cNvPr>
              <p:cNvPicPr/>
              <p:nvPr/>
            </p:nvPicPr>
            <p:blipFill>
              <a:blip r:embed="rId51" cstate="print"/>
              <a:stretch>
                <a:fillRect/>
              </a:stretch>
            </p:blipFill>
            <p:spPr>
              <a:xfrm>
                <a:off x="4944612" y="3496515"/>
                <a:ext cx="37080" cy="27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2">
            <p14:nvContentPartPr>
              <p14:cNvPr id="84" name="Ink 83">
                <a:extLst>
                  <a:ext uri="{FF2B5EF4-FFF2-40B4-BE49-F238E27FC236}">
                    <a16:creationId xmlns:a16="http://schemas.microsoft.com/office/drawing/2014/main" id="{29713D19-8156-4478-89B9-3961C7A792AE}"/>
                  </a:ext>
                </a:extLst>
              </p14:cNvPr>
              <p14:cNvContentPartPr/>
              <p14:nvPr/>
            </p14:nvContentPartPr>
            <p14:xfrm>
              <a:off x="5268612" y="3217155"/>
              <a:ext cx="114840" cy="185760"/>
            </p14:xfrm>
          </p:contentPart>
        </mc:Choice>
        <mc:Fallback>
          <p:pic>
            <p:nvPicPr>
              <p:cNvPr id="84" name="Ink 83">
                <a:extLst>
                  <a:ext uri="{FF2B5EF4-FFF2-40B4-BE49-F238E27FC236}">
                    <a16:creationId xmlns:p14="http://schemas.microsoft.com/office/powerpoint/2010/main" xmlns="" xmlns:a16="http://schemas.microsoft.com/office/drawing/2014/main" id="{29713D19-8156-4478-89B9-3961C7A792AE}"/>
                  </a:ext>
                </a:extLst>
              </p:cNvPr>
              <p:cNvPicPr/>
              <p:nvPr/>
            </p:nvPicPr>
            <p:blipFill>
              <a:blip r:embed="rId53" cstate="print"/>
              <a:stretch>
                <a:fillRect/>
              </a:stretch>
            </p:blipFill>
            <p:spPr>
              <a:xfrm>
                <a:off x="5259612" y="3208515"/>
                <a:ext cx="132480" cy="203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4">
            <p14:nvContentPartPr>
              <p14:cNvPr id="85" name="Ink 84">
                <a:extLst>
                  <a:ext uri="{FF2B5EF4-FFF2-40B4-BE49-F238E27FC236}">
                    <a16:creationId xmlns:a16="http://schemas.microsoft.com/office/drawing/2014/main" id="{1A277C13-B673-466F-8387-7E6A99AD23C5}"/>
                  </a:ext>
                </a:extLst>
              </p14:cNvPr>
              <p14:cNvContentPartPr/>
              <p14:nvPr/>
            </p14:nvContentPartPr>
            <p14:xfrm>
              <a:off x="5409372" y="3232275"/>
              <a:ext cx="150840" cy="138960"/>
            </p14:xfrm>
          </p:contentPart>
        </mc:Choice>
        <mc:Fallback>
          <p:pic>
            <p:nvPicPr>
              <p:cNvPr id="85" name="Ink 84">
                <a:extLst>
                  <a:ext uri="{FF2B5EF4-FFF2-40B4-BE49-F238E27FC236}">
                    <a16:creationId xmlns:p14="http://schemas.microsoft.com/office/powerpoint/2010/main" xmlns="" xmlns:a16="http://schemas.microsoft.com/office/drawing/2014/main" id="{1A277C13-B673-466F-8387-7E6A99AD23C5}"/>
                  </a:ext>
                </a:extLst>
              </p:cNvPr>
              <p:cNvPicPr/>
              <p:nvPr/>
            </p:nvPicPr>
            <p:blipFill>
              <a:blip r:embed="rId55" cstate="print"/>
              <a:stretch>
                <a:fillRect/>
              </a:stretch>
            </p:blipFill>
            <p:spPr>
              <a:xfrm>
                <a:off x="5400372" y="3223275"/>
                <a:ext cx="168480" cy="156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6">
            <p14:nvContentPartPr>
              <p14:cNvPr id="86" name="Ink 85">
                <a:extLst>
                  <a:ext uri="{FF2B5EF4-FFF2-40B4-BE49-F238E27FC236}">
                    <a16:creationId xmlns:a16="http://schemas.microsoft.com/office/drawing/2014/main" id="{524AF0CE-B3FE-462A-BF37-FBE141385B7C}"/>
                  </a:ext>
                </a:extLst>
              </p14:cNvPr>
              <p14:cNvContentPartPr/>
              <p14:nvPr/>
            </p14:nvContentPartPr>
            <p14:xfrm>
              <a:off x="5621412" y="3206355"/>
              <a:ext cx="279000" cy="457920"/>
            </p14:xfrm>
          </p:contentPart>
        </mc:Choice>
        <mc:Fallback>
          <p:pic>
            <p:nvPicPr>
              <p:cNvPr id="86" name="Ink 85">
                <a:extLst>
                  <a:ext uri="{FF2B5EF4-FFF2-40B4-BE49-F238E27FC236}">
                    <a16:creationId xmlns:p14="http://schemas.microsoft.com/office/powerpoint/2010/main" xmlns="" xmlns:a16="http://schemas.microsoft.com/office/drawing/2014/main" id="{524AF0CE-B3FE-462A-BF37-FBE141385B7C}"/>
                  </a:ext>
                </a:extLst>
              </p:cNvPr>
              <p:cNvPicPr/>
              <p:nvPr/>
            </p:nvPicPr>
            <p:blipFill>
              <a:blip r:embed="rId57" cstate="print"/>
              <a:stretch>
                <a:fillRect/>
              </a:stretch>
            </p:blipFill>
            <p:spPr>
              <a:xfrm>
                <a:off x="5612412" y="3197715"/>
                <a:ext cx="296640" cy="475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8">
            <p14:nvContentPartPr>
              <p14:cNvPr id="87" name="Ink 86">
                <a:extLst>
                  <a:ext uri="{FF2B5EF4-FFF2-40B4-BE49-F238E27FC236}">
                    <a16:creationId xmlns:a16="http://schemas.microsoft.com/office/drawing/2014/main" id="{40465865-D7AD-40AE-B720-0560085E0EA5}"/>
                  </a:ext>
                </a:extLst>
              </p14:cNvPr>
              <p14:cNvContentPartPr/>
              <p14:nvPr/>
            </p14:nvContentPartPr>
            <p14:xfrm>
              <a:off x="5393892" y="3066315"/>
              <a:ext cx="178920" cy="78480"/>
            </p14:xfrm>
          </p:contentPart>
        </mc:Choice>
        <mc:Fallback>
          <p:pic>
            <p:nvPicPr>
              <p:cNvPr id="87" name="Ink 86">
                <a:extLst>
                  <a:ext uri="{FF2B5EF4-FFF2-40B4-BE49-F238E27FC236}">
                    <a16:creationId xmlns:p14="http://schemas.microsoft.com/office/powerpoint/2010/main" xmlns="" xmlns:a16="http://schemas.microsoft.com/office/drawing/2014/main" id="{40465865-D7AD-40AE-B720-0560085E0EA5}"/>
                  </a:ext>
                </a:extLst>
              </p:cNvPr>
              <p:cNvPicPr/>
              <p:nvPr/>
            </p:nvPicPr>
            <p:blipFill>
              <a:blip r:embed="rId59" cstate="print"/>
              <a:stretch>
                <a:fillRect/>
              </a:stretch>
            </p:blipFill>
            <p:spPr>
              <a:xfrm>
                <a:off x="5384892" y="3057675"/>
                <a:ext cx="196560" cy="96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0">
            <p14:nvContentPartPr>
              <p14:cNvPr id="88" name="Ink 87">
                <a:extLst>
                  <a:ext uri="{FF2B5EF4-FFF2-40B4-BE49-F238E27FC236}">
                    <a16:creationId xmlns:a16="http://schemas.microsoft.com/office/drawing/2014/main" id="{8DD8CBDE-B18F-47D1-8A8B-C4E9118FD58E}"/>
                  </a:ext>
                </a:extLst>
              </p14:cNvPr>
              <p14:cNvContentPartPr/>
              <p14:nvPr/>
            </p14:nvContentPartPr>
            <p14:xfrm>
              <a:off x="5475612" y="3575715"/>
              <a:ext cx="25200" cy="52920"/>
            </p14:xfrm>
          </p:contentPart>
        </mc:Choice>
        <mc:Fallback>
          <p:pic>
            <p:nvPicPr>
              <p:cNvPr id="88" name="Ink 87">
                <a:extLst>
                  <a:ext uri="{FF2B5EF4-FFF2-40B4-BE49-F238E27FC236}">
                    <a16:creationId xmlns:p14="http://schemas.microsoft.com/office/powerpoint/2010/main" xmlns="" xmlns:a16="http://schemas.microsoft.com/office/drawing/2014/main" id="{8DD8CBDE-B18F-47D1-8A8B-C4E9118FD58E}"/>
                  </a:ext>
                </a:extLst>
              </p:cNvPr>
              <p:cNvPicPr/>
              <p:nvPr/>
            </p:nvPicPr>
            <p:blipFill>
              <a:blip r:embed="rId61" cstate="print"/>
              <a:stretch>
                <a:fillRect/>
              </a:stretch>
            </p:blipFill>
            <p:spPr>
              <a:xfrm>
                <a:off x="5466612" y="3566715"/>
                <a:ext cx="42840" cy="70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2">
            <p14:nvContentPartPr>
              <p14:cNvPr id="89" name="Ink 88">
                <a:extLst>
                  <a:ext uri="{FF2B5EF4-FFF2-40B4-BE49-F238E27FC236}">
                    <a16:creationId xmlns:a16="http://schemas.microsoft.com/office/drawing/2014/main" id="{FC998E88-27E2-4007-BC82-BFB507170E98}"/>
                  </a:ext>
                </a:extLst>
              </p14:cNvPr>
              <p14:cNvContentPartPr/>
              <p14:nvPr/>
            </p14:nvContentPartPr>
            <p14:xfrm>
              <a:off x="6148452" y="2964435"/>
              <a:ext cx="662040" cy="424440"/>
            </p14:xfrm>
          </p:contentPart>
        </mc:Choice>
        <mc:Fallback>
          <p:pic>
            <p:nvPicPr>
              <p:cNvPr id="89" name="Ink 88">
                <a:extLst>
                  <a:ext uri="{FF2B5EF4-FFF2-40B4-BE49-F238E27FC236}">
                    <a16:creationId xmlns:p14="http://schemas.microsoft.com/office/powerpoint/2010/main" xmlns="" xmlns:a16="http://schemas.microsoft.com/office/drawing/2014/main" id="{FC998E88-27E2-4007-BC82-BFB507170E98}"/>
                  </a:ext>
                </a:extLst>
              </p:cNvPr>
              <p:cNvPicPr/>
              <p:nvPr/>
            </p:nvPicPr>
            <p:blipFill>
              <a:blip r:embed="rId63" cstate="print"/>
              <a:stretch>
                <a:fillRect/>
              </a:stretch>
            </p:blipFill>
            <p:spPr>
              <a:xfrm>
                <a:off x="6139452" y="2955795"/>
                <a:ext cx="679680" cy="442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4">
            <p14:nvContentPartPr>
              <p14:cNvPr id="90" name="Ink 89">
                <a:extLst>
                  <a:ext uri="{FF2B5EF4-FFF2-40B4-BE49-F238E27FC236}">
                    <a16:creationId xmlns:a16="http://schemas.microsoft.com/office/drawing/2014/main" id="{EB0F8BD7-B7B2-435D-8FC7-ADB4EE2349CA}"/>
                  </a:ext>
                </a:extLst>
              </p14:cNvPr>
              <p14:cNvContentPartPr/>
              <p14:nvPr/>
            </p14:nvContentPartPr>
            <p14:xfrm>
              <a:off x="6372372" y="3042195"/>
              <a:ext cx="140400" cy="56520"/>
            </p14:xfrm>
          </p:contentPart>
        </mc:Choice>
        <mc:Fallback>
          <p:pic>
            <p:nvPicPr>
              <p:cNvPr id="90" name="Ink 89">
                <a:extLst>
                  <a:ext uri="{FF2B5EF4-FFF2-40B4-BE49-F238E27FC236}">
                    <a16:creationId xmlns:p14="http://schemas.microsoft.com/office/powerpoint/2010/main" xmlns="" xmlns:a16="http://schemas.microsoft.com/office/drawing/2014/main" id="{EB0F8BD7-B7B2-435D-8FC7-ADB4EE2349CA}"/>
                  </a:ext>
                </a:extLst>
              </p:cNvPr>
              <p:cNvPicPr/>
              <p:nvPr/>
            </p:nvPicPr>
            <p:blipFill>
              <a:blip r:embed="rId65" cstate="print"/>
              <a:stretch>
                <a:fillRect/>
              </a:stretch>
            </p:blipFill>
            <p:spPr>
              <a:xfrm>
                <a:off x="6363732" y="3033555"/>
                <a:ext cx="158040" cy="74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6">
            <p14:nvContentPartPr>
              <p14:cNvPr id="91" name="Ink 90">
                <a:extLst>
                  <a:ext uri="{FF2B5EF4-FFF2-40B4-BE49-F238E27FC236}">
                    <a16:creationId xmlns:a16="http://schemas.microsoft.com/office/drawing/2014/main" id="{0BFF671D-F2E7-4A00-B2A6-EB54AC66CB1B}"/>
                  </a:ext>
                </a:extLst>
              </p14:cNvPr>
              <p14:cNvContentPartPr/>
              <p14:nvPr/>
            </p14:nvContentPartPr>
            <p14:xfrm>
              <a:off x="7018572" y="2966235"/>
              <a:ext cx="457560" cy="404640"/>
            </p14:xfrm>
          </p:contentPart>
        </mc:Choice>
        <mc:Fallback>
          <p:pic>
            <p:nvPicPr>
              <p:cNvPr id="91" name="Ink 90">
                <a:extLst>
                  <a:ext uri="{FF2B5EF4-FFF2-40B4-BE49-F238E27FC236}">
                    <a16:creationId xmlns:p14="http://schemas.microsoft.com/office/powerpoint/2010/main" xmlns="" xmlns:a16="http://schemas.microsoft.com/office/drawing/2014/main" id="{0BFF671D-F2E7-4A00-B2A6-EB54AC66CB1B}"/>
                  </a:ext>
                </a:extLst>
              </p:cNvPr>
              <p:cNvPicPr/>
              <p:nvPr/>
            </p:nvPicPr>
            <p:blipFill>
              <a:blip r:embed="rId67" cstate="print"/>
              <a:stretch>
                <a:fillRect/>
              </a:stretch>
            </p:blipFill>
            <p:spPr>
              <a:xfrm>
                <a:off x="7009572" y="2957235"/>
                <a:ext cx="475200" cy="422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8">
            <p14:nvContentPartPr>
              <p14:cNvPr id="92" name="Ink 91">
                <a:extLst>
                  <a:ext uri="{FF2B5EF4-FFF2-40B4-BE49-F238E27FC236}">
                    <a16:creationId xmlns:a16="http://schemas.microsoft.com/office/drawing/2014/main" id="{7CE5C555-8D03-4398-B29A-88A3BB46823C}"/>
                  </a:ext>
                </a:extLst>
              </p14:cNvPr>
              <p14:cNvContentPartPr/>
              <p14:nvPr/>
            </p14:nvContentPartPr>
            <p14:xfrm>
              <a:off x="7341852" y="2996835"/>
              <a:ext cx="82080" cy="186120"/>
            </p14:xfrm>
          </p:contentPart>
        </mc:Choice>
        <mc:Fallback>
          <p:pic>
            <p:nvPicPr>
              <p:cNvPr id="92" name="Ink 91">
                <a:extLst>
                  <a:ext uri="{FF2B5EF4-FFF2-40B4-BE49-F238E27FC236}">
                    <a16:creationId xmlns:p14="http://schemas.microsoft.com/office/powerpoint/2010/main" xmlns="" xmlns:a16="http://schemas.microsoft.com/office/drawing/2014/main" id="{7CE5C555-8D03-4398-B29A-88A3BB46823C}"/>
                  </a:ext>
                </a:extLst>
              </p:cNvPr>
              <p:cNvPicPr/>
              <p:nvPr/>
            </p:nvPicPr>
            <p:blipFill>
              <a:blip r:embed="rId69" cstate="print"/>
              <a:stretch>
                <a:fillRect/>
              </a:stretch>
            </p:blipFill>
            <p:spPr>
              <a:xfrm>
                <a:off x="7332852" y="2987835"/>
                <a:ext cx="99720" cy="203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0">
            <p14:nvContentPartPr>
              <p14:cNvPr id="123" name="Ink 123">
                <a:extLst>
                  <a:ext uri="{FF2B5EF4-FFF2-40B4-BE49-F238E27FC236}">
                    <a16:creationId xmlns:a16="http://schemas.microsoft.com/office/drawing/2014/main" id="{B5BD2019-C6F1-4894-9D62-445FDE7D67D3}"/>
                  </a:ext>
                </a:extLst>
              </p14:cNvPr>
              <p14:cNvContentPartPr/>
              <p14:nvPr/>
            </p14:nvContentPartPr>
            <p14:xfrm>
              <a:off x="798492" y="3001515"/>
              <a:ext cx="2246760" cy="1119960"/>
            </p14:xfrm>
          </p:contentPart>
        </mc:Choice>
        <mc:Fallback>
          <p:pic>
            <p:nvPicPr>
              <p:cNvPr id="123" name="Ink 123">
                <a:extLst>
                  <a:ext uri="{FF2B5EF4-FFF2-40B4-BE49-F238E27FC236}">
                    <a16:creationId xmlns:p14="http://schemas.microsoft.com/office/powerpoint/2010/main" xmlns="" xmlns:a16="http://schemas.microsoft.com/office/drawing/2014/main" id="{B5BD2019-C6F1-4894-9D62-445FDE7D67D3}"/>
                  </a:ext>
                </a:extLst>
              </p:cNvPr>
              <p:cNvPicPr/>
              <p:nvPr/>
            </p:nvPicPr>
            <p:blipFill>
              <a:blip r:embed="rId71" cstate="print"/>
              <a:stretch>
                <a:fillRect/>
              </a:stretch>
            </p:blipFill>
            <p:spPr>
              <a:xfrm>
                <a:off x="789492" y="2992518"/>
                <a:ext cx="2264400" cy="1137594"/>
              </a:xfrm>
              <a:prstGeom prst="rect">
                <a:avLst/>
              </a:prstGeom>
            </p:spPr>
          </p:pic>
        </mc:Fallback>
      </mc:AlternateContent>
      <mc:AlternateContent xmlns:mc="http://schemas.openxmlformats.org/markup-compatibility/2006">
        <mc:Choice xmlns:p14="http://schemas.microsoft.com/office/powerpoint/2010/main" xmlns="" Requires="p14">
          <p:contentPart p14:bwMode="auto" r:id="rId72">
            <p14:nvContentPartPr>
              <p14:cNvPr id="125" name="Ink 124">
                <a:extLst>
                  <a:ext uri="{FF2B5EF4-FFF2-40B4-BE49-F238E27FC236}">
                    <a16:creationId xmlns:a16="http://schemas.microsoft.com/office/drawing/2014/main" id="{3175BC19-F326-4EAE-B1B5-2476B5562412}"/>
                  </a:ext>
                </a:extLst>
              </p14:cNvPr>
              <p14:cNvContentPartPr/>
              <p14:nvPr/>
            </p14:nvContentPartPr>
            <p14:xfrm>
              <a:off x="3334692" y="3885315"/>
              <a:ext cx="107280" cy="149400"/>
            </p14:xfrm>
          </p:contentPart>
        </mc:Choice>
        <mc:Fallback>
          <p:pic>
            <p:nvPicPr>
              <p:cNvPr id="125" name="Ink 124">
                <a:extLst>
                  <a:ext uri="{FF2B5EF4-FFF2-40B4-BE49-F238E27FC236}">
                    <a16:creationId xmlns:p14="http://schemas.microsoft.com/office/powerpoint/2010/main" xmlns="" xmlns:a16="http://schemas.microsoft.com/office/drawing/2014/main" id="{3175BC19-F326-4EAE-B1B5-2476B5562412}"/>
                  </a:ext>
                </a:extLst>
              </p:cNvPr>
              <p:cNvPicPr/>
              <p:nvPr/>
            </p:nvPicPr>
            <p:blipFill>
              <a:blip r:embed="rId73" cstate="print"/>
              <a:stretch>
                <a:fillRect/>
              </a:stretch>
            </p:blipFill>
            <p:spPr>
              <a:xfrm>
                <a:off x="3326052" y="3876315"/>
                <a:ext cx="124920" cy="1670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4">
            <p14:nvContentPartPr>
              <p14:cNvPr id="126" name="Ink 125">
                <a:extLst>
                  <a:ext uri="{FF2B5EF4-FFF2-40B4-BE49-F238E27FC236}">
                    <a16:creationId xmlns:a16="http://schemas.microsoft.com/office/drawing/2014/main" id="{EC949782-7870-4B2A-9244-C1C07BCED1F5}"/>
                  </a:ext>
                </a:extLst>
              </p14:cNvPr>
              <p14:cNvContentPartPr/>
              <p14:nvPr/>
            </p14:nvContentPartPr>
            <p14:xfrm>
              <a:off x="3357732" y="3686595"/>
              <a:ext cx="52200" cy="134640"/>
            </p14:xfrm>
          </p:contentPart>
        </mc:Choice>
        <mc:Fallback>
          <p:pic>
            <p:nvPicPr>
              <p:cNvPr id="126" name="Ink 125">
                <a:extLst>
                  <a:ext uri="{FF2B5EF4-FFF2-40B4-BE49-F238E27FC236}">
                    <a16:creationId xmlns:p14="http://schemas.microsoft.com/office/powerpoint/2010/main" xmlns="" xmlns:a16="http://schemas.microsoft.com/office/drawing/2014/main" id="{EC949782-7870-4B2A-9244-C1C07BCED1F5}"/>
                  </a:ext>
                </a:extLst>
              </p:cNvPr>
              <p:cNvPicPr/>
              <p:nvPr/>
            </p:nvPicPr>
            <p:blipFill>
              <a:blip r:embed="rId75" cstate="print"/>
              <a:stretch>
                <a:fillRect/>
              </a:stretch>
            </p:blipFill>
            <p:spPr>
              <a:xfrm>
                <a:off x="3349092" y="3677955"/>
                <a:ext cx="69840" cy="152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6">
            <p14:nvContentPartPr>
              <p14:cNvPr id="127" name="Ink 126">
                <a:extLst>
                  <a:ext uri="{FF2B5EF4-FFF2-40B4-BE49-F238E27FC236}">
                    <a16:creationId xmlns:a16="http://schemas.microsoft.com/office/drawing/2014/main" id="{0A330DFA-4F1C-4531-AB1A-CE73F43BD7A4}"/>
                  </a:ext>
                </a:extLst>
              </p14:cNvPr>
              <p14:cNvContentPartPr/>
              <p14:nvPr/>
            </p14:nvContentPartPr>
            <p14:xfrm>
              <a:off x="3480852" y="3644115"/>
              <a:ext cx="82440" cy="264240"/>
            </p14:xfrm>
          </p:contentPart>
        </mc:Choice>
        <mc:Fallback>
          <p:pic>
            <p:nvPicPr>
              <p:cNvPr id="127" name="Ink 126">
                <a:extLst>
                  <a:ext uri="{FF2B5EF4-FFF2-40B4-BE49-F238E27FC236}">
                    <a16:creationId xmlns:p14="http://schemas.microsoft.com/office/powerpoint/2010/main" xmlns="" xmlns:a16="http://schemas.microsoft.com/office/drawing/2014/main" id="{0A330DFA-4F1C-4531-AB1A-CE73F43BD7A4}"/>
                  </a:ext>
                </a:extLst>
              </p:cNvPr>
              <p:cNvPicPr/>
              <p:nvPr/>
            </p:nvPicPr>
            <p:blipFill>
              <a:blip r:embed="rId77" cstate="print"/>
              <a:stretch>
                <a:fillRect/>
              </a:stretch>
            </p:blipFill>
            <p:spPr>
              <a:xfrm>
                <a:off x="3472212" y="3635475"/>
                <a:ext cx="100080" cy="281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8">
            <p14:nvContentPartPr>
              <p14:cNvPr id="128" name="Ink 127">
                <a:extLst>
                  <a:ext uri="{FF2B5EF4-FFF2-40B4-BE49-F238E27FC236}">
                    <a16:creationId xmlns:a16="http://schemas.microsoft.com/office/drawing/2014/main" id="{104E54E3-182A-462F-ADCD-F355A2B622A8}"/>
                  </a:ext>
                </a:extLst>
              </p14:cNvPr>
              <p14:cNvContentPartPr/>
              <p14:nvPr/>
            </p14:nvContentPartPr>
            <p14:xfrm>
              <a:off x="3733572" y="3854715"/>
              <a:ext cx="495360" cy="205920"/>
            </p14:xfrm>
          </p:contentPart>
        </mc:Choice>
        <mc:Fallback>
          <p:pic>
            <p:nvPicPr>
              <p:cNvPr id="128" name="Ink 127">
                <a:extLst>
                  <a:ext uri="{FF2B5EF4-FFF2-40B4-BE49-F238E27FC236}">
                    <a16:creationId xmlns:p14="http://schemas.microsoft.com/office/powerpoint/2010/main" xmlns="" xmlns:a16="http://schemas.microsoft.com/office/drawing/2014/main" id="{104E54E3-182A-462F-ADCD-F355A2B622A8}"/>
                  </a:ext>
                </a:extLst>
              </p:cNvPr>
              <p:cNvPicPr/>
              <p:nvPr/>
            </p:nvPicPr>
            <p:blipFill>
              <a:blip r:embed="rId79" cstate="print"/>
              <a:stretch>
                <a:fillRect/>
              </a:stretch>
            </p:blipFill>
            <p:spPr>
              <a:xfrm>
                <a:off x="3724572" y="3845715"/>
                <a:ext cx="513000" cy="223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0">
            <p14:nvContentPartPr>
              <p14:cNvPr id="129" name="Ink 128">
                <a:extLst>
                  <a:ext uri="{FF2B5EF4-FFF2-40B4-BE49-F238E27FC236}">
                    <a16:creationId xmlns:a16="http://schemas.microsoft.com/office/drawing/2014/main" id="{32B9669E-67A0-4E0C-A762-8B92F10185D6}"/>
                  </a:ext>
                </a:extLst>
              </p14:cNvPr>
              <p14:cNvContentPartPr/>
              <p14:nvPr/>
            </p14:nvContentPartPr>
            <p14:xfrm>
              <a:off x="4033452" y="3795675"/>
              <a:ext cx="44640" cy="55080"/>
            </p14:xfrm>
          </p:contentPart>
        </mc:Choice>
        <mc:Fallback>
          <p:pic>
            <p:nvPicPr>
              <p:cNvPr id="129" name="Ink 128">
                <a:extLst>
                  <a:ext uri="{FF2B5EF4-FFF2-40B4-BE49-F238E27FC236}">
                    <a16:creationId xmlns:p14="http://schemas.microsoft.com/office/powerpoint/2010/main" xmlns="" xmlns:a16="http://schemas.microsoft.com/office/drawing/2014/main" id="{32B9669E-67A0-4E0C-A762-8B92F10185D6}"/>
                  </a:ext>
                </a:extLst>
              </p:cNvPr>
              <p:cNvPicPr/>
              <p:nvPr/>
            </p:nvPicPr>
            <p:blipFill>
              <a:blip r:embed="rId81" cstate="print"/>
              <a:stretch>
                <a:fillRect/>
              </a:stretch>
            </p:blipFill>
            <p:spPr>
              <a:xfrm>
                <a:off x="4024812" y="3786675"/>
                <a:ext cx="62280" cy="72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2">
            <p14:nvContentPartPr>
              <p14:cNvPr id="130" name="Ink 129">
                <a:extLst>
                  <a:ext uri="{FF2B5EF4-FFF2-40B4-BE49-F238E27FC236}">
                    <a16:creationId xmlns:a16="http://schemas.microsoft.com/office/drawing/2014/main" id="{CAEEE148-E415-46DA-8AE7-BB7DCEE841C8}"/>
                  </a:ext>
                </a:extLst>
              </p14:cNvPr>
              <p14:cNvContentPartPr/>
              <p14:nvPr/>
            </p14:nvContentPartPr>
            <p14:xfrm>
              <a:off x="4104012" y="3630435"/>
              <a:ext cx="151200" cy="96840"/>
            </p14:xfrm>
          </p:contentPart>
        </mc:Choice>
        <mc:Fallback>
          <p:pic>
            <p:nvPicPr>
              <p:cNvPr id="130" name="Ink 129">
                <a:extLst>
                  <a:ext uri="{FF2B5EF4-FFF2-40B4-BE49-F238E27FC236}">
                    <a16:creationId xmlns:p14="http://schemas.microsoft.com/office/powerpoint/2010/main" xmlns="" xmlns:a16="http://schemas.microsoft.com/office/drawing/2014/main" id="{CAEEE148-E415-46DA-8AE7-BB7DCEE841C8}"/>
                  </a:ext>
                </a:extLst>
              </p:cNvPr>
              <p:cNvPicPr/>
              <p:nvPr/>
            </p:nvPicPr>
            <p:blipFill>
              <a:blip r:embed="rId83" cstate="print"/>
              <a:stretch>
                <a:fillRect/>
              </a:stretch>
            </p:blipFill>
            <p:spPr>
              <a:xfrm>
                <a:off x="4095372" y="3621795"/>
                <a:ext cx="168840" cy="114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4">
            <p14:nvContentPartPr>
              <p14:cNvPr id="131" name="Ink 130">
                <a:extLst>
                  <a:ext uri="{FF2B5EF4-FFF2-40B4-BE49-F238E27FC236}">
                    <a16:creationId xmlns:a16="http://schemas.microsoft.com/office/drawing/2014/main" id="{10E1DA08-42BE-4625-9261-1BBC49D8D698}"/>
                  </a:ext>
                </a:extLst>
              </p14:cNvPr>
              <p14:cNvContentPartPr/>
              <p14:nvPr/>
            </p14:nvContentPartPr>
            <p14:xfrm>
              <a:off x="4507212" y="3695595"/>
              <a:ext cx="87840" cy="333720"/>
            </p14:xfrm>
          </p:contentPart>
        </mc:Choice>
        <mc:Fallback>
          <p:pic>
            <p:nvPicPr>
              <p:cNvPr id="131" name="Ink 130">
                <a:extLst>
                  <a:ext uri="{FF2B5EF4-FFF2-40B4-BE49-F238E27FC236}">
                    <a16:creationId xmlns:p14="http://schemas.microsoft.com/office/powerpoint/2010/main" xmlns="" xmlns:a16="http://schemas.microsoft.com/office/drawing/2014/main" id="{10E1DA08-42BE-4625-9261-1BBC49D8D698}"/>
                  </a:ext>
                </a:extLst>
              </p:cNvPr>
              <p:cNvPicPr/>
              <p:nvPr/>
            </p:nvPicPr>
            <p:blipFill>
              <a:blip r:embed="rId85" cstate="print"/>
              <a:stretch>
                <a:fillRect/>
              </a:stretch>
            </p:blipFill>
            <p:spPr>
              <a:xfrm>
                <a:off x="4498572" y="3686955"/>
                <a:ext cx="105480" cy="351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6">
            <p14:nvContentPartPr>
              <p14:cNvPr id="132" name="Ink 131">
                <a:extLst>
                  <a:ext uri="{FF2B5EF4-FFF2-40B4-BE49-F238E27FC236}">
                    <a16:creationId xmlns:a16="http://schemas.microsoft.com/office/drawing/2014/main" id="{923D3C6D-002E-46F3-9F0E-F674592D76BC}"/>
                  </a:ext>
                </a:extLst>
              </p14:cNvPr>
              <p14:cNvContentPartPr/>
              <p14:nvPr/>
            </p14:nvContentPartPr>
            <p14:xfrm>
              <a:off x="4651212" y="3619275"/>
              <a:ext cx="235800" cy="402840"/>
            </p14:xfrm>
          </p:contentPart>
        </mc:Choice>
        <mc:Fallback>
          <p:pic>
            <p:nvPicPr>
              <p:cNvPr id="132" name="Ink 131">
                <a:extLst>
                  <a:ext uri="{FF2B5EF4-FFF2-40B4-BE49-F238E27FC236}">
                    <a16:creationId xmlns:p14="http://schemas.microsoft.com/office/powerpoint/2010/main" xmlns="" xmlns:a16="http://schemas.microsoft.com/office/drawing/2014/main" id="{923D3C6D-002E-46F3-9F0E-F674592D76BC}"/>
                  </a:ext>
                </a:extLst>
              </p:cNvPr>
              <p:cNvPicPr/>
              <p:nvPr/>
            </p:nvPicPr>
            <p:blipFill>
              <a:blip r:embed="rId87" cstate="print"/>
              <a:stretch>
                <a:fillRect/>
              </a:stretch>
            </p:blipFill>
            <p:spPr>
              <a:xfrm>
                <a:off x="4642212" y="3610275"/>
                <a:ext cx="253440" cy="420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8">
            <p14:nvContentPartPr>
              <p14:cNvPr id="133" name="Ink 132">
                <a:extLst>
                  <a:ext uri="{FF2B5EF4-FFF2-40B4-BE49-F238E27FC236}">
                    <a16:creationId xmlns:a16="http://schemas.microsoft.com/office/drawing/2014/main" id="{14381393-8EE5-4002-A146-E2CA03D97377}"/>
                  </a:ext>
                </a:extLst>
              </p14:cNvPr>
              <p14:cNvContentPartPr/>
              <p14:nvPr/>
            </p14:nvContentPartPr>
            <p14:xfrm>
              <a:off x="5181852" y="3705675"/>
              <a:ext cx="409320" cy="361080"/>
            </p14:xfrm>
          </p:contentPart>
        </mc:Choice>
        <mc:Fallback>
          <p:pic>
            <p:nvPicPr>
              <p:cNvPr id="133" name="Ink 132">
                <a:extLst>
                  <a:ext uri="{FF2B5EF4-FFF2-40B4-BE49-F238E27FC236}">
                    <a16:creationId xmlns:p14="http://schemas.microsoft.com/office/powerpoint/2010/main" xmlns="" xmlns:a16="http://schemas.microsoft.com/office/drawing/2014/main" id="{14381393-8EE5-4002-A146-E2CA03D97377}"/>
                  </a:ext>
                </a:extLst>
              </p:cNvPr>
              <p:cNvPicPr/>
              <p:nvPr/>
            </p:nvPicPr>
            <p:blipFill>
              <a:blip r:embed="rId89" cstate="print"/>
              <a:stretch>
                <a:fillRect/>
              </a:stretch>
            </p:blipFill>
            <p:spPr>
              <a:xfrm>
                <a:off x="5172852" y="3697035"/>
                <a:ext cx="426960" cy="378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0">
            <p14:nvContentPartPr>
              <p14:cNvPr id="134" name="Ink 133">
                <a:extLst>
                  <a:ext uri="{FF2B5EF4-FFF2-40B4-BE49-F238E27FC236}">
                    <a16:creationId xmlns:a16="http://schemas.microsoft.com/office/drawing/2014/main" id="{D9FE3855-69E4-44CA-9ACB-8C6BF0B65F3A}"/>
                  </a:ext>
                </a:extLst>
              </p14:cNvPr>
              <p14:cNvContentPartPr/>
              <p14:nvPr/>
            </p14:nvContentPartPr>
            <p14:xfrm>
              <a:off x="5610612" y="3947595"/>
              <a:ext cx="103320" cy="102960"/>
            </p14:xfrm>
          </p:contentPart>
        </mc:Choice>
        <mc:Fallback>
          <p:pic>
            <p:nvPicPr>
              <p:cNvPr id="134" name="Ink 133">
                <a:extLst>
                  <a:ext uri="{FF2B5EF4-FFF2-40B4-BE49-F238E27FC236}">
                    <a16:creationId xmlns:p14="http://schemas.microsoft.com/office/powerpoint/2010/main" xmlns="" xmlns:a16="http://schemas.microsoft.com/office/drawing/2014/main" id="{D9FE3855-69E4-44CA-9ACB-8C6BF0B65F3A}"/>
                  </a:ext>
                </a:extLst>
              </p:cNvPr>
              <p:cNvPicPr/>
              <p:nvPr/>
            </p:nvPicPr>
            <p:blipFill>
              <a:blip r:embed="rId91" cstate="print"/>
              <a:stretch>
                <a:fillRect/>
              </a:stretch>
            </p:blipFill>
            <p:spPr>
              <a:xfrm>
                <a:off x="5601612" y="3938955"/>
                <a:ext cx="120960" cy="120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2">
            <p14:nvContentPartPr>
              <p14:cNvPr id="135" name="Ink 134">
                <a:extLst>
                  <a:ext uri="{FF2B5EF4-FFF2-40B4-BE49-F238E27FC236}">
                    <a16:creationId xmlns:a16="http://schemas.microsoft.com/office/drawing/2014/main" id="{DF246EB4-D0A9-4D29-9114-05C0B9BACCBC}"/>
                  </a:ext>
                </a:extLst>
              </p14:cNvPr>
              <p14:cNvContentPartPr/>
              <p14:nvPr/>
            </p14:nvContentPartPr>
            <p14:xfrm>
              <a:off x="5506212" y="3745635"/>
              <a:ext cx="163440" cy="63720"/>
            </p14:xfrm>
          </p:contentPart>
        </mc:Choice>
        <mc:Fallback>
          <p:pic>
            <p:nvPicPr>
              <p:cNvPr id="135" name="Ink 134">
                <a:extLst>
                  <a:ext uri="{FF2B5EF4-FFF2-40B4-BE49-F238E27FC236}">
                    <a16:creationId xmlns:p14="http://schemas.microsoft.com/office/powerpoint/2010/main" xmlns="" xmlns:a16="http://schemas.microsoft.com/office/drawing/2014/main" id="{DF246EB4-D0A9-4D29-9114-05C0B9BACCBC}"/>
                  </a:ext>
                </a:extLst>
              </p:cNvPr>
              <p:cNvPicPr/>
              <p:nvPr/>
            </p:nvPicPr>
            <p:blipFill>
              <a:blip r:embed="rId93" cstate="print"/>
              <a:stretch>
                <a:fillRect/>
              </a:stretch>
            </p:blipFill>
            <p:spPr>
              <a:xfrm>
                <a:off x="5497212" y="3736995"/>
                <a:ext cx="181080" cy="81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4">
            <p14:nvContentPartPr>
              <p14:cNvPr id="159" name="Ink 158">
                <a:extLst>
                  <a:ext uri="{FF2B5EF4-FFF2-40B4-BE49-F238E27FC236}">
                    <a16:creationId xmlns:a16="http://schemas.microsoft.com/office/drawing/2014/main" id="{2747E444-61CC-41A4-A2F4-EDA0B77A0763}"/>
                  </a:ext>
                </a:extLst>
              </p14:cNvPr>
              <p14:cNvContentPartPr/>
              <p14:nvPr/>
            </p14:nvContentPartPr>
            <p14:xfrm>
              <a:off x="1637292" y="4342515"/>
              <a:ext cx="212040" cy="204120"/>
            </p14:xfrm>
          </p:contentPart>
        </mc:Choice>
        <mc:Fallback>
          <p:pic>
            <p:nvPicPr>
              <p:cNvPr id="159" name="Ink 158">
                <a:extLst>
                  <a:ext uri="{FF2B5EF4-FFF2-40B4-BE49-F238E27FC236}">
                    <a16:creationId xmlns:p14="http://schemas.microsoft.com/office/powerpoint/2010/main" xmlns="" xmlns:a16="http://schemas.microsoft.com/office/drawing/2014/main" id="{2747E444-61CC-41A4-A2F4-EDA0B77A0763}"/>
                  </a:ext>
                </a:extLst>
              </p:cNvPr>
              <p:cNvPicPr/>
              <p:nvPr/>
            </p:nvPicPr>
            <p:blipFill>
              <a:blip r:embed="rId95" cstate="print"/>
              <a:stretch>
                <a:fillRect/>
              </a:stretch>
            </p:blipFill>
            <p:spPr>
              <a:xfrm>
                <a:off x="1628292" y="4333875"/>
                <a:ext cx="229680" cy="221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6">
            <p14:nvContentPartPr>
              <p14:cNvPr id="160" name="Ink 159">
                <a:extLst>
                  <a:ext uri="{FF2B5EF4-FFF2-40B4-BE49-F238E27FC236}">
                    <a16:creationId xmlns:a16="http://schemas.microsoft.com/office/drawing/2014/main" id="{E3CF7196-A220-4C46-8EE5-DCEABF7DBE97}"/>
                  </a:ext>
                </a:extLst>
              </p14:cNvPr>
              <p14:cNvContentPartPr/>
              <p14:nvPr/>
            </p14:nvContentPartPr>
            <p14:xfrm>
              <a:off x="2041932" y="4376715"/>
              <a:ext cx="110520" cy="87840"/>
            </p14:xfrm>
          </p:contentPart>
        </mc:Choice>
        <mc:Fallback>
          <p:pic>
            <p:nvPicPr>
              <p:cNvPr id="160" name="Ink 159">
                <a:extLst>
                  <a:ext uri="{FF2B5EF4-FFF2-40B4-BE49-F238E27FC236}">
                    <a16:creationId xmlns:p14="http://schemas.microsoft.com/office/powerpoint/2010/main" xmlns="" xmlns:a16="http://schemas.microsoft.com/office/drawing/2014/main" id="{E3CF7196-A220-4C46-8EE5-DCEABF7DBE97}"/>
                  </a:ext>
                </a:extLst>
              </p:cNvPr>
              <p:cNvPicPr/>
              <p:nvPr/>
            </p:nvPicPr>
            <p:blipFill>
              <a:blip r:embed="rId97" cstate="print"/>
              <a:stretch>
                <a:fillRect/>
              </a:stretch>
            </p:blipFill>
            <p:spPr>
              <a:xfrm>
                <a:off x="2032932" y="4367715"/>
                <a:ext cx="128160" cy="105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8">
            <p14:nvContentPartPr>
              <p14:cNvPr id="161" name="Ink 160">
                <a:extLst>
                  <a:ext uri="{FF2B5EF4-FFF2-40B4-BE49-F238E27FC236}">
                    <a16:creationId xmlns:a16="http://schemas.microsoft.com/office/drawing/2014/main" id="{F75987D2-0EC2-4F7A-94A3-36F83EBAB1E5}"/>
                  </a:ext>
                </a:extLst>
              </p14:cNvPr>
              <p14:cNvContentPartPr/>
              <p14:nvPr/>
            </p14:nvContentPartPr>
            <p14:xfrm>
              <a:off x="2376012" y="4279515"/>
              <a:ext cx="187560" cy="278640"/>
            </p14:xfrm>
          </p:contentPart>
        </mc:Choice>
        <mc:Fallback>
          <p:pic>
            <p:nvPicPr>
              <p:cNvPr id="161" name="Ink 160">
                <a:extLst>
                  <a:ext uri="{FF2B5EF4-FFF2-40B4-BE49-F238E27FC236}">
                    <a16:creationId xmlns:p14="http://schemas.microsoft.com/office/powerpoint/2010/main" xmlns="" xmlns:a16="http://schemas.microsoft.com/office/drawing/2014/main" id="{F75987D2-0EC2-4F7A-94A3-36F83EBAB1E5}"/>
                  </a:ext>
                </a:extLst>
              </p:cNvPr>
              <p:cNvPicPr/>
              <p:nvPr/>
            </p:nvPicPr>
            <p:blipFill>
              <a:blip r:embed="rId99" cstate="print"/>
              <a:stretch>
                <a:fillRect/>
              </a:stretch>
            </p:blipFill>
            <p:spPr>
              <a:xfrm>
                <a:off x="2367372" y="4270875"/>
                <a:ext cx="205200" cy="2962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0">
            <p14:nvContentPartPr>
              <p14:cNvPr id="164" name="Ink 167">
                <a:extLst>
                  <a:ext uri="{FF2B5EF4-FFF2-40B4-BE49-F238E27FC236}">
                    <a16:creationId xmlns:a16="http://schemas.microsoft.com/office/drawing/2014/main" id="{2D667C17-9757-4073-8D9F-62317D51B892}"/>
                  </a:ext>
                </a:extLst>
              </p14:cNvPr>
              <p14:cNvContentPartPr/>
              <p14:nvPr/>
            </p14:nvContentPartPr>
            <p14:xfrm>
              <a:off x="985332" y="4296435"/>
              <a:ext cx="327240" cy="393120"/>
            </p14:xfrm>
          </p:contentPart>
        </mc:Choice>
        <mc:Fallback>
          <p:pic>
            <p:nvPicPr>
              <p:cNvPr id="164" name="Ink 167">
                <a:extLst>
                  <a:ext uri="{FF2B5EF4-FFF2-40B4-BE49-F238E27FC236}">
                    <a16:creationId xmlns:p14="http://schemas.microsoft.com/office/powerpoint/2010/main" xmlns="" xmlns:a16="http://schemas.microsoft.com/office/drawing/2014/main" id="{2D667C17-9757-4073-8D9F-62317D51B892}"/>
                  </a:ext>
                </a:extLst>
              </p:cNvPr>
              <p:cNvPicPr/>
              <p:nvPr/>
            </p:nvPicPr>
            <p:blipFill>
              <a:blip r:embed="rId101" cstate="print"/>
              <a:stretch>
                <a:fillRect/>
              </a:stretch>
            </p:blipFill>
            <p:spPr>
              <a:xfrm>
                <a:off x="976342" y="4287435"/>
                <a:ext cx="344861" cy="410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2">
            <p14:nvContentPartPr>
              <p14:cNvPr id="165" name="Ink 168">
                <a:extLst>
                  <a:ext uri="{FF2B5EF4-FFF2-40B4-BE49-F238E27FC236}">
                    <a16:creationId xmlns:a16="http://schemas.microsoft.com/office/drawing/2014/main" id="{16F8E35D-1DCF-4C88-96FC-3E2485BD28CB}"/>
                  </a:ext>
                </a:extLst>
              </p14:cNvPr>
              <p14:cNvContentPartPr/>
              <p14:nvPr/>
            </p14:nvContentPartPr>
            <p14:xfrm>
              <a:off x="7701492" y="2764995"/>
              <a:ext cx="1362600" cy="1561680"/>
            </p14:xfrm>
          </p:contentPart>
        </mc:Choice>
        <mc:Fallback>
          <p:pic>
            <p:nvPicPr>
              <p:cNvPr id="165" name="Ink 168">
                <a:extLst>
                  <a:ext uri="{FF2B5EF4-FFF2-40B4-BE49-F238E27FC236}">
                    <a16:creationId xmlns:p14="http://schemas.microsoft.com/office/powerpoint/2010/main" xmlns="" xmlns:a16="http://schemas.microsoft.com/office/drawing/2014/main" id="{16F8E35D-1DCF-4C88-96FC-3E2485BD28CB}"/>
                  </a:ext>
                </a:extLst>
              </p:cNvPr>
              <p:cNvPicPr/>
              <p:nvPr/>
            </p:nvPicPr>
            <p:blipFill>
              <a:blip r:embed="rId103" cstate="print"/>
              <a:stretch>
                <a:fillRect/>
              </a:stretch>
            </p:blipFill>
            <p:spPr>
              <a:xfrm>
                <a:off x="7692492" y="2755997"/>
                <a:ext cx="1380240" cy="1579316"/>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4">
            <p14:nvContentPartPr>
              <p14:cNvPr id="166" name="Ink 169">
                <a:extLst>
                  <a:ext uri="{FF2B5EF4-FFF2-40B4-BE49-F238E27FC236}">
                    <a16:creationId xmlns:a16="http://schemas.microsoft.com/office/drawing/2014/main" id="{0010DC34-3562-439F-81AC-E3996831972B}"/>
                  </a:ext>
                </a:extLst>
              </p14:cNvPr>
              <p14:cNvContentPartPr/>
              <p14:nvPr/>
            </p14:nvContentPartPr>
            <p14:xfrm>
              <a:off x="7059252" y="3715755"/>
              <a:ext cx="510840" cy="356040"/>
            </p14:xfrm>
          </p:contentPart>
        </mc:Choice>
        <mc:Fallback>
          <p:pic>
            <p:nvPicPr>
              <p:cNvPr id="166" name="Ink 169">
                <a:extLst>
                  <a:ext uri="{FF2B5EF4-FFF2-40B4-BE49-F238E27FC236}">
                    <a16:creationId xmlns:p14="http://schemas.microsoft.com/office/powerpoint/2010/main" xmlns="" xmlns:a16="http://schemas.microsoft.com/office/drawing/2014/main" id="{0010DC34-3562-439F-81AC-E3996831972B}"/>
                  </a:ext>
                </a:extLst>
              </p:cNvPr>
              <p:cNvPicPr/>
              <p:nvPr/>
            </p:nvPicPr>
            <p:blipFill>
              <a:blip r:embed="rId105" cstate="print"/>
              <a:stretch>
                <a:fillRect/>
              </a:stretch>
            </p:blipFill>
            <p:spPr>
              <a:xfrm>
                <a:off x="7050612" y="3707106"/>
                <a:ext cx="528480" cy="373698"/>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6">
            <p14:nvContentPartPr>
              <p14:cNvPr id="167" name="Ink 170">
                <a:extLst>
                  <a:ext uri="{FF2B5EF4-FFF2-40B4-BE49-F238E27FC236}">
                    <a16:creationId xmlns:a16="http://schemas.microsoft.com/office/drawing/2014/main" id="{FFD97AE3-6262-463B-8B91-795AC8040A51}"/>
                  </a:ext>
                </a:extLst>
              </p14:cNvPr>
              <p14:cNvContentPartPr/>
              <p14:nvPr/>
            </p14:nvContentPartPr>
            <p14:xfrm>
              <a:off x="6046572" y="3744915"/>
              <a:ext cx="800280" cy="519840"/>
            </p14:xfrm>
          </p:contentPart>
        </mc:Choice>
        <mc:Fallback>
          <p:pic>
            <p:nvPicPr>
              <p:cNvPr id="167" name="Ink 170">
                <a:extLst>
                  <a:ext uri="{FF2B5EF4-FFF2-40B4-BE49-F238E27FC236}">
                    <a16:creationId xmlns:p14="http://schemas.microsoft.com/office/powerpoint/2010/main" xmlns="" xmlns:a16="http://schemas.microsoft.com/office/drawing/2014/main" id="{FFD97AE3-6262-463B-8B91-795AC8040A51}"/>
                  </a:ext>
                </a:extLst>
              </p:cNvPr>
              <p:cNvPicPr/>
              <p:nvPr/>
            </p:nvPicPr>
            <p:blipFill>
              <a:blip r:embed="rId107" cstate="print"/>
              <a:stretch>
                <a:fillRect/>
              </a:stretch>
            </p:blipFill>
            <p:spPr>
              <a:xfrm>
                <a:off x="6037932" y="3736275"/>
                <a:ext cx="817920" cy="537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8">
            <p14:nvContentPartPr>
              <p14:cNvPr id="184" name="Ink 183">
                <a:extLst>
                  <a:ext uri="{FF2B5EF4-FFF2-40B4-BE49-F238E27FC236}">
                    <a16:creationId xmlns:a16="http://schemas.microsoft.com/office/drawing/2014/main" id="{B3F95DDE-F074-4FDC-BCE5-FE9690991221}"/>
                  </a:ext>
                </a:extLst>
              </p14:cNvPr>
              <p14:cNvContentPartPr/>
              <p14:nvPr/>
            </p14:nvContentPartPr>
            <p14:xfrm>
              <a:off x="3227772" y="5257275"/>
              <a:ext cx="297000" cy="169560"/>
            </p14:xfrm>
          </p:contentPart>
        </mc:Choice>
        <mc:Fallback>
          <p:pic>
            <p:nvPicPr>
              <p:cNvPr id="184" name="Ink 183">
                <a:extLst>
                  <a:ext uri="{FF2B5EF4-FFF2-40B4-BE49-F238E27FC236}">
                    <a16:creationId xmlns:p14="http://schemas.microsoft.com/office/powerpoint/2010/main" xmlns="" xmlns:a16="http://schemas.microsoft.com/office/drawing/2014/main" id="{B3F95DDE-F074-4FDC-BCE5-FE9690991221}"/>
                  </a:ext>
                </a:extLst>
              </p:cNvPr>
              <p:cNvPicPr/>
              <p:nvPr/>
            </p:nvPicPr>
            <p:blipFill>
              <a:blip r:embed="rId109" cstate="print"/>
              <a:stretch>
                <a:fillRect/>
              </a:stretch>
            </p:blipFill>
            <p:spPr>
              <a:xfrm>
                <a:off x="3218772" y="5248635"/>
                <a:ext cx="314640" cy="187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0">
            <p14:nvContentPartPr>
              <p14:cNvPr id="185" name="Ink 184">
                <a:extLst>
                  <a:ext uri="{FF2B5EF4-FFF2-40B4-BE49-F238E27FC236}">
                    <a16:creationId xmlns:a16="http://schemas.microsoft.com/office/drawing/2014/main" id="{024A5777-EF9C-4DEA-8FE9-E418685E9B1A}"/>
                  </a:ext>
                </a:extLst>
              </p14:cNvPr>
              <p14:cNvContentPartPr/>
              <p14:nvPr/>
            </p14:nvContentPartPr>
            <p14:xfrm>
              <a:off x="3429012" y="5532675"/>
              <a:ext cx="9720" cy="3240"/>
            </p14:xfrm>
          </p:contentPart>
        </mc:Choice>
        <mc:Fallback>
          <p:pic>
            <p:nvPicPr>
              <p:cNvPr id="185" name="Ink 184">
                <a:extLst>
                  <a:ext uri="{FF2B5EF4-FFF2-40B4-BE49-F238E27FC236}">
                    <a16:creationId xmlns:p14="http://schemas.microsoft.com/office/powerpoint/2010/main" xmlns="" xmlns:a16="http://schemas.microsoft.com/office/drawing/2014/main" id="{024A5777-EF9C-4DEA-8FE9-E418685E9B1A}"/>
                  </a:ext>
                </a:extLst>
              </p:cNvPr>
              <p:cNvPicPr/>
              <p:nvPr/>
            </p:nvPicPr>
            <p:blipFill>
              <a:blip r:embed="rId111" cstate="print"/>
              <a:stretch>
                <a:fillRect/>
              </a:stretch>
            </p:blipFill>
            <p:spPr>
              <a:xfrm>
                <a:off x="3420012" y="5523675"/>
                <a:ext cx="27360" cy="20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2">
            <p14:nvContentPartPr>
              <p14:cNvPr id="191" name="Ink 193">
                <a:extLst>
                  <a:ext uri="{FF2B5EF4-FFF2-40B4-BE49-F238E27FC236}">
                    <a16:creationId xmlns:a16="http://schemas.microsoft.com/office/drawing/2014/main" id="{57BA9D1D-52C3-41A2-B707-C35E32628D8E}"/>
                  </a:ext>
                </a:extLst>
              </p14:cNvPr>
              <p14:cNvContentPartPr/>
              <p14:nvPr/>
            </p14:nvContentPartPr>
            <p14:xfrm>
              <a:off x="794172" y="4802955"/>
              <a:ext cx="712440" cy="753480"/>
            </p14:xfrm>
          </p:contentPart>
        </mc:Choice>
        <mc:Fallback>
          <p:pic>
            <p:nvPicPr>
              <p:cNvPr id="191" name="Ink 193">
                <a:extLst>
                  <a:ext uri="{FF2B5EF4-FFF2-40B4-BE49-F238E27FC236}">
                    <a16:creationId xmlns:p14="http://schemas.microsoft.com/office/powerpoint/2010/main" xmlns="" xmlns:a16="http://schemas.microsoft.com/office/drawing/2014/main" id="{57BA9D1D-52C3-41A2-B707-C35E32628D8E}"/>
                  </a:ext>
                </a:extLst>
              </p:cNvPr>
              <p:cNvPicPr/>
              <p:nvPr/>
            </p:nvPicPr>
            <p:blipFill>
              <a:blip r:embed="rId113" cstate="print"/>
              <a:stretch>
                <a:fillRect/>
              </a:stretch>
            </p:blipFill>
            <p:spPr>
              <a:xfrm>
                <a:off x="785172" y="4793959"/>
                <a:ext cx="730080" cy="771112"/>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4">
            <p14:nvContentPartPr>
              <p14:cNvPr id="196" name="Ink 195">
                <a:extLst>
                  <a:ext uri="{FF2B5EF4-FFF2-40B4-BE49-F238E27FC236}">
                    <a16:creationId xmlns:a16="http://schemas.microsoft.com/office/drawing/2014/main" id="{DF4AB108-1531-4081-914C-9A174FA56D33}"/>
                  </a:ext>
                </a:extLst>
              </p14:cNvPr>
              <p14:cNvContentPartPr/>
              <p14:nvPr/>
            </p14:nvContentPartPr>
            <p14:xfrm>
              <a:off x="5795652" y="4914915"/>
              <a:ext cx="538200" cy="336600"/>
            </p14:xfrm>
          </p:contentPart>
        </mc:Choice>
        <mc:Fallback>
          <p:pic>
            <p:nvPicPr>
              <p:cNvPr id="196" name="Ink 195">
                <a:extLst>
                  <a:ext uri="{FF2B5EF4-FFF2-40B4-BE49-F238E27FC236}">
                    <a16:creationId xmlns:p14="http://schemas.microsoft.com/office/powerpoint/2010/main" xmlns="" xmlns:a16="http://schemas.microsoft.com/office/drawing/2014/main" id="{DF4AB108-1531-4081-914C-9A174FA56D33}"/>
                  </a:ext>
                </a:extLst>
              </p:cNvPr>
              <p:cNvPicPr/>
              <p:nvPr/>
            </p:nvPicPr>
            <p:blipFill>
              <a:blip r:embed="rId115" cstate="print"/>
              <a:stretch>
                <a:fillRect/>
              </a:stretch>
            </p:blipFill>
            <p:spPr>
              <a:xfrm>
                <a:off x="5786652" y="4905915"/>
                <a:ext cx="555840" cy="354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6">
            <p14:nvContentPartPr>
              <p14:cNvPr id="199" name="Ink 198">
                <a:extLst>
                  <a:ext uri="{FF2B5EF4-FFF2-40B4-BE49-F238E27FC236}">
                    <a16:creationId xmlns:a16="http://schemas.microsoft.com/office/drawing/2014/main" id="{94DEEE75-FE04-49E6-85A5-22A450CBBF4D}"/>
                  </a:ext>
                </a:extLst>
              </p14:cNvPr>
              <p14:cNvContentPartPr/>
              <p14:nvPr/>
            </p14:nvContentPartPr>
            <p14:xfrm>
              <a:off x="6617892" y="5228835"/>
              <a:ext cx="26640" cy="25920"/>
            </p14:xfrm>
          </p:contentPart>
        </mc:Choice>
        <mc:Fallback>
          <p:pic>
            <p:nvPicPr>
              <p:cNvPr id="199" name="Ink 198">
                <a:extLst>
                  <a:ext uri="{FF2B5EF4-FFF2-40B4-BE49-F238E27FC236}">
                    <a16:creationId xmlns:p14="http://schemas.microsoft.com/office/powerpoint/2010/main" xmlns="" xmlns:a16="http://schemas.microsoft.com/office/drawing/2014/main" id="{94DEEE75-FE04-49E6-85A5-22A450CBBF4D}"/>
                  </a:ext>
                </a:extLst>
              </p:cNvPr>
              <p:cNvPicPr/>
              <p:nvPr/>
            </p:nvPicPr>
            <p:blipFill>
              <a:blip r:embed="rId117" cstate="print"/>
              <a:stretch>
                <a:fillRect/>
              </a:stretch>
            </p:blipFill>
            <p:spPr>
              <a:xfrm>
                <a:off x="6609252" y="5220195"/>
                <a:ext cx="44280" cy="435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8">
            <p14:nvContentPartPr>
              <p14:cNvPr id="206" name="Ink 205">
                <a:extLst>
                  <a:ext uri="{FF2B5EF4-FFF2-40B4-BE49-F238E27FC236}">
                    <a16:creationId xmlns:a16="http://schemas.microsoft.com/office/drawing/2014/main" id="{987592F4-3BD7-4EE9-8294-9CABA316A5F3}"/>
                  </a:ext>
                </a:extLst>
              </p14:cNvPr>
              <p14:cNvContentPartPr/>
              <p14:nvPr/>
            </p14:nvContentPartPr>
            <p14:xfrm>
              <a:off x="7783572" y="4779915"/>
              <a:ext cx="705240" cy="748440"/>
            </p14:xfrm>
          </p:contentPart>
        </mc:Choice>
        <mc:Fallback>
          <p:pic>
            <p:nvPicPr>
              <p:cNvPr id="206" name="Ink 205">
                <a:extLst>
                  <a:ext uri="{FF2B5EF4-FFF2-40B4-BE49-F238E27FC236}">
                    <a16:creationId xmlns:p14="http://schemas.microsoft.com/office/powerpoint/2010/main" xmlns="" xmlns:a16="http://schemas.microsoft.com/office/drawing/2014/main" id="{987592F4-3BD7-4EE9-8294-9CABA316A5F3}"/>
                  </a:ext>
                </a:extLst>
              </p:cNvPr>
              <p:cNvPicPr/>
              <p:nvPr/>
            </p:nvPicPr>
            <p:blipFill>
              <a:blip r:embed="rId119" cstate="print"/>
              <a:stretch>
                <a:fillRect/>
              </a:stretch>
            </p:blipFill>
            <p:spPr>
              <a:xfrm>
                <a:off x="7774932" y="4770915"/>
                <a:ext cx="722880" cy="766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0">
            <p14:nvContentPartPr>
              <p14:cNvPr id="210" name="Ink 211">
                <a:extLst>
                  <a:ext uri="{FF2B5EF4-FFF2-40B4-BE49-F238E27FC236}">
                    <a16:creationId xmlns:a16="http://schemas.microsoft.com/office/drawing/2014/main" id="{A41D4EF5-193A-4607-B820-CE1FFDA5CE56}"/>
                  </a:ext>
                </a:extLst>
              </p14:cNvPr>
              <p14:cNvContentPartPr/>
              <p14:nvPr/>
            </p14:nvContentPartPr>
            <p14:xfrm>
              <a:off x="1058052" y="5696475"/>
              <a:ext cx="464760" cy="546480"/>
            </p14:xfrm>
          </p:contentPart>
        </mc:Choice>
        <mc:Fallback>
          <p:pic>
            <p:nvPicPr>
              <p:cNvPr id="210" name="Ink 211">
                <a:extLst>
                  <a:ext uri="{FF2B5EF4-FFF2-40B4-BE49-F238E27FC236}">
                    <a16:creationId xmlns:p14="http://schemas.microsoft.com/office/powerpoint/2010/main" xmlns="" xmlns:a16="http://schemas.microsoft.com/office/drawing/2014/main" id="{A41D4EF5-193A-4607-B820-CE1FFDA5CE56}"/>
                  </a:ext>
                </a:extLst>
              </p:cNvPr>
              <p:cNvPicPr/>
              <p:nvPr/>
            </p:nvPicPr>
            <p:blipFill>
              <a:blip r:embed="rId121" cstate="print"/>
              <a:stretch>
                <a:fillRect/>
              </a:stretch>
            </p:blipFill>
            <p:spPr>
              <a:xfrm>
                <a:off x="1049052" y="5687475"/>
                <a:ext cx="482400" cy="5641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2">
            <p14:nvContentPartPr>
              <p14:cNvPr id="211" name="Ink 212">
                <a:extLst>
                  <a:ext uri="{FF2B5EF4-FFF2-40B4-BE49-F238E27FC236}">
                    <a16:creationId xmlns:a16="http://schemas.microsoft.com/office/drawing/2014/main" id="{3857BE46-D9B7-4CA8-8EE5-41CDA4CC3503}"/>
                  </a:ext>
                </a:extLst>
              </p14:cNvPr>
              <p14:cNvContentPartPr/>
              <p14:nvPr/>
            </p14:nvContentPartPr>
            <p14:xfrm>
              <a:off x="6910212" y="4676235"/>
              <a:ext cx="655920" cy="573120"/>
            </p14:xfrm>
          </p:contentPart>
        </mc:Choice>
        <mc:Fallback>
          <p:pic>
            <p:nvPicPr>
              <p:cNvPr id="211" name="Ink 212">
                <a:extLst>
                  <a:ext uri="{FF2B5EF4-FFF2-40B4-BE49-F238E27FC236}">
                    <a16:creationId xmlns:p14="http://schemas.microsoft.com/office/powerpoint/2010/main" xmlns="" xmlns:a16="http://schemas.microsoft.com/office/drawing/2014/main" id="{3857BE46-D9B7-4CA8-8EE5-41CDA4CC3503}"/>
                  </a:ext>
                </a:extLst>
              </p:cNvPr>
              <p:cNvPicPr/>
              <p:nvPr/>
            </p:nvPicPr>
            <p:blipFill>
              <a:blip r:embed="rId123" cstate="print"/>
              <a:stretch>
                <a:fillRect/>
              </a:stretch>
            </p:blipFill>
            <p:spPr>
              <a:xfrm>
                <a:off x="6901567" y="4667235"/>
                <a:ext cx="673570" cy="590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4">
            <p14:nvContentPartPr>
              <p14:cNvPr id="222" name="Ink 222">
                <a:extLst>
                  <a:ext uri="{FF2B5EF4-FFF2-40B4-BE49-F238E27FC236}">
                    <a16:creationId xmlns:a16="http://schemas.microsoft.com/office/drawing/2014/main" id="{F50DF815-D79D-4320-9A82-4C7E555A836C}"/>
                  </a:ext>
                </a:extLst>
              </p14:cNvPr>
              <p14:cNvContentPartPr/>
              <p14:nvPr/>
            </p14:nvContentPartPr>
            <p14:xfrm>
              <a:off x="1646292" y="4732035"/>
              <a:ext cx="1492920" cy="1561680"/>
            </p14:xfrm>
          </p:contentPart>
        </mc:Choice>
        <mc:Fallback>
          <p:pic>
            <p:nvPicPr>
              <p:cNvPr id="222" name="Ink 222">
                <a:extLst>
                  <a:ext uri="{FF2B5EF4-FFF2-40B4-BE49-F238E27FC236}">
                    <a16:creationId xmlns:p14="http://schemas.microsoft.com/office/powerpoint/2010/main" xmlns="" xmlns:a16="http://schemas.microsoft.com/office/drawing/2014/main" id="{F50DF815-D79D-4320-9A82-4C7E555A836C}"/>
                  </a:ext>
                </a:extLst>
              </p:cNvPr>
              <p:cNvPicPr/>
              <p:nvPr/>
            </p:nvPicPr>
            <p:blipFill>
              <a:blip r:embed="rId125" cstate="print"/>
              <a:stretch>
                <a:fillRect/>
              </a:stretch>
            </p:blipFill>
            <p:spPr>
              <a:xfrm>
                <a:off x="1637652" y="4723393"/>
                <a:ext cx="1510560" cy="1579324"/>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6">
            <p14:nvContentPartPr>
              <p14:cNvPr id="229" name="Ink 229">
                <a:extLst>
                  <a:ext uri="{FF2B5EF4-FFF2-40B4-BE49-F238E27FC236}">
                    <a16:creationId xmlns:a16="http://schemas.microsoft.com/office/drawing/2014/main" id="{3E0B2687-183A-47AF-987F-BCC2F1AEFC24}"/>
                  </a:ext>
                </a:extLst>
              </p14:cNvPr>
              <p14:cNvContentPartPr/>
              <p14:nvPr/>
            </p14:nvContentPartPr>
            <p14:xfrm>
              <a:off x="3647172" y="5675595"/>
              <a:ext cx="869040" cy="438120"/>
            </p14:xfrm>
          </p:contentPart>
        </mc:Choice>
        <mc:Fallback>
          <p:pic>
            <p:nvPicPr>
              <p:cNvPr id="229" name="Ink 229">
                <a:extLst>
                  <a:ext uri="{FF2B5EF4-FFF2-40B4-BE49-F238E27FC236}">
                    <a16:creationId xmlns:p14="http://schemas.microsoft.com/office/powerpoint/2010/main" xmlns="" xmlns:a16="http://schemas.microsoft.com/office/drawing/2014/main" id="{3E0B2687-183A-47AF-987F-BCC2F1AEFC24}"/>
                  </a:ext>
                </a:extLst>
              </p:cNvPr>
              <p:cNvPicPr/>
              <p:nvPr/>
            </p:nvPicPr>
            <p:blipFill>
              <a:blip r:embed="rId127" cstate="print"/>
              <a:stretch>
                <a:fillRect/>
              </a:stretch>
            </p:blipFill>
            <p:spPr>
              <a:xfrm>
                <a:off x="3638528" y="5666955"/>
                <a:ext cx="886687" cy="455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8">
            <p14:nvContentPartPr>
              <p14:cNvPr id="232" name="Ink 231">
                <a:extLst>
                  <a:ext uri="{FF2B5EF4-FFF2-40B4-BE49-F238E27FC236}">
                    <a16:creationId xmlns:a16="http://schemas.microsoft.com/office/drawing/2014/main" id="{FFEC95CE-EDBD-40BF-8B71-7442C19929A3}"/>
                  </a:ext>
                </a:extLst>
              </p14:cNvPr>
              <p14:cNvContentPartPr/>
              <p14:nvPr/>
            </p14:nvContentPartPr>
            <p14:xfrm>
              <a:off x="5157012" y="5534115"/>
              <a:ext cx="109800" cy="50040"/>
            </p14:xfrm>
          </p:contentPart>
        </mc:Choice>
        <mc:Fallback>
          <p:pic>
            <p:nvPicPr>
              <p:cNvPr id="232" name="Ink 231">
                <a:extLst>
                  <a:ext uri="{FF2B5EF4-FFF2-40B4-BE49-F238E27FC236}">
                    <a16:creationId xmlns:p14="http://schemas.microsoft.com/office/powerpoint/2010/main" xmlns="" xmlns:a16="http://schemas.microsoft.com/office/drawing/2014/main" id="{FFEC95CE-EDBD-40BF-8B71-7442C19929A3}"/>
                  </a:ext>
                </a:extLst>
              </p:cNvPr>
              <p:cNvPicPr/>
              <p:nvPr/>
            </p:nvPicPr>
            <p:blipFill>
              <a:blip r:embed="rId129" cstate="print"/>
              <a:stretch>
                <a:fillRect/>
              </a:stretch>
            </p:blipFill>
            <p:spPr>
              <a:xfrm>
                <a:off x="5148012" y="5525115"/>
                <a:ext cx="127440" cy="67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0">
            <p14:nvContentPartPr>
              <p14:cNvPr id="240" name="Ink 242">
                <a:extLst>
                  <a:ext uri="{FF2B5EF4-FFF2-40B4-BE49-F238E27FC236}">
                    <a16:creationId xmlns:a16="http://schemas.microsoft.com/office/drawing/2014/main" id="{FE175555-D08A-4434-BF54-84EABB5E8009}"/>
                  </a:ext>
                </a:extLst>
              </p14:cNvPr>
              <p14:cNvContentPartPr/>
              <p14:nvPr/>
            </p14:nvContentPartPr>
            <p14:xfrm>
              <a:off x="5536812" y="5499915"/>
              <a:ext cx="512280" cy="605160"/>
            </p14:xfrm>
          </p:contentPart>
        </mc:Choice>
        <mc:Fallback>
          <p:pic>
            <p:nvPicPr>
              <p:cNvPr id="240" name="Ink 242">
                <a:extLst>
                  <a:ext uri="{FF2B5EF4-FFF2-40B4-BE49-F238E27FC236}">
                    <a16:creationId xmlns:p14="http://schemas.microsoft.com/office/powerpoint/2010/main" xmlns="" xmlns:a16="http://schemas.microsoft.com/office/drawing/2014/main" id="{FE175555-D08A-4434-BF54-84EABB5E8009}"/>
                  </a:ext>
                </a:extLst>
              </p:cNvPr>
              <p:cNvPicPr/>
              <p:nvPr/>
            </p:nvPicPr>
            <p:blipFill>
              <a:blip r:embed="rId131" cstate="print"/>
              <a:stretch>
                <a:fillRect/>
              </a:stretch>
            </p:blipFill>
            <p:spPr>
              <a:xfrm>
                <a:off x="5527812" y="5491275"/>
                <a:ext cx="529920" cy="6228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2">
            <p14:nvContentPartPr>
              <p14:cNvPr id="241" name="Ink 243">
                <a:extLst>
                  <a:ext uri="{FF2B5EF4-FFF2-40B4-BE49-F238E27FC236}">
                    <a16:creationId xmlns:a16="http://schemas.microsoft.com/office/drawing/2014/main" id="{EE952FCF-2800-4601-9CBA-F4A06AADB337}"/>
                  </a:ext>
                </a:extLst>
              </p14:cNvPr>
              <p14:cNvContentPartPr/>
              <p14:nvPr/>
            </p14:nvContentPartPr>
            <p14:xfrm>
              <a:off x="4783692" y="5665515"/>
              <a:ext cx="465120" cy="241920"/>
            </p14:xfrm>
          </p:contentPart>
        </mc:Choice>
        <mc:Fallback>
          <p:pic>
            <p:nvPicPr>
              <p:cNvPr id="241" name="Ink 243">
                <a:extLst>
                  <a:ext uri="{FF2B5EF4-FFF2-40B4-BE49-F238E27FC236}">
                    <a16:creationId xmlns:p14="http://schemas.microsoft.com/office/powerpoint/2010/main" xmlns="" xmlns:a16="http://schemas.microsoft.com/office/drawing/2014/main" id="{EE952FCF-2800-4601-9CBA-F4A06AADB337}"/>
                  </a:ext>
                </a:extLst>
              </p:cNvPr>
              <p:cNvPicPr/>
              <p:nvPr/>
            </p:nvPicPr>
            <p:blipFill>
              <a:blip r:embed="rId133" cstate="print"/>
              <a:stretch>
                <a:fillRect/>
              </a:stretch>
            </p:blipFill>
            <p:spPr>
              <a:xfrm>
                <a:off x="4774692" y="5656862"/>
                <a:ext cx="482760" cy="259586"/>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4">
            <p14:nvContentPartPr>
              <p14:cNvPr id="247" name="Ink 247">
                <a:extLst>
                  <a:ext uri="{FF2B5EF4-FFF2-40B4-BE49-F238E27FC236}">
                    <a16:creationId xmlns:a16="http://schemas.microsoft.com/office/drawing/2014/main" id="{3C565917-52D5-4483-ADC9-7B12B05AC971}"/>
                  </a:ext>
                </a:extLst>
              </p14:cNvPr>
              <p14:cNvContentPartPr/>
              <p14:nvPr/>
            </p14:nvContentPartPr>
            <p14:xfrm>
              <a:off x="6418452" y="5473635"/>
              <a:ext cx="1232280" cy="552240"/>
            </p14:xfrm>
          </p:contentPart>
        </mc:Choice>
        <mc:Fallback>
          <p:pic>
            <p:nvPicPr>
              <p:cNvPr id="247" name="Ink 247">
                <a:extLst>
                  <a:ext uri="{FF2B5EF4-FFF2-40B4-BE49-F238E27FC236}">
                    <a16:creationId xmlns:p14="http://schemas.microsoft.com/office/powerpoint/2010/main" xmlns="" xmlns:a16="http://schemas.microsoft.com/office/drawing/2014/main" id="{3C565917-52D5-4483-ADC9-7B12B05AC971}"/>
                  </a:ext>
                </a:extLst>
              </p:cNvPr>
              <p:cNvPicPr/>
              <p:nvPr/>
            </p:nvPicPr>
            <p:blipFill>
              <a:blip r:embed="rId135" cstate="print"/>
              <a:stretch>
                <a:fillRect/>
              </a:stretch>
            </p:blipFill>
            <p:spPr>
              <a:xfrm>
                <a:off x="6409452" y="5464635"/>
                <a:ext cx="1249920" cy="569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6">
            <p14:nvContentPartPr>
              <p14:cNvPr id="256" name="Ink 256">
                <a:extLst>
                  <a:ext uri="{FF2B5EF4-FFF2-40B4-BE49-F238E27FC236}">
                    <a16:creationId xmlns:a16="http://schemas.microsoft.com/office/drawing/2014/main" id="{2B83C906-EE60-4DF0-B7E3-76B6EC81303C}"/>
                  </a:ext>
                </a:extLst>
              </p14:cNvPr>
              <p14:cNvContentPartPr/>
              <p14:nvPr/>
            </p14:nvContentPartPr>
            <p14:xfrm>
              <a:off x="3859572" y="4856235"/>
              <a:ext cx="1740240" cy="507600"/>
            </p14:xfrm>
          </p:contentPart>
        </mc:Choice>
        <mc:Fallback>
          <p:pic>
            <p:nvPicPr>
              <p:cNvPr id="256" name="Ink 256">
                <a:extLst>
                  <a:ext uri="{FF2B5EF4-FFF2-40B4-BE49-F238E27FC236}">
                    <a16:creationId xmlns:p14="http://schemas.microsoft.com/office/powerpoint/2010/main" xmlns="" xmlns:a16="http://schemas.microsoft.com/office/drawing/2014/main" id="{2B83C906-EE60-4DF0-B7E3-76B6EC81303C}"/>
                  </a:ext>
                </a:extLst>
              </p:cNvPr>
              <p:cNvPicPr/>
              <p:nvPr/>
            </p:nvPicPr>
            <p:blipFill>
              <a:blip r:embed="rId137" cstate="print"/>
              <a:stretch>
                <a:fillRect/>
              </a:stretch>
            </p:blipFill>
            <p:spPr>
              <a:xfrm>
                <a:off x="3850930" y="4847235"/>
                <a:ext cx="1757884" cy="525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8">
            <p14:nvContentPartPr>
              <p14:cNvPr id="6" name="Ink 5">
                <a:extLst>
                  <a:ext uri="{FF2B5EF4-FFF2-40B4-BE49-F238E27FC236}">
                    <a16:creationId xmlns:a16="http://schemas.microsoft.com/office/drawing/2014/main" id="{95263E44-5DAA-4646-B3EA-FA9BB9B66788}"/>
                  </a:ext>
                </a:extLst>
              </p14:cNvPr>
              <p14:cNvContentPartPr/>
              <p14:nvPr/>
            </p14:nvContentPartPr>
            <p14:xfrm>
              <a:off x="2289240" y="824400"/>
              <a:ext cx="6120720" cy="5642640"/>
            </p14:xfrm>
          </p:contentPart>
        </mc:Choice>
        <mc:Fallback>
          <p:pic>
            <p:nvPicPr>
              <p:cNvPr id="6" name="Ink 5">
                <a:extLst>
                  <a:ext uri="{FF2B5EF4-FFF2-40B4-BE49-F238E27FC236}">
                    <a16:creationId xmlns:a16="http://schemas.microsoft.com/office/drawing/2014/main" xmlns="" xmlns:p14="http://schemas.microsoft.com/office/powerpoint/2010/main" id="{95263E44-5DAA-4646-B3EA-FA9BB9B66788}"/>
                  </a:ext>
                </a:extLst>
              </p:cNvPr>
              <p:cNvPicPr/>
              <p:nvPr/>
            </p:nvPicPr>
            <p:blipFill>
              <a:blip r:embed="rId139" cstate="print"/>
              <a:stretch>
                <a:fillRect/>
              </a:stretch>
            </p:blipFill>
            <p:spPr>
              <a:xfrm>
                <a:off x="2279880" y="815040"/>
                <a:ext cx="6139440" cy="5661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40">
            <p14:nvContentPartPr>
              <p14:cNvPr id="7" name="Ink 6">
                <a:extLst>
                  <a:ext uri="{FF2B5EF4-FFF2-40B4-BE49-F238E27FC236}">
                    <a16:creationId xmlns:a16="http://schemas.microsoft.com/office/drawing/2014/main" id="{85B46ABC-DA37-4D7C-B9BF-59BA225085D0}"/>
                  </a:ext>
                </a:extLst>
              </p14:cNvPr>
              <p14:cNvContentPartPr/>
              <p14:nvPr/>
            </p14:nvContentPartPr>
            <p14:xfrm>
              <a:off x="7242480" y="1738800"/>
              <a:ext cx="1142640" cy="680400"/>
            </p14:xfrm>
          </p:contentPart>
        </mc:Choice>
        <mc:Fallback>
          <p:pic>
            <p:nvPicPr>
              <p:cNvPr id="7" name="Ink 6">
                <a:extLst>
                  <a:ext uri="{FF2B5EF4-FFF2-40B4-BE49-F238E27FC236}">
                    <a16:creationId xmlns:a16="http://schemas.microsoft.com/office/drawing/2014/main" xmlns="" xmlns:p14="http://schemas.microsoft.com/office/powerpoint/2010/main" id="{85B46ABC-DA37-4D7C-B9BF-59BA225085D0}"/>
                  </a:ext>
                </a:extLst>
              </p:cNvPr>
              <p:cNvPicPr/>
              <p:nvPr/>
            </p:nvPicPr>
            <p:blipFill>
              <a:blip r:embed="rId141" cstate="print"/>
              <a:stretch>
                <a:fillRect/>
              </a:stretch>
            </p:blipFill>
            <p:spPr>
              <a:xfrm>
                <a:off x="7233120" y="1729440"/>
                <a:ext cx="1161360" cy="699120"/>
              </a:xfrm>
              <a:prstGeom prst="rect">
                <a:avLst/>
              </a:prstGeom>
            </p:spPr>
          </p:pic>
        </mc:Fallback>
      </mc:AlternateContent>
    </p:spTree>
    <p:extLst>
      <p:ext uri="{BB962C8B-B14F-4D97-AF65-F5344CB8AC3E}">
        <p14:creationId xmlns:p14="http://schemas.microsoft.com/office/powerpoint/2010/main" xmlns="" val="2639141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F81F9-8431-495F-9ECE-77C7D8476F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A84B81A-FC7F-4DC2-908C-7A3AB1954C0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C85280D4-5BDF-47DC-816C-A5AD80EC0B91}"/>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B36BBCE0-767D-4EE4-9D42-29E4C02BB931}"/>
              </a:ext>
            </a:extLst>
          </p:cNvPr>
          <p:cNvSpPr>
            <a:spLocks noGrp="1"/>
          </p:cNvSpPr>
          <p:nvPr>
            <p:ph type="sldNum" sz="quarter" idx="12"/>
          </p:nvPr>
        </p:nvSpPr>
        <p:spPr/>
        <p:txBody>
          <a:bodyPr/>
          <a:lstStyle/>
          <a:p>
            <a:fld id="{3222BCFA-7D94-401A-AE6A-021CA7618D8F}" type="slidenum">
              <a:rPr lang="en-US" smtClean="0"/>
              <a:pPr/>
              <a:t>27</a:t>
            </a:fld>
            <a:endParaRPr lang="en-US"/>
          </a:p>
        </p:txBody>
      </p:sp>
      <mc:AlternateContent xmlns:mc="http://schemas.openxmlformats.org/markup-compatibility/2006">
        <mc:Choice xmlns:p14="http://schemas.microsoft.com/office/powerpoint/2010/main" xmlns="" Requires="p14">
          <p:contentPart p14:bwMode="auto" r:id="rId2">
            <p14:nvContentPartPr>
              <p14:cNvPr id="307" name="Ink 307">
                <a:extLst>
                  <a:ext uri="{FF2B5EF4-FFF2-40B4-BE49-F238E27FC236}">
                    <a16:creationId xmlns:a16="http://schemas.microsoft.com/office/drawing/2014/main" id="{95086DD0-2A2C-44A1-A41C-0049AFCDF866}"/>
                  </a:ext>
                </a:extLst>
              </p14:cNvPr>
              <p14:cNvContentPartPr/>
              <p14:nvPr/>
            </p14:nvContentPartPr>
            <p14:xfrm>
              <a:off x="269652" y="1988835"/>
              <a:ext cx="8954280" cy="4895640"/>
            </p14:xfrm>
          </p:contentPart>
        </mc:Choice>
        <mc:Fallback>
          <p:pic>
            <p:nvPicPr>
              <p:cNvPr id="307" name="Ink 307">
                <a:extLst>
                  <a:ext uri="{FF2B5EF4-FFF2-40B4-BE49-F238E27FC236}">
                    <a16:creationId xmlns:p14="http://schemas.microsoft.com/office/powerpoint/2010/main" xmlns="" xmlns:a16="http://schemas.microsoft.com/office/drawing/2014/main" id="{95086DD0-2A2C-44A1-A41C-0049AFCDF866}"/>
                  </a:ext>
                </a:extLst>
              </p:cNvPr>
              <p:cNvPicPr/>
              <p:nvPr/>
            </p:nvPicPr>
            <p:blipFill>
              <a:blip r:embed="rId3" cstate="print"/>
              <a:stretch>
                <a:fillRect/>
              </a:stretch>
            </p:blipFill>
            <p:spPr>
              <a:xfrm>
                <a:off x="260652" y="1979836"/>
                <a:ext cx="8971920" cy="4913279"/>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6" name="Ink 5">
                <a:extLst>
                  <a:ext uri="{FF2B5EF4-FFF2-40B4-BE49-F238E27FC236}">
                    <a16:creationId xmlns:a16="http://schemas.microsoft.com/office/drawing/2014/main" id="{80A06E97-EE6D-4883-8F8F-98673D7BDA19}"/>
                  </a:ext>
                </a:extLst>
              </p14:cNvPr>
              <p14:cNvContentPartPr/>
              <p14:nvPr/>
            </p14:nvContentPartPr>
            <p14:xfrm>
              <a:off x="870120" y="429840"/>
              <a:ext cx="5972760" cy="1199520"/>
            </p14:xfrm>
          </p:contentPart>
        </mc:Choice>
        <mc:Fallback>
          <p:pic>
            <p:nvPicPr>
              <p:cNvPr id="6" name="Ink 5">
                <a:extLst>
                  <a:ext uri="{FF2B5EF4-FFF2-40B4-BE49-F238E27FC236}">
                    <a16:creationId xmlns:a16="http://schemas.microsoft.com/office/drawing/2014/main" xmlns="" xmlns:p14="http://schemas.microsoft.com/office/powerpoint/2010/main" id="{80A06E97-EE6D-4883-8F8F-98673D7BDA19}"/>
                  </a:ext>
                </a:extLst>
              </p:cNvPr>
              <p:cNvPicPr/>
              <p:nvPr/>
            </p:nvPicPr>
            <p:blipFill>
              <a:blip r:embed="rId5" cstate="print"/>
              <a:stretch>
                <a:fillRect/>
              </a:stretch>
            </p:blipFill>
            <p:spPr>
              <a:xfrm>
                <a:off x="860760" y="420480"/>
                <a:ext cx="5991480" cy="1218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7" name="Ink 6">
                <a:extLst>
                  <a:ext uri="{FF2B5EF4-FFF2-40B4-BE49-F238E27FC236}">
                    <a16:creationId xmlns:a16="http://schemas.microsoft.com/office/drawing/2014/main" id="{97982FB4-6B43-4F44-BD10-B548E877A11C}"/>
                  </a:ext>
                </a:extLst>
              </p14:cNvPr>
              <p14:cNvContentPartPr/>
              <p14:nvPr/>
            </p14:nvContentPartPr>
            <p14:xfrm>
              <a:off x="3682440" y="5802840"/>
              <a:ext cx="1260720" cy="1143360"/>
            </p14:xfrm>
          </p:contentPart>
        </mc:Choice>
        <mc:Fallback>
          <p:pic>
            <p:nvPicPr>
              <p:cNvPr id="7" name="Ink 6">
                <a:extLst>
                  <a:ext uri="{FF2B5EF4-FFF2-40B4-BE49-F238E27FC236}">
                    <a16:creationId xmlns:a16="http://schemas.microsoft.com/office/drawing/2014/main" xmlns="" xmlns:p14="http://schemas.microsoft.com/office/powerpoint/2010/main" id="{97982FB4-6B43-4F44-BD10-B548E877A11C}"/>
                  </a:ext>
                </a:extLst>
              </p:cNvPr>
              <p:cNvPicPr/>
              <p:nvPr/>
            </p:nvPicPr>
            <p:blipFill>
              <a:blip r:embed="rId7" cstate="print"/>
              <a:stretch>
                <a:fillRect/>
              </a:stretch>
            </p:blipFill>
            <p:spPr>
              <a:xfrm>
                <a:off x="3673080" y="5793480"/>
                <a:ext cx="1279440" cy="1162080"/>
              </a:xfrm>
              <a:prstGeom prst="rect">
                <a:avLst/>
              </a:prstGeom>
            </p:spPr>
          </p:pic>
        </mc:Fallback>
      </mc:AlternateContent>
    </p:spTree>
    <p:extLst>
      <p:ext uri="{BB962C8B-B14F-4D97-AF65-F5344CB8AC3E}">
        <p14:creationId xmlns:p14="http://schemas.microsoft.com/office/powerpoint/2010/main" xmlns="" val="1648603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a:solidFill>
                  <a:srgbClr val="0070C0"/>
                </a:solidFill>
              </a:rPr>
              <a:t>4</a:t>
            </a:r>
            <a:r>
              <a:rPr kumimoji="0" lang="en-US" sz="2800" b="0" i="0" u="none" strike="noStrike" kern="1200" cap="none" spc="0" normalizeH="0" baseline="0" noProof="0" dirty="0">
                <a:ln>
                  <a:noFill/>
                </a:ln>
                <a:solidFill>
                  <a:srgbClr val="0070C0"/>
                </a:solidFill>
                <a:effectLst/>
                <a:uLnTx/>
                <a:uFillTx/>
                <a:latin typeface="+mn-lt"/>
                <a:ea typeface="+mn-ea"/>
                <a:cs typeface="+mn-cs"/>
              </a:rPr>
              <a:t>. </a:t>
            </a:r>
            <a:r>
              <a:rPr kumimoji="0" lang="en-US" sz="2800" b="0" i="0" u="none" strike="noStrike" kern="1200" cap="none" spc="0" normalizeH="0" baseline="0" noProof="0" dirty="0" err="1">
                <a:ln>
                  <a:noFill/>
                </a:ln>
                <a:solidFill>
                  <a:srgbClr val="0070C0"/>
                </a:solidFill>
                <a:effectLst/>
                <a:uLnTx/>
                <a:uFillTx/>
                <a:latin typeface="+mn-lt"/>
                <a:ea typeface="+mn-ea"/>
                <a:cs typeface="+mn-cs"/>
              </a:rPr>
              <a:t>Tái</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sử</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dụng</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tần</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số</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và</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phân</a:t>
            </a:r>
            <a:r>
              <a:rPr kumimoji="0" lang="en-US" sz="2800" b="0" i="0" u="none" strike="noStrike" kern="1200" cap="none" spc="0" normalizeH="0" noProof="0" dirty="0">
                <a:ln>
                  <a:noFill/>
                </a:ln>
                <a:solidFill>
                  <a:srgbClr val="0070C0"/>
                </a:solidFill>
                <a:effectLst/>
                <a:uLnTx/>
                <a:uFillTx/>
                <a:latin typeface="+mn-lt"/>
                <a:ea typeface="+mn-ea"/>
                <a:cs typeface="+mn-cs"/>
              </a:rPr>
              <a:t> chia </a:t>
            </a:r>
            <a:r>
              <a:rPr kumimoji="0" lang="en-US" sz="2800" b="0" i="0" u="none" strike="noStrike" kern="1200" cap="none" spc="0" normalizeH="0" noProof="0" dirty="0" err="1">
                <a:ln>
                  <a:noFill/>
                </a:ln>
                <a:solidFill>
                  <a:srgbClr val="0070C0"/>
                </a:solidFill>
                <a:effectLst/>
                <a:uLnTx/>
                <a:uFillTx/>
                <a:latin typeface="+mn-lt"/>
                <a:ea typeface="+mn-ea"/>
                <a:cs typeface="+mn-cs"/>
              </a:rPr>
              <a:t>kênh</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truyền</a:t>
            </a:r>
            <a:endParaRPr kumimoji="0" lang="en-US" sz="2800" b="0" i="0" u="none" strike="noStrike" kern="1200" cap="none" spc="0" normalizeH="0" noProof="0" dirty="0">
              <a:ln>
                <a:noFill/>
              </a:ln>
              <a:solidFill>
                <a:srgbClr val="0070C0"/>
              </a:solidFill>
              <a:effectLst/>
              <a:uLnTx/>
              <a:uFillTx/>
              <a:latin typeface="+mn-lt"/>
              <a:ea typeface="+mn-ea"/>
              <a:cs typeface="+mn-cs"/>
            </a:endParaRPr>
          </a:p>
          <a:p>
            <a:pPr marL="457200" lvl="0" indent="-457200" algn="just">
              <a:lnSpc>
                <a:spcPct val="150000"/>
              </a:lnSpc>
              <a:spcBef>
                <a:spcPct val="20000"/>
              </a:spcBef>
              <a:buFont typeface="Arial" panose="020B0604020202020204" pitchFamily="34" charset="0"/>
              <a:buChar char="•"/>
              <a:defRPr/>
            </a:pPr>
            <a:r>
              <a:rPr lang="en-US" sz="2400" b="1" dirty="0"/>
              <a:t>Fixed channel assignment</a:t>
            </a:r>
            <a:r>
              <a:rPr lang="en-US" sz="2400" dirty="0"/>
              <a:t>: each cell is assigned a specific number of channels and the frequencies of these channels are set</a:t>
            </a:r>
          </a:p>
          <a:p>
            <a:pPr marL="914400" lvl="1" indent="-457200" algn="just">
              <a:lnSpc>
                <a:spcPct val="150000"/>
              </a:lnSpc>
              <a:spcBef>
                <a:spcPct val="20000"/>
              </a:spcBef>
              <a:buFont typeface="Wingdings" panose="05000000000000000000" pitchFamily="2" charset="2"/>
              <a:buChar char="§"/>
              <a:defRPr/>
            </a:pPr>
            <a:r>
              <a:rPr lang="en-US" sz="2000" dirty="0"/>
              <a:t>Any call attempts in a cell after all channels of that cell become occupied gets BLOCKED</a:t>
            </a:r>
          </a:p>
          <a:p>
            <a:pPr marL="914400" lvl="1" indent="-457200" algn="just">
              <a:lnSpc>
                <a:spcPct val="150000"/>
              </a:lnSpc>
              <a:spcBef>
                <a:spcPct val="20000"/>
              </a:spcBef>
              <a:buFont typeface="Wingdings" panose="05000000000000000000" pitchFamily="2" charset="2"/>
              <a:buChar char="§"/>
              <a:defRPr/>
            </a:pPr>
            <a:r>
              <a:rPr kumimoji="0" lang="en-US" sz="2000" b="0" i="0" u="none" strike="noStrike" kern="1200" cap="none" spc="0" normalizeH="0" baseline="0" noProof="0" dirty="0">
                <a:ln>
                  <a:noFill/>
                </a:ln>
                <a:effectLst/>
                <a:uLnTx/>
                <a:uFillTx/>
              </a:rPr>
              <a:t>Simple</a:t>
            </a:r>
          </a:p>
          <a:p>
            <a:pPr marL="914400" lvl="1" indent="-457200" algn="just">
              <a:lnSpc>
                <a:spcPct val="150000"/>
              </a:lnSpc>
              <a:spcBef>
                <a:spcPct val="20000"/>
              </a:spcBef>
              <a:buFont typeface="Wingdings" panose="05000000000000000000" pitchFamily="2" charset="2"/>
              <a:buChar char="§"/>
              <a:defRPr/>
            </a:pPr>
            <a:r>
              <a:rPr lang="en-US" sz="2000" dirty="0"/>
              <a:t>Borrowing strategy: Cells in this strategy are allowed to borrow channels from adjacent cells, which is monitored by MSC</a:t>
            </a:r>
            <a:endParaRPr kumimoji="0" lang="en-US" sz="2000" b="0" i="0" u="none" strike="noStrike" kern="1200" cap="none" spc="0" normalizeH="0" baseline="0" noProof="0" dirty="0">
              <a:ln>
                <a:noFill/>
              </a:ln>
              <a:effectLst/>
              <a:uLnTx/>
              <a:uFillTx/>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28</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B22F0F8A-CF55-42A8-8202-386D3FBC1827}"/>
                  </a:ext>
                </a:extLst>
              </p14:cNvPr>
              <p14:cNvContentPartPr/>
              <p14:nvPr/>
            </p14:nvContentPartPr>
            <p14:xfrm>
              <a:off x="1168932" y="2380515"/>
              <a:ext cx="2356200" cy="162000"/>
            </p14:xfrm>
          </p:contentPart>
        </mc:Choice>
        <mc:Fallback>
          <p:pic>
            <p:nvPicPr>
              <p:cNvPr id="3" name="Ink 2">
                <a:extLst>
                  <a:ext uri="{FF2B5EF4-FFF2-40B4-BE49-F238E27FC236}">
                    <a16:creationId xmlns:p14="http://schemas.microsoft.com/office/powerpoint/2010/main" xmlns="" xmlns:a16="http://schemas.microsoft.com/office/drawing/2014/main" id="{B22F0F8A-CF55-42A8-8202-386D3FBC1827}"/>
                  </a:ext>
                </a:extLst>
              </p:cNvPr>
              <p:cNvPicPr/>
              <p:nvPr/>
            </p:nvPicPr>
            <p:blipFill>
              <a:blip r:embed="rId3" cstate="print"/>
              <a:stretch>
                <a:fillRect/>
              </a:stretch>
            </p:blipFill>
            <p:spPr>
              <a:xfrm>
                <a:off x="1160292" y="2371875"/>
                <a:ext cx="2373840" cy="179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568ED7EC-B9F0-41FE-A15A-F24F7A6F2995}"/>
                  </a:ext>
                </a:extLst>
              </p14:cNvPr>
              <p14:cNvContentPartPr/>
              <p14:nvPr/>
            </p14:nvContentPartPr>
            <p14:xfrm>
              <a:off x="4897812" y="3003675"/>
              <a:ext cx="2080440" cy="39960"/>
            </p14:xfrm>
          </p:contentPart>
        </mc:Choice>
        <mc:Fallback>
          <p:pic>
            <p:nvPicPr>
              <p:cNvPr id="7" name="Ink 6">
                <a:extLst>
                  <a:ext uri="{FF2B5EF4-FFF2-40B4-BE49-F238E27FC236}">
                    <a16:creationId xmlns:p14="http://schemas.microsoft.com/office/powerpoint/2010/main" xmlns="" xmlns:a16="http://schemas.microsoft.com/office/drawing/2014/main" id="{568ED7EC-B9F0-41FE-A15A-F24F7A6F2995}"/>
                  </a:ext>
                </a:extLst>
              </p:cNvPr>
              <p:cNvPicPr/>
              <p:nvPr/>
            </p:nvPicPr>
            <p:blipFill>
              <a:blip r:embed="rId5" cstate="print"/>
              <a:stretch>
                <a:fillRect/>
              </a:stretch>
            </p:blipFill>
            <p:spPr>
              <a:xfrm>
                <a:off x="4889172" y="2995035"/>
                <a:ext cx="2098080" cy="57600"/>
              </a:xfrm>
              <a:prstGeom prst="rect">
                <a:avLst/>
              </a:prstGeom>
            </p:spPr>
          </p:pic>
        </mc:Fallback>
      </mc:AlternateContent>
    </p:spTree>
    <p:extLst>
      <p:ext uri="{BB962C8B-B14F-4D97-AF65-F5344CB8AC3E}">
        <p14:creationId xmlns:p14="http://schemas.microsoft.com/office/powerpoint/2010/main" xmlns="" val="54024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a:solidFill>
                  <a:srgbClr val="0070C0"/>
                </a:solidFill>
              </a:rPr>
              <a:t>4</a:t>
            </a:r>
            <a:r>
              <a:rPr kumimoji="0" lang="en-US" sz="2800" b="0" i="0" u="none" strike="noStrike" kern="1200" cap="none" spc="0" normalizeH="0" baseline="0" noProof="0" dirty="0">
                <a:ln>
                  <a:noFill/>
                </a:ln>
                <a:solidFill>
                  <a:srgbClr val="0070C0"/>
                </a:solidFill>
                <a:effectLst/>
                <a:uLnTx/>
                <a:uFillTx/>
                <a:latin typeface="+mn-lt"/>
                <a:ea typeface="+mn-ea"/>
                <a:cs typeface="+mn-cs"/>
              </a:rPr>
              <a:t>. </a:t>
            </a:r>
            <a:r>
              <a:rPr kumimoji="0" lang="en-US" sz="2800" b="0" i="0" u="none" strike="noStrike" kern="1200" cap="none" spc="0" normalizeH="0" baseline="0" noProof="0" dirty="0" err="1">
                <a:ln>
                  <a:noFill/>
                </a:ln>
                <a:solidFill>
                  <a:srgbClr val="0070C0"/>
                </a:solidFill>
                <a:effectLst/>
                <a:uLnTx/>
                <a:uFillTx/>
                <a:latin typeface="+mn-lt"/>
                <a:ea typeface="+mn-ea"/>
                <a:cs typeface="+mn-cs"/>
              </a:rPr>
              <a:t>Tái</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sử</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dụng</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tần</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số</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và</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phân</a:t>
            </a:r>
            <a:r>
              <a:rPr kumimoji="0" lang="en-US" sz="2800" b="0" i="0" u="none" strike="noStrike" kern="1200" cap="none" spc="0" normalizeH="0" noProof="0" dirty="0">
                <a:ln>
                  <a:noFill/>
                </a:ln>
                <a:solidFill>
                  <a:srgbClr val="0070C0"/>
                </a:solidFill>
                <a:effectLst/>
                <a:uLnTx/>
                <a:uFillTx/>
                <a:latin typeface="+mn-lt"/>
                <a:ea typeface="+mn-ea"/>
                <a:cs typeface="+mn-cs"/>
              </a:rPr>
              <a:t> chia </a:t>
            </a:r>
            <a:r>
              <a:rPr kumimoji="0" lang="en-US" sz="2800" b="0" i="0" u="none" strike="noStrike" kern="1200" cap="none" spc="0" normalizeH="0" noProof="0" dirty="0" err="1">
                <a:ln>
                  <a:noFill/>
                </a:ln>
                <a:solidFill>
                  <a:srgbClr val="0070C0"/>
                </a:solidFill>
                <a:effectLst/>
                <a:uLnTx/>
                <a:uFillTx/>
                <a:latin typeface="+mn-lt"/>
                <a:ea typeface="+mn-ea"/>
                <a:cs typeface="+mn-cs"/>
              </a:rPr>
              <a:t>kênh</a:t>
            </a:r>
            <a:r>
              <a:rPr kumimoji="0" lang="en-US" sz="2800" b="0" i="0" u="none" strike="noStrike" kern="1200" cap="none" spc="0" normalizeH="0" noProof="0" dirty="0">
                <a:ln>
                  <a:noFill/>
                </a:ln>
                <a:solidFill>
                  <a:srgbClr val="0070C0"/>
                </a:solidFill>
                <a:effectLst/>
                <a:uLnTx/>
                <a:uFillTx/>
                <a:latin typeface="+mn-lt"/>
                <a:ea typeface="+mn-ea"/>
                <a:cs typeface="+mn-cs"/>
              </a:rPr>
              <a:t> </a:t>
            </a:r>
            <a:r>
              <a:rPr kumimoji="0" lang="en-US" sz="2800" b="0" i="0" u="none" strike="noStrike" kern="1200" cap="none" spc="0" normalizeH="0" noProof="0" dirty="0" err="1">
                <a:ln>
                  <a:noFill/>
                </a:ln>
                <a:solidFill>
                  <a:srgbClr val="0070C0"/>
                </a:solidFill>
                <a:effectLst/>
                <a:uLnTx/>
                <a:uFillTx/>
                <a:latin typeface="+mn-lt"/>
                <a:ea typeface="+mn-ea"/>
                <a:cs typeface="+mn-cs"/>
              </a:rPr>
              <a:t>truyền</a:t>
            </a:r>
            <a:endParaRPr kumimoji="0" lang="en-US" sz="2800" b="0" i="0" u="none" strike="noStrike" kern="1200" cap="none" spc="0" normalizeH="0" noProof="0" dirty="0">
              <a:ln>
                <a:noFill/>
              </a:ln>
              <a:solidFill>
                <a:srgbClr val="0070C0"/>
              </a:solidFill>
              <a:effectLst/>
              <a:uLnTx/>
              <a:uFillTx/>
              <a:latin typeface="+mn-lt"/>
              <a:ea typeface="+mn-ea"/>
              <a:cs typeface="+mn-cs"/>
            </a:endParaRPr>
          </a:p>
          <a:p>
            <a:pPr marL="457200" lvl="0" indent="-457200" algn="just">
              <a:lnSpc>
                <a:spcPct val="150000"/>
              </a:lnSpc>
              <a:spcBef>
                <a:spcPct val="20000"/>
              </a:spcBef>
              <a:buFont typeface="Arial" panose="020B0604020202020204" pitchFamily="34" charset="0"/>
              <a:buChar char="•"/>
              <a:defRPr/>
            </a:pPr>
            <a:r>
              <a:rPr lang="en-US" sz="2400" b="1" dirty="0"/>
              <a:t>Dynamic channel assignment</a:t>
            </a:r>
            <a:r>
              <a:rPr lang="en-US" sz="2400" dirty="0"/>
              <a:t>: any channel can be allocated to any desired cell during the operation of the system</a:t>
            </a:r>
          </a:p>
          <a:p>
            <a:pPr marL="914400" lvl="1" indent="-457200" algn="just">
              <a:lnSpc>
                <a:spcPct val="150000"/>
              </a:lnSpc>
              <a:spcBef>
                <a:spcPct val="20000"/>
              </a:spcBef>
              <a:buFont typeface="Wingdings" panose="05000000000000000000" pitchFamily="2" charset="2"/>
              <a:buChar char="§"/>
              <a:defRPr/>
            </a:pPr>
            <a:r>
              <a:rPr lang="en-US" sz="2000" dirty="0"/>
              <a:t>MSC monitors all cells and all channels</a:t>
            </a:r>
          </a:p>
          <a:p>
            <a:pPr marL="914400" lvl="1" indent="-457200" algn="just">
              <a:lnSpc>
                <a:spcPct val="150000"/>
              </a:lnSpc>
              <a:spcBef>
                <a:spcPct val="20000"/>
              </a:spcBef>
              <a:buFont typeface="Wingdings" panose="05000000000000000000" pitchFamily="2" charset="2"/>
              <a:buChar char="§"/>
              <a:defRPr/>
            </a:pPr>
            <a:r>
              <a:rPr lang="en-US" sz="2000" dirty="0"/>
              <a:t>Higher capacity (less blocking), huge computational power</a:t>
            </a:r>
          </a:p>
          <a:p>
            <a:pPr marL="914400" lvl="1" indent="-457200" algn="just">
              <a:lnSpc>
                <a:spcPct val="150000"/>
              </a:lnSpc>
              <a:spcBef>
                <a:spcPct val="20000"/>
              </a:spcBef>
              <a:buFont typeface="Wingdings" panose="05000000000000000000" pitchFamily="2" charset="2"/>
              <a:buChar char="§"/>
              <a:defRPr/>
            </a:pPr>
            <a:r>
              <a:rPr lang="en-US" sz="2000" dirty="0"/>
              <a:t>MSC collects real‐time data of channel occupancy, traffic distribution, and radio signal strengths indicators (RSSI).</a:t>
            </a:r>
            <a:endParaRPr kumimoji="0" lang="en-US" sz="2000" b="0" i="0" u="none" strike="noStrike" kern="1200" cap="none" spc="0" normalizeH="0" baseline="0" noProof="0" dirty="0">
              <a:ln>
                <a:noFill/>
              </a:ln>
              <a:effectLst/>
              <a:uLnTx/>
              <a:uFillTx/>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29</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2">
            <p14:nvContentPartPr>
              <p14:cNvPr id="3" name="Ink 2">
                <a:extLst>
                  <a:ext uri="{FF2B5EF4-FFF2-40B4-BE49-F238E27FC236}">
                    <a16:creationId xmlns:a16="http://schemas.microsoft.com/office/drawing/2014/main" id="{C06B82D7-A17C-4217-815E-7A8E03B4A6AD}"/>
                  </a:ext>
                </a:extLst>
              </p14:cNvPr>
              <p14:cNvContentPartPr/>
              <p14:nvPr/>
            </p14:nvContentPartPr>
            <p14:xfrm>
              <a:off x="1372332" y="2956875"/>
              <a:ext cx="926640" cy="644760"/>
            </p14:xfrm>
          </p:contentPart>
        </mc:Choice>
        <mc:Fallback>
          <p:pic>
            <p:nvPicPr>
              <p:cNvPr id="3" name="Ink 2">
                <a:extLst>
                  <a:ext uri="{FF2B5EF4-FFF2-40B4-BE49-F238E27FC236}">
                    <a16:creationId xmlns:p14="http://schemas.microsoft.com/office/powerpoint/2010/main" xmlns="" xmlns:a16="http://schemas.microsoft.com/office/drawing/2014/main" id="{C06B82D7-A17C-4217-815E-7A8E03B4A6AD}"/>
                  </a:ext>
                </a:extLst>
              </p:cNvPr>
              <p:cNvPicPr/>
              <p:nvPr/>
            </p:nvPicPr>
            <p:blipFill>
              <a:blip r:embed="rId3" cstate="print"/>
              <a:stretch>
                <a:fillRect/>
              </a:stretch>
            </p:blipFill>
            <p:spPr>
              <a:xfrm>
                <a:off x="1363332" y="2948235"/>
                <a:ext cx="944280" cy="662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17" name="Ink 17">
                <a:extLst>
                  <a:ext uri="{FF2B5EF4-FFF2-40B4-BE49-F238E27FC236}">
                    <a16:creationId xmlns:a16="http://schemas.microsoft.com/office/drawing/2014/main" id="{005034BC-8D25-40F9-B58B-891243CF6346}"/>
                  </a:ext>
                </a:extLst>
              </p14:cNvPr>
              <p14:cNvContentPartPr/>
              <p14:nvPr/>
            </p14:nvContentPartPr>
            <p14:xfrm>
              <a:off x="853932" y="1729275"/>
              <a:ext cx="4375440" cy="934200"/>
            </p14:xfrm>
          </p:contentPart>
        </mc:Choice>
        <mc:Fallback>
          <p:pic>
            <p:nvPicPr>
              <p:cNvPr id="17" name="Ink 17">
                <a:extLst>
                  <a:ext uri="{FF2B5EF4-FFF2-40B4-BE49-F238E27FC236}">
                    <a16:creationId xmlns:p14="http://schemas.microsoft.com/office/powerpoint/2010/main" xmlns="" xmlns:a16="http://schemas.microsoft.com/office/drawing/2014/main" id="{005034BC-8D25-40F9-B58B-891243CF6346}"/>
                  </a:ext>
                </a:extLst>
              </p:cNvPr>
              <p:cNvPicPr/>
              <p:nvPr/>
            </p:nvPicPr>
            <p:blipFill>
              <a:blip r:embed="rId5" cstate="print"/>
              <a:stretch>
                <a:fillRect/>
              </a:stretch>
            </p:blipFill>
            <p:spPr>
              <a:xfrm>
                <a:off x="844931" y="1720635"/>
                <a:ext cx="4393081" cy="951840"/>
              </a:xfrm>
              <a:prstGeom prst="rect">
                <a:avLst/>
              </a:prstGeom>
            </p:spPr>
          </p:pic>
        </mc:Fallback>
      </mc:AlternateContent>
    </p:spTree>
    <p:extLst>
      <p:ext uri="{BB962C8B-B14F-4D97-AF65-F5344CB8AC3E}">
        <p14:creationId xmlns:p14="http://schemas.microsoft.com/office/powerpoint/2010/main" xmlns="" val="89306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
        <p:nvSpPr>
          <p:cNvPr id="3" name="Content Placeholder 2"/>
          <p:cNvSpPr>
            <a:spLocks noGrp="1"/>
          </p:cNvSpPr>
          <p:nvPr>
            <p:ph idx="1"/>
          </p:nvPr>
        </p:nvSpPr>
        <p:spPr>
          <a:xfrm>
            <a:off x="457200" y="1340768"/>
            <a:ext cx="8229600" cy="4785395"/>
          </a:xfrm>
        </p:spPr>
        <p:txBody>
          <a:bodyPr/>
          <a:lstStyle/>
          <a:p>
            <a:pPr>
              <a:buNone/>
            </a:pPr>
            <a:r>
              <a:rPr lang="en-US" dirty="0">
                <a:solidFill>
                  <a:srgbClr val="0070C0"/>
                </a:solidFill>
              </a:rPr>
              <a:t>1. </a:t>
            </a:r>
            <a:r>
              <a:rPr lang="en-US" dirty="0" err="1">
                <a:solidFill>
                  <a:srgbClr val="0070C0"/>
                </a:solidFill>
              </a:rPr>
              <a:t>Lịch</a:t>
            </a:r>
            <a:r>
              <a:rPr lang="en-US" dirty="0">
                <a:solidFill>
                  <a:srgbClr val="0070C0"/>
                </a:solidFill>
              </a:rPr>
              <a:t> </a:t>
            </a:r>
            <a:r>
              <a:rPr lang="en-US" dirty="0" err="1">
                <a:solidFill>
                  <a:srgbClr val="0070C0"/>
                </a:solidFill>
              </a:rPr>
              <a:t>sử</a:t>
            </a:r>
            <a:r>
              <a:rPr lang="en-US" dirty="0">
                <a:solidFill>
                  <a:srgbClr val="0070C0"/>
                </a:solidFill>
              </a:rPr>
              <a:t> </a:t>
            </a:r>
            <a:r>
              <a:rPr lang="en-US" dirty="0" err="1">
                <a:solidFill>
                  <a:srgbClr val="0070C0"/>
                </a:solidFill>
              </a:rPr>
              <a:t>phát</a:t>
            </a:r>
            <a:r>
              <a:rPr lang="en-US" dirty="0">
                <a:solidFill>
                  <a:srgbClr val="0070C0"/>
                </a:solidFill>
              </a:rPr>
              <a:t> </a:t>
            </a:r>
            <a:r>
              <a:rPr lang="en-US" dirty="0" err="1">
                <a:solidFill>
                  <a:srgbClr val="0070C0"/>
                </a:solidFill>
              </a:rPr>
              <a:t>triển</a:t>
            </a:r>
            <a:endParaRPr lang="en-US" dirty="0">
              <a:solidFill>
                <a:srgbClr val="0070C0"/>
              </a:solidFill>
            </a:endParaRPr>
          </a:p>
        </p:txBody>
      </p:sp>
      <p:pic>
        <p:nvPicPr>
          <p:cNvPr id="3074" name="Picture 2"/>
          <p:cNvPicPr>
            <a:picLocks noChangeAspect="1" noChangeArrowheads="1"/>
          </p:cNvPicPr>
          <p:nvPr/>
        </p:nvPicPr>
        <p:blipFill>
          <a:blip r:embed="rId2" cstate="print"/>
          <a:srcRect/>
          <a:stretch>
            <a:fillRect/>
          </a:stretch>
        </p:blipFill>
        <p:spPr bwMode="auto">
          <a:xfrm>
            <a:off x="251520" y="2204864"/>
            <a:ext cx="8712968" cy="388168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222BCFA-7D94-401A-AE6A-021CA7618D8F}" type="slidenum">
              <a:rPr lang="en-US" smtClean="0"/>
              <a:pPr/>
              <a:t>3</a:t>
            </a:fld>
            <a:endParaRPr lang="en-US"/>
          </a:p>
        </p:txBody>
      </p:sp>
      <p:sp>
        <p:nvSpPr>
          <p:cNvPr id="7" name="Footer Placeholder 6"/>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C0CD38AA-A990-49F0-8E30-A050D4227122}"/>
                  </a:ext>
                </a:extLst>
              </p14:cNvPr>
              <p14:cNvContentPartPr/>
              <p14:nvPr/>
            </p14:nvContentPartPr>
            <p14:xfrm>
              <a:off x="290520" y="1368360"/>
              <a:ext cx="8602560" cy="2340000"/>
            </p14:xfrm>
          </p:contentPart>
        </mc:Choice>
        <mc:Fallback>
          <p:pic>
            <p:nvPicPr>
              <p:cNvPr id="4" name="Ink 3">
                <a:extLst>
                  <a:ext uri="{FF2B5EF4-FFF2-40B4-BE49-F238E27FC236}">
                    <a16:creationId xmlns:a16="http://schemas.microsoft.com/office/drawing/2014/main" xmlns="" xmlns:p14="http://schemas.microsoft.com/office/powerpoint/2010/main" id="{C0CD38AA-A990-49F0-8E30-A050D4227122}"/>
                  </a:ext>
                </a:extLst>
              </p:cNvPr>
              <p:cNvPicPr/>
              <p:nvPr/>
            </p:nvPicPr>
            <p:blipFill>
              <a:blip r:embed="rId4" cstate="print"/>
              <a:stretch>
                <a:fillRect/>
              </a:stretch>
            </p:blipFill>
            <p:spPr>
              <a:xfrm>
                <a:off x="281160" y="1359000"/>
                <a:ext cx="8621280" cy="2358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8295139D-B087-4F19-83EB-49B6314A3212}"/>
                  </a:ext>
                </a:extLst>
              </p14:cNvPr>
              <p14:cNvContentPartPr/>
              <p14:nvPr/>
            </p14:nvContentPartPr>
            <p14:xfrm>
              <a:off x="2279520" y="1841040"/>
              <a:ext cx="4704480" cy="1270800"/>
            </p14:xfrm>
          </p:contentPart>
        </mc:Choice>
        <mc:Fallback>
          <p:pic>
            <p:nvPicPr>
              <p:cNvPr id="5" name="Ink 4">
                <a:extLst>
                  <a:ext uri="{FF2B5EF4-FFF2-40B4-BE49-F238E27FC236}">
                    <a16:creationId xmlns:a16="http://schemas.microsoft.com/office/drawing/2014/main" xmlns="" xmlns:p14="http://schemas.microsoft.com/office/powerpoint/2010/main" id="{8295139D-B087-4F19-83EB-49B6314A3212}"/>
                  </a:ext>
                </a:extLst>
              </p:cNvPr>
              <p:cNvPicPr/>
              <p:nvPr/>
            </p:nvPicPr>
            <p:blipFill>
              <a:blip r:embed="rId6" cstate="print"/>
              <a:stretch>
                <a:fillRect/>
              </a:stretch>
            </p:blipFill>
            <p:spPr>
              <a:xfrm>
                <a:off x="2270160" y="1831680"/>
                <a:ext cx="4723200" cy="12895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mc:AlternateContent xmlns:mc="http://schemas.openxmlformats.org/markup-compatibility/2006">
        <mc:Choice xmlns:a14="http://schemas.microsoft.com/office/drawing/2010/main" xmlns="" Requires="a14">
          <p:sp>
            <p:nvSpPr>
              <p:cNvPr id="6" name="Content Placeholder 2"/>
              <p:cNvSpPr txBox="1">
                <a:spLocks/>
              </p:cNvSpPr>
              <p:nvPr/>
            </p:nvSpPr>
            <p:spPr>
              <a:xfrm>
                <a:off x="457200" y="1340768"/>
                <a:ext cx="4258816" cy="4785395"/>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rgbClr val="0070C0"/>
                    </a:solidFill>
                    <a:effectLst/>
                    <a:uLnTx/>
                    <a:uFillTx/>
                    <a:latin typeface="+mn-lt"/>
                    <a:ea typeface="+mn-ea"/>
                    <a:cs typeface="+mn-cs"/>
                  </a:rPr>
                  <a:t>5. Handoff</a:t>
                </a:r>
              </a:p>
              <a:p>
                <a:pPr marL="342900" lvl="0" indent="-342900" algn="just">
                  <a:spcBef>
                    <a:spcPct val="20000"/>
                  </a:spcBef>
                  <a:buFont typeface="Arial" panose="020B0604020202020204" pitchFamily="34" charset="0"/>
                  <a:buChar char="•"/>
                  <a:defRPr/>
                </a:pPr>
                <a:r>
                  <a:rPr lang="en-US" sz="2000" dirty="0"/>
                  <a:t>A mobile moves into a different cell while a conversation is in progress</a:t>
                </a:r>
              </a:p>
              <a:p>
                <a:pPr marL="342900" lvl="0" indent="-342900" algn="just">
                  <a:spcBef>
                    <a:spcPct val="20000"/>
                  </a:spcBef>
                  <a:buFont typeface="Arial" panose="020B0604020202020204" pitchFamily="34" charset="0"/>
                  <a:buChar char="•"/>
                  <a:defRPr/>
                </a:pPr>
                <a:r>
                  <a:rPr lang="en-US" sz="2000" dirty="0"/>
                  <a:t>MSC automatically transfers the call to a new channel belonging to the new base station</a:t>
                </a:r>
              </a:p>
              <a:p>
                <a:pPr marL="342900" lvl="0" indent="-342900" algn="just">
                  <a:spcBef>
                    <a:spcPct val="20000"/>
                  </a:spcBef>
                  <a:buFont typeface="Arial" panose="020B0604020202020204" pitchFamily="34" charset="0"/>
                  <a:buChar char="•"/>
                  <a:defRPr/>
                </a:pPr>
                <a:r>
                  <a:rPr lang="en-US" sz="2000" dirty="0"/>
                  <a:t>Handoff is initiated when the power received from the base station of a </a:t>
                </a:r>
                <a:r>
                  <a:rPr lang="en-US" sz="2000" dirty="0" err="1"/>
                  <a:t>neighbouring</a:t>
                </a:r>
                <a:r>
                  <a:rPr lang="en-US" sz="2000" dirty="0"/>
                  <a:t> cell begins to exceed the power received from current base station</a:t>
                </a:r>
              </a:p>
              <a:p>
                <a:pPr marL="342900" lvl="0" indent="-342900" algn="just">
                  <a:spcBef>
                    <a:spcPct val="20000"/>
                  </a:spcBef>
                  <a:buFont typeface="Arial" panose="020B0604020202020204" pitchFamily="34" charset="0"/>
                  <a:buChar char="•"/>
                  <a:defRPr/>
                </a:pPr>
                <a:r>
                  <a:rPr lang="en-US" sz="2000" dirty="0"/>
                  <a:t>It typically requires 1 to 2 seconds for handoff (GSM)</a:t>
                </a:r>
              </a:p>
              <a:p>
                <a:pPr marL="342900" lvl="0" indent="-342900" algn="just">
                  <a:spcBef>
                    <a:spcPct val="20000"/>
                  </a:spcBef>
                  <a:buFont typeface="Arial" panose="020B0604020202020204" pitchFamily="34" charset="0"/>
                  <a:buChar char="•"/>
                  <a:defRPr/>
                </a:pPr>
                <a:r>
                  <a:rPr kumimoji="0" lang="en-US" sz="2000" b="0" i="0" u="none" strike="noStrike" kern="1200" cap="none" spc="0" normalizeH="0" noProof="0" dirty="0">
                    <a:ln>
                      <a:noFill/>
                    </a:ln>
                    <a:solidFill>
                      <a:srgbClr val="0070C0"/>
                    </a:solidFill>
                    <a:effectLst/>
                    <a:uLnTx/>
                    <a:uFillTx/>
                    <a:latin typeface="+mn-lt"/>
                    <a:ea typeface="+mn-ea"/>
                    <a:cs typeface="+mn-cs"/>
                  </a:rPr>
                  <a:t>The mar</a:t>
                </a:r>
                <a:r>
                  <a:rPr lang="en-US" sz="2000" dirty="0">
                    <a:solidFill>
                      <a:srgbClr val="0070C0"/>
                    </a:solidFill>
                  </a:rPr>
                  <a:t>gin </a:t>
                </a:r>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m:t>
                    </m:r>
                  </m:oMath>
                </a14:m>
                <a:r>
                  <a:rPr lang="en-US" sz="2000" dirty="0">
                    <a:solidFill>
                      <a:srgbClr val="0070C0"/>
                    </a:solidFill>
                  </a:rPr>
                  <a:t> should not be too large or too small (0-6 dB)</a:t>
                </a:r>
                <a:endParaRPr kumimoji="0" lang="en-US" sz="2000" b="0" i="0" u="none" strike="noStrike" kern="1200" cap="none" spc="0" normalizeH="0" noProof="0" dirty="0">
                  <a:ln>
                    <a:noFill/>
                  </a:ln>
                  <a:solidFill>
                    <a:srgbClr val="0070C0"/>
                  </a:solidFill>
                  <a:effectLst/>
                  <a:uLnTx/>
                  <a:uFillTx/>
                  <a:latin typeface="+mn-lt"/>
                  <a:ea typeface="+mn-ea"/>
                  <a:cs typeface="+mn-cs"/>
                </a:endParaRPr>
              </a:p>
            </p:txBody>
          </p:sp>
        </mc:Choice>
        <mc:Fallback>
          <p:sp>
            <p:nvSpPr>
              <p:cNvPr id="6" name="Content Placeholder 2"/>
              <p:cNvSpPr txBox="1">
                <a:spLocks noRot="1" noChangeAspect="1" noMove="1" noResize="1" noEditPoints="1" noAdjustHandles="1" noChangeArrowheads="1" noChangeShapeType="1" noTextEdit="1"/>
              </p:cNvSpPr>
              <p:nvPr/>
            </p:nvSpPr>
            <p:spPr>
              <a:xfrm>
                <a:off x="457200" y="1340768"/>
                <a:ext cx="4258816" cy="4785395"/>
              </a:xfrm>
              <a:prstGeom prst="rect">
                <a:avLst/>
              </a:prstGeom>
              <a:blipFill>
                <a:blip r:embed="rId2" cstate="print"/>
                <a:stretch>
                  <a:fillRect l="-2575" t="-1911" r="-1144"/>
                </a:stretch>
              </a:blipFill>
            </p:spPr>
            <p:txBody>
              <a:bodyPr/>
              <a:lstStyle/>
              <a:p>
                <a:r>
                  <a:rPr lang="vi-VN" dirty="0">
                    <a:noFill/>
                  </a:rPr>
                  <a:t> </a:t>
                </a:r>
              </a:p>
            </p:txBody>
          </p:sp>
        </mc:Fallback>
      </mc:AlternateContent>
      <p:sp>
        <p:nvSpPr>
          <p:cNvPr id="4" name="Slide Number Placeholder 3"/>
          <p:cNvSpPr>
            <a:spLocks noGrp="1"/>
          </p:cNvSpPr>
          <p:nvPr>
            <p:ph type="sldNum" sz="quarter" idx="12"/>
          </p:nvPr>
        </p:nvSpPr>
        <p:spPr/>
        <p:txBody>
          <a:bodyPr/>
          <a:lstStyle/>
          <a:p>
            <a:fld id="{3222BCFA-7D94-401A-AE6A-021CA7618D8F}" type="slidenum">
              <a:rPr lang="en-US" smtClean="0"/>
              <a:pPr/>
              <a:t>30</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3" name="Picture 2">
            <a:extLst>
              <a:ext uri="{FF2B5EF4-FFF2-40B4-BE49-F238E27FC236}">
                <a16:creationId xmlns:a16="http://schemas.microsoft.com/office/drawing/2014/main" xmlns="" id="{238D49EE-3E50-49A1-B77C-4058254B2269}"/>
              </a:ext>
            </a:extLst>
          </p:cNvPr>
          <p:cNvPicPr>
            <a:picLocks noChangeAspect="1"/>
          </p:cNvPicPr>
          <p:nvPr/>
        </p:nvPicPr>
        <p:blipFill>
          <a:blip r:embed="rId3" cstate="print"/>
          <a:stretch>
            <a:fillRect/>
          </a:stretch>
        </p:blipFill>
        <p:spPr>
          <a:xfrm>
            <a:off x="4716016" y="1842851"/>
            <a:ext cx="4210929" cy="3893978"/>
          </a:xfrm>
          <a:prstGeom prst="rect">
            <a:avLst/>
          </a:prstGeom>
        </p:spPr>
      </p:pic>
      <p:pic>
        <p:nvPicPr>
          <p:cNvPr id="7" name="Picture 6">
            <a:extLst>
              <a:ext uri="{FF2B5EF4-FFF2-40B4-BE49-F238E27FC236}">
                <a16:creationId xmlns:a16="http://schemas.microsoft.com/office/drawing/2014/main" xmlns="" id="{EFC5831B-CF07-4232-8CC0-63D971539044}"/>
              </a:ext>
            </a:extLst>
          </p:cNvPr>
          <p:cNvPicPr>
            <a:picLocks noChangeAspect="1"/>
          </p:cNvPicPr>
          <p:nvPr/>
        </p:nvPicPr>
        <p:blipFill>
          <a:blip r:embed="rId4" cstate="print"/>
          <a:stretch>
            <a:fillRect/>
          </a:stretch>
        </p:blipFill>
        <p:spPr>
          <a:xfrm>
            <a:off x="5407018" y="5736829"/>
            <a:ext cx="2828925" cy="342900"/>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8" name="Ink 7">
                <a:extLst>
                  <a:ext uri="{FF2B5EF4-FFF2-40B4-BE49-F238E27FC236}">
                    <a16:creationId xmlns:a16="http://schemas.microsoft.com/office/drawing/2014/main" id="{0415784F-40A0-4B41-8C76-284ED74F5E4B}"/>
                  </a:ext>
                </a:extLst>
              </p14:cNvPr>
              <p14:cNvContentPartPr/>
              <p14:nvPr/>
            </p14:nvContentPartPr>
            <p14:xfrm>
              <a:off x="5610960" y="2351160"/>
              <a:ext cx="2767320" cy="2697120"/>
            </p14:xfrm>
          </p:contentPart>
        </mc:Choice>
        <mc:Fallback>
          <p:pic>
            <p:nvPicPr>
              <p:cNvPr id="8" name="Ink 7">
                <a:extLst>
                  <a:ext uri="{FF2B5EF4-FFF2-40B4-BE49-F238E27FC236}">
                    <a16:creationId xmlns:a16="http://schemas.microsoft.com/office/drawing/2014/main" xmlns="" xmlns:p14="http://schemas.microsoft.com/office/powerpoint/2010/main" id="{0415784F-40A0-4B41-8C76-284ED74F5E4B}"/>
                  </a:ext>
                </a:extLst>
              </p:cNvPr>
              <p:cNvPicPr/>
              <p:nvPr/>
            </p:nvPicPr>
            <p:blipFill>
              <a:blip r:embed="rId6" cstate="print"/>
              <a:stretch>
                <a:fillRect/>
              </a:stretch>
            </p:blipFill>
            <p:spPr>
              <a:xfrm>
                <a:off x="5319360" y="2341800"/>
                <a:ext cx="3413160" cy="4035240"/>
              </a:xfrm>
              <a:prstGeom prst="rect">
                <a:avLst/>
              </a:prstGeom>
            </p:spPr>
          </p:pic>
        </mc:Fallback>
      </mc:AlternateContent>
    </p:spTree>
    <p:extLst>
      <p:ext uri="{BB962C8B-B14F-4D97-AF65-F5344CB8AC3E}">
        <p14:creationId xmlns:p14="http://schemas.microsoft.com/office/powerpoint/2010/main" xmlns="" val="4203506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vi-VN" sz="2800" dirty="0">
                <a:solidFill>
                  <a:srgbClr val="0070C0"/>
                </a:solidFill>
              </a:rPr>
              <a:t>Can nhiễu (</a:t>
            </a:r>
            <a:r>
              <a:rPr lang="vi-VN" sz="2800" dirty="0" err="1">
                <a:solidFill>
                  <a:srgbClr val="0070C0"/>
                </a:solidFill>
              </a:rPr>
              <a:t>Interference</a:t>
            </a:r>
            <a:r>
              <a:rPr lang="vi-VN" sz="2800" dirty="0">
                <a:solidFill>
                  <a:srgbClr val="0070C0"/>
                </a:solidFill>
              </a:rPr>
              <a:t>)</a:t>
            </a:r>
            <a:endParaRPr lang="en-US" sz="2800" dirty="0">
              <a:solidFill>
                <a:srgbClr val="0070C0"/>
              </a:solidFill>
            </a:endParaRPr>
          </a:p>
          <a:p>
            <a:pPr marL="514350" indent="-514350">
              <a:buFont typeface="Wingdings" pitchFamily="2" charset="2"/>
              <a:buChar char="v"/>
            </a:pPr>
            <a:r>
              <a:rPr lang="en-US" sz="2400" dirty="0">
                <a:solidFill>
                  <a:srgbClr val="0070C0"/>
                </a:solidFill>
              </a:rPr>
              <a:t>Can </a:t>
            </a:r>
            <a:r>
              <a:rPr lang="en-US" sz="2400" dirty="0" err="1">
                <a:solidFill>
                  <a:srgbClr val="0070C0"/>
                </a:solidFill>
              </a:rPr>
              <a:t>nhiễu</a:t>
            </a:r>
            <a:r>
              <a:rPr lang="en-US" sz="2400" dirty="0">
                <a:solidFill>
                  <a:srgbClr val="0070C0"/>
                </a:solidFill>
              </a:rPr>
              <a:t> </a:t>
            </a:r>
            <a:r>
              <a:rPr lang="en-US" sz="2400" dirty="0" err="1">
                <a:solidFill>
                  <a:srgbClr val="0070C0"/>
                </a:solidFill>
              </a:rPr>
              <a:t>đồng</a:t>
            </a:r>
            <a:r>
              <a:rPr lang="en-US" sz="2400" dirty="0">
                <a:solidFill>
                  <a:srgbClr val="0070C0"/>
                </a:solidFill>
              </a:rPr>
              <a:t> </a:t>
            </a:r>
            <a:r>
              <a:rPr lang="en-US" sz="2400" dirty="0" err="1">
                <a:solidFill>
                  <a:srgbClr val="0070C0"/>
                </a:solidFill>
              </a:rPr>
              <a:t>kênh</a:t>
            </a:r>
            <a:r>
              <a:rPr lang="en-US" sz="2400" dirty="0">
                <a:solidFill>
                  <a:srgbClr val="0070C0"/>
                </a:solidFill>
              </a:rPr>
              <a:t> (co-channel interference)</a:t>
            </a:r>
          </a:p>
          <a:p>
            <a:pPr marL="914400" lvl="1" indent="-514350">
              <a:buFont typeface="Arial" pitchFamily="34" charset="0"/>
              <a:buChar char="•"/>
            </a:pPr>
            <a:r>
              <a:rPr lang="en-US" sz="2000" dirty="0" err="1"/>
              <a:t>Các</a:t>
            </a:r>
            <a:r>
              <a:rPr lang="en-US" sz="2000" dirty="0"/>
              <a:t> cell </a:t>
            </a:r>
            <a:r>
              <a:rPr lang="en-US" sz="2000" dirty="0" err="1"/>
              <a:t>dùng</a:t>
            </a:r>
            <a:r>
              <a:rPr lang="en-US" sz="2000" dirty="0"/>
              <a:t> </a:t>
            </a:r>
            <a:r>
              <a:rPr lang="en-US" sz="2000" dirty="0" err="1"/>
              <a:t>chung</a:t>
            </a:r>
            <a:r>
              <a:rPr lang="en-US" sz="2000" dirty="0"/>
              <a:t> </a:t>
            </a:r>
            <a:r>
              <a:rPr lang="en-US" sz="2000" dirty="0" err="1"/>
              <a:t>tập</a:t>
            </a:r>
            <a:r>
              <a:rPr lang="en-US" sz="2000" dirty="0"/>
              <a:t> </a:t>
            </a:r>
            <a:r>
              <a:rPr lang="en-US" sz="2000" dirty="0" err="1"/>
              <a:t>các</a:t>
            </a:r>
            <a:r>
              <a:rPr lang="en-US" sz="2000" dirty="0"/>
              <a:t> </a:t>
            </a:r>
            <a:r>
              <a:rPr lang="en-US" sz="2000" dirty="0" err="1"/>
              <a:t>tần</a:t>
            </a:r>
            <a:r>
              <a:rPr lang="en-US" sz="2000" dirty="0"/>
              <a:t> </a:t>
            </a:r>
            <a:r>
              <a:rPr lang="en-US" sz="2000" dirty="0" err="1"/>
              <a:t>số</a:t>
            </a:r>
            <a:r>
              <a:rPr lang="en-US" sz="2000" dirty="0"/>
              <a:t>: co-channel cells</a:t>
            </a:r>
          </a:p>
          <a:p>
            <a:pPr marL="914400" lvl="1" indent="-514350">
              <a:buFont typeface="Arial" pitchFamily="34" charset="0"/>
              <a:buChar char="•"/>
            </a:pPr>
            <a:r>
              <a:rPr lang="en-US" sz="2000" dirty="0"/>
              <a:t>Can </a:t>
            </a:r>
            <a:r>
              <a:rPr lang="en-US" sz="2000" dirty="0" err="1"/>
              <a:t>nhiễu</a:t>
            </a:r>
            <a:r>
              <a:rPr lang="en-US" sz="2000" dirty="0"/>
              <a:t> </a:t>
            </a:r>
            <a:r>
              <a:rPr lang="en-US" sz="2000" dirty="0" err="1"/>
              <a:t>giữa</a:t>
            </a:r>
            <a:r>
              <a:rPr lang="en-US" sz="2000" dirty="0"/>
              <a:t> </a:t>
            </a:r>
            <a:r>
              <a:rPr lang="en-US" sz="2000" dirty="0" err="1"/>
              <a:t>các</a:t>
            </a:r>
            <a:r>
              <a:rPr lang="en-US" sz="2000" dirty="0"/>
              <a:t> </a:t>
            </a:r>
            <a:r>
              <a:rPr lang="en-US" sz="2000" dirty="0" err="1"/>
              <a:t>tín</a:t>
            </a:r>
            <a:r>
              <a:rPr lang="en-US" sz="2000" dirty="0"/>
              <a:t> </a:t>
            </a:r>
            <a:r>
              <a:rPr lang="en-US" sz="2000" dirty="0" err="1"/>
              <a:t>hiệu</a:t>
            </a:r>
            <a:r>
              <a:rPr lang="en-US" sz="2000" dirty="0"/>
              <a:t> </a:t>
            </a:r>
            <a:r>
              <a:rPr lang="en-US" sz="2000" dirty="0" err="1"/>
              <a:t>từ</a:t>
            </a:r>
            <a:r>
              <a:rPr lang="en-US" sz="2000" dirty="0"/>
              <a:t> </a:t>
            </a:r>
            <a:r>
              <a:rPr lang="en-US" sz="2000" dirty="0" err="1"/>
              <a:t>những</a:t>
            </a:r>
            <a:r>
              <a:rPr lang="en-US" sz="2000" dirty="0"/>
              <a:t> cells </a:t>
            </a:r>
            <a:r>
              <a:rPr lang="en-US" sz="2000" dirty="0" err="1"/>
              <a:t>này</a:t>
            </a:r>
            <a:r>
              <a:rPr lang="en-US" sz="2000" dirty="0"/>
              <a:t> </a:t>
            </a:r>
            <a:r>
              <a:rPr lang="en-US" sz="2000" dirty="0" err="1"/>
              <a:t>là</a:t>
            </a:r>
            <a:r>
              <a:rPr lang="en-US" sz="2000" dirty="0"/>
              <a:t> can </a:t>
            </a:r>
            <a:r>
              <a:rPr lang="en-US" sz="2000" dirty="0" err="1"/>
              <a:t>nhiễu</a:t>
            </a:r>
            <a:r>
              <a:rPr lang="en-US" sz="2000" dirty="0"/>
              <a:t> </a:t>
            </a:r>
            <a:r>
              <a:rPr lang="en-US" sz="2000" dirty="0" err="1"/>
              <a:t>đồng</a:t>
            </a:r>
            <a:r>
              <a:rPr lang="en-US" sz="2000" dirty="0"/>
              <a:t> </a:t>
            </a:r>
            <a:r>
              <a:rPr lang="en-US" sz="2000" dirty="0" err="1"/>
              <a:t>kênh</a:t>
            </a:r>
            <a:endParaRPr lang="en-US" sz="2000" dirty="0"/>
          </a:p>
          <a:p>
            <a:pPr marL="914400" lvl="1" indent="-514350">
              <a:buFont typeface="Arial" pitchFamily="34" charset="0"/>
              <a:buChar char="•"/>
            </a:pPr>
            <a:r>
              <a:rPr lang="en-US" sz="2000" dirty="0" err="1"/>
              <a:t>Các</a:t>
            </a:r>
            <a:r>
              <a:rPr lang="en-US" sz="2000" dirty="0"/>
              <a:t> cell </a:t>
            </a:r>
            <a:r>
              <a:rPr lang="en-US" sz="2000" dirty="0" err="1"/>
              <a:t>đồng</a:t>
            </a:r>
            <a:r>
              <a:rPr lang="en-US" sz="2000" dirty="0"/>
              <a:t> </a:t>
            </a:r>
            <a:r>
              <a:rPr lang="en-US" sz="2000" dirty="0" err="1"/>
              <a:t>kênh</a:t>
            </a:r>
            <a:r>
              <a:rPr lang="en-US" sz="2000" dirty="0"/>
              <a:t> </a:t>
            </a:r>
            <a:r>
              <a:rPr lang="en-US" sz="2000" dirty="0" err="1"/>
              <a:t>phải</a:t>
            </a:r>
            <a:r>
              <a:rPr lang="en-US" sz="2000" dirty="0"/>
              <a:t> </a:t>
            </a:r>
            <a:r>
              <a:rPr lang="en-US" sz="2000" dirty="0" err="1"/>
              <a:t>đặt</a:t>
            </a:r>
            <a:r>
              <a:rPr lang="en-US" sz="2000" dirty="0"/>
              <a:t> </a:t>
            </a:r>
            <a:r>
              <a:rPr lang="en-US" sz="2000" dirty="0" err="1"/>
              <a:t>cách</a:t>
            </a:r>
            <a:r>
              <a:rPr lang="en-US" sz="2000" dirty="0"/>
              <a:t> </a:t>
            </a:r>
            <a:r>
              <a:rPr lang="en-US" sz="2000" dirty="0" err="1"/>
              <a:t>nhau</a:t>
            </a:r>
            <a:r>
              <a:rPr lang="en-US" sz="2000" dirty="0"/>
              <a:t> </a:t>
            </a:r>
            <a:r>
              <a:rPr lang="en-US" sz="2000" dirty="0" err="1"/>
              <a:t>đủ</a:t>
            </a:r>
            <a:r>
              <a:rPr lang="en-US" sz="2000" dirty="0"/>
              <a:t> </a:t>
            </a:r>
            <a:r>
              <a:rPr lang="en-US" sz="2000" dirty="0" err="1"/>
              <a:t>xa</a:t>
            </a:r>
            <a:endParaRPr lang="en-US" sz="2000" dirty="0"/>
          </a:p>
          <a:p>
            <a:pPr marL="914400" lvl="1" indent="-514350">
              <a:buFont typeface="Arial" pitchFamily="34" charset="0"/>
              <a:buChar char="•"/>
            </a:pPr>
            <a:r>
              <a:rPr lang="en-US" sz="2000" dirty="0" err="1"/>
              <a:t>Hệ</a:t>
            </a:r>
            <a:r>
              <a:rPr lang="en-US" sz="2000" dirty="0"/>
              <a:t> </a:t>
            </a:r>
            <a:r>
              <a:rPr lang="en-US" sz="2000" dirty="0" err="1"/>
              <a:t>số</a:t>
            </a:r>
            <a:r>
              <a:rPr lang="en-US" sz="2000" dirty="0"/>
              <a:t> </a:t>
            </a:r>
            <a:r>
              <a:rPr lang="en-US" sz="2000" dirty="0" err="1"/>
              <a:t>tái</a:t>
            </a:r>
            <a:r>
              <a:rPr lang="en-US" sz="2000" dirty="0"/>
              <a:t> </a:t>
            </a:r>
            <a:r>
              <a:rPr lang="en-US" sz="2000" dirty="0" err="1"/>
              <a:t>sử</a:t>
            </a:r>
            <a:r>
              <a:rPr lang="en-US" sz="2000" dirty="0"/>
              <a:t> </a:t>
            </a:r>
            <a:r>
              <a:rPr lang="en-US" sz="2000" dirty="0" err="1"/>
              <a:t>dụng</a:t>
            </a:r>
            <a:r>
              <a:rPr lang="en-US" sz="2000" dirty="0"/>
              <a:t> </a:t>
            </a:r>
            <a:r>
              <a:rPr lang="en-US" sz="2000" dirty="0" err="1"/>
              <a:t>đồng</a:t>
            </a:r>
            <a:r>
              <a:rPr lang="en-US" sz="2000" dirty="0"/>
              <a:t> </a:t>
            </a:r>
            <a:r>
              <a:rPr lang="en-US" sz="2000" dirty="0" err="1"/>
              <a:t>kênh</a:t>
            </a:r>
            <a:r>
              <a:rPr lang="en-US" sz="2000" dirty="0"/>
              <a:t> </a:t>
            </a:r>
            <a:r>
              <a:rPr lang="en-US" sz="2000" i="1" dirty="0"/>
              <a:t>Q</a:t>
            </a:r>
            <a:r>
              <a:rPr lang="en-US" sz="2000" dirty="0"/>
              <a:t> (co-channel reuse ratio)</a:t>
            </a:r>
          </a:p>
        </p:txBody>
      </p:sp>
      <p:sp>
        <p:nvSpPr>
          <p:cNvPr id="4" name="Slide Number Placeholder 3"/>
          <p:cNvSpPr>
            <a:spLocks noGrp="1"/>
          </p:cNvSpPr>
          <p:nvPr>
            <p:ph type="sldNum" sz="quarter" idx="12"/>
          </p:nvPr>
        </p:nvSpPr>
        <p:spPr/>
        <p:txBody>
          <a:bodyPr/>
          <a:lstStyle/>
          <a:p>
            <a:fld id="{3222BCFA-7D94-401A-AE6A-021CA7618D8F}" type="slidenum">
              <a:rPr lang="en-US" smtClean="0"/>
              <a:pPr/>
              <a:t>31</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026" name="Picture 2"/>
          <p:cNvPicPr>
            <a:picLocks noChangeAspect="1" noChangeArrowheads="1"/>
          </p:cNvPicPr>
          <p:nvPr/>
        </p:nvPicPr>
        <p:blipFill>
          <a:blip r:embed="rId3" cstate="print"/>
          <a:srcRect/>
          <a:stretch>
            <a:fillRect/>
          </a:stretch>
        </p:blipFill>
        <p:spPr bwMode="auto">
          <a:xfrm>
            <a:off x="3419872" y="4509120"/>
            <a:ext cx="1728192" cy="552742"/>
          </a:xfrm>
          <a:prstGeom prst="rect">
            <a:avLst/>
          </a:prstGeom>
          <a:noFill/>
          <a:ln w="9525">
            <a:noFill/>
            <a:miter lim="800000"/>
            <a:headEnd/>
            <a:tailEnd/>
          </a:ln>
        </p:spPr>
      </p:pic>
      <p:sp>
        <p:nvSpPr>
          <p:cNvPr id="7" name="TextBox 6"/>
          <p:cNvSpPr txBox="1"/>
          <p:nvPr/>
        </p:nvSpPr>
        <p:spPr>
          <a:xfrm>
            <a:off x="1907704" y="5301208"/>
            <a:ext cx="554461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1" dirty="0"/>
              <a:t>R</a:t>
            </a:r>
            <a:r>
              <a:rPr lang="en-US" dirty="0"/>
              <a:t>: radius of each cell (</a:t>
            </a:r>
            <a:r>
              <a:rPr lang="en-US" b="1" dirty="0"/>
              <a:t>hexagonal</a:t>
            </a:r>
            <a:r>
              <a:rPr lang="en-US" dirty="0"/>
              <a:t>)</a:t>
            </a:r>
          </a:p>
          <a:p>
            <a:r>
              <a:rPr lang="en-US" i="1" dirty="0"/>
              <a:t>D</a:t>
            </a:r>
            <a:r>
              <a:rPr lang="en-US" dirty="0"/>
              <a:t>: distance btw centers of the nearest co-channel cells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vi-VN" sz="2800" dirty="0">
                <a:solidFill>
                  <a:srgbClr val="0070C0"/>
                </a:solidFill>
              </a:rPr>
              <a:t>Can nhiễu (</a:t>
            </a:r>
            <a:r>
              <a:rPr lang="vi-VN" sz="2800" dirty="0" err="1">
                <a:solidFill>
                  <a:srgbClr val="0070C0"/>
                </a:solidFill>
              </a:rPr>
              <a:t>Interference</a:t>
            </a:r>
            <a:r>
              <a:rPr lang="vi-VN" sz="2800" dirty="0">
                <a:solidFill>
                  <a:srgbClr val="0070C0"/>
                </a:solidFill>
              </a:rPr>
              <a:t>)</a:t>
            </a:r>
            <a:endParaRPr lang="en-US" sz="2800" dirty="0">
              <a:solidFill>
                <a:srgbClr val="0070C0"/>
              </a:solidFill>
            </a:endParaRPr>
          </a:p>
          <a:p>
            <a:pPr marL="514350" indent="-514350">
              <a:buFont typeface="Wingdings" pitchFamily="2" charset="2"/>
              <a:buChar char="v"/>
            </a:pPr>
            <a:r>
              <a:rPr lang="en-US" sz="2400" dirty="0">
                <a:solidFill>
                  <a:srgbClr val="0070C0"/>
                </a:solidFill>
              </a:rPr>
              <a:t>Can </a:t>
            </a:r>
            <a:r>
              <a:rPr lang="en-US" sz="2400" dirty="0" err="1">
                <a:solidFill>
                  <a:srgbClr val="0070C0"/>
                </a:solidFill>
              </a:rPr>
              <a:t>nhiễu</a:t>
            </a:r>
            <a:r>
              <a:rPr lang="en-US" sz="2400" dirty="0">
                <a:solidFill>
                  <a:srgbClr val="0070C0"/>
                </a:solidFill>
              </a:rPr>
              <a:t> </a:t>
            </a:r>
            <a:r>
              <a:rPr lang="en-US" sz="2400" dirty="0" err="1">
                <a:solidFill>
                  <a:srgbClr val="0070C0"/>
                </a:solidFill>
              </a:rPr>
              <a:t>đồng</a:t>
            </a:r>
            <a:r>
              <a:rPr lang="en-US" sz="2400" dirty="0">
                <a:solidFill>
                  <a:srgbClr val="0070C0"/>
                </a:solidFill>
              </a:rPr>
              <a:t> </a:t>
            </a:r>
            <a:r>
              <a:rPr lang="en-US" sz="2400" dirty="0" err="1">
                <a:solidFill>
                  <a:srgbClr val="0070C0"/>
                </a:solidFill>
              </a:rPr>
              <a:t>kênh</a:t>
            </a:r>
            <a:r>
              <a:rPr lang="en-US" sz="2400" dirty="0">
                <a:solidFill>
                  <a:srgbClr val="0070C0"/>
                </a:solidFill>
              </a:rPr>
              <a:t> (co-channel interference)</a:t>
            </a:r>
          </a:p>
        </p:txBody>
      </p:sp>
      <p:sp>
        <p:nvSpPr>
          <p:cNvPr id="4" name="Slide Number Placeholder 3"/>
          <p:cNvSpPr>
            <a:spLocks noGrp="1"/>
          </p:cNvSpPr>
          <p:nvPr>
            <p:ph type="sldNum" sz="quarter" idx="12"/>
          </p:nvPr>
        </p:nvSpPr>
        <p:spPr/>
        <p:txBody>
          <a:bodyPr/>
          <a:lstStyle/>
          <a:p>
            <a:fld id="{3222BCFA-7D94-401A-AE6A-021CA7618D8F}" type="slidenum">
              <a:rPr lang="en-US" smtClean="0"/>
              <a:pPr/>
              <a:t>32</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2050" name="Picture 2"/>
          <p:cNvPicPr>
            <a:picLocks noChangeAspect="1" noChangeArrowheads="1"/>
          </p:cNvPicPr>
          <p:nvPr/>
        </p:nvPicPr>
        <p:blipFill>
          <a:blip r:embed="rId3" cstate="print"/>
          <a:srcRect/>
          <a:stretch>
            <a:fillRect/>
          </a:stretch>
        </p:blipFill>
        <p:spPr bwMode="auto">
          <a:xfrm>
            <a:off x="1691680" y="2636912"/>
            <a:ext cx="5904656" cy="225005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971600" y="4869160"/>
            <a:ext cx="7219950" cy="1323975"/>
          </a:xfrm>
          <a:prstGeom prst="rect">
            <a:avLst/>
          </a:prstGeom>
          <a:noFill/>
          <a:ln w="9525">
            <a:noFill/>
            <a:miter lim="800000"/>
            <a:headEnd/>
            <a:tailEnd/>
          </a:ln>
        </p:spPr>
      </p:pic>
      <mc:AlternateContent xmlns:mc="http://schemas.openxmlformats.org/markup-compatibility/2006">
        <mc:Choice xmlns:p14="http://schemas.microsoft.com/office/powerpoint/2010/main" xmlns="" Requires="p14">
          <p:contentPart p14:bwMode="auto" r:id="rId5">
            <p14:nvContentPartPr>
              <p14:cNvPr id="6" name="Ink 5">
                <a:extLst>
                  <a:ext uri="{FF2B5EF4-FFF2-40B4-BE49-F238E27FC236}">
                    <a16:creationId xmlns:a16="http://schemas.microsoft.com/office/drawing/2014/main" id="{FA1DBABE-3D96-43AA-B7DB-746FFF856CE9}"/>
                  </a:ext>
                </a:extLst>
              </p14:cNvPr>
              <p14:cNvContentPartPr/>
              <p14:nvPr/>
            </p14:nvContentPartPr>
            <p14:xfrm>
              <a:off x="925920" y="1516680"/>
              <a:ext cx="7628760" cy="4872960"/>
            </p14:xfrm>
          </p:contentPart>
        </mc:Choice>
        <mc:Fallback>
          <p:pic>
            <p:nvPicPr>
              <p:cNvPr id="6" name="Ink 5">
                <a:extLst>
                  <a:ext uri="{FF2B5EF4-FFF2-40B4-BE49-F238E27FC236}">
                    <a16:creationId xmlns:a16="http://schemas.microsoft.com/office/drawing/2014/main" xmlns="" xmlns:p14="http://schemas.microsoft.com/office/powerpoint/2010/main" id="{FA1DBABE-3D96-43AA-B7DB-746FFF856CE9}"/>
                  </a:ext>
                </a:extLst>
              </p:cNvPr>
              <p:cNvPicPr/>
              <p:nvPr/>
            </p:nvPicPr>
            <p:blipFill>
              <a:blip r:embed="rId6" cstate="print"/>
              <a:stretch>
                <a:fillRect/>
              </a:stretch>
            </p:blipFill>
            <p:spPr>
              <a:xfrm>
                <a:off x="916560" y="1507320"/>
                <a:ext cx="7647480" cy="48916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vi-VN" sz="2800" dirty="0">
                <a:solidFill>
                  <a:srgbClr val="0070C0"/>
                </a:solidFill>
              </a:rPr>
              <a:t>Can nhiễu (</a:t>
            </a:r>
            <a:r>
              <a:rPr lang="vi-VN" sz="2800" dirty="0" err="1">
                <a:solidFill>
                  <a:srgbClr val="0070C0"/>
                </a:solidFill>
              </a:rPr>
              <a:t>Interference</a:t>
            </a:r>
            <a:r>
              <a:rPr lang="vi-VN" sz="2800" dirty="0">
                <a:solidFill>
                  <a:srgbClr val="0070C0"/>
                </a:solidFill>
              </a:rPr>
              <a:t>)</a:t>
            </a:r>
            <a:endParaRPr lang="en-US" sz="2800" dirty="0">
              <a:solidFill>
                <a:srgbClr val="0070C0"/>
              </a:solidFill>
            </a:endParaRPr>
          </a:p>
          <a:p>
            <a:pPr marL="514350" indent="-514350">
              <a:buFont typeface="Wingdings" pitchFamily="2" charset="2"/>
              <a:buChar char="v"/>
            </a:pPr>
            <a:r>
              <a:rPr lang="en-US" sz="2400" dirty="0">
                <a:solidFill>
                  <a:srgbClr val="0070C0"/>
                </a:solidFill>
              </a:rPr>
              <a:t>Can </a:t>
            </a:r>
            <a:r>
              <a:rPr lang="en-US" sz="2400" dirty="0" err="1">
                <a:solidFill>
                  <a:srgbClr val="0070C0"/>
                </a:solidFill>
              </a:rPr>
              <a:t>nhiễu</a:t>
            </a:r>
            <a:r>
              <a:rPr lang="en-US" sz="2400" dirty="0">
                <a:solidFill>
                  <a:srgbClr val="0070C0"/>
                </a:solidFill>
              </a:rPr>
              <a:t> </a:t>
            </a:r>
            <a:r>
              <a:rPr lang="en-US" sz="2400" dirty="0" err="1">
                <a:solidFill>
                  <a:srgbClr val="0070C0"/>
                </a:solidFill>
              </a:rPr>
              <a:t>đồng</a:t>
            </a:r>
            <a:r>
              <a:rPr lang="en-US" sz="2400" dirty="0">
                <a:solidFill>
                  <a:srgbClr val="0070C0"/>
                </a:solidFill>
              </a:rPr>
              <a:t> </a:t>
            </a:r>
            <a:r>
              <a:rPr lang="en-US" sz="2400" dirty="0" err="1">
                <a:solidFill>
                  <a:srgbClr val="0070C0"/>
                </a:solidFill>
              </a:rPr>
              <a:t>kênh</a:t>
            </a:r>
            <a:r>
              <a:rPr lang="en-US" sz="2400" dirty="0">
                <a:solidFill>
                  <a:srgbClr val="0070C0"/>
                </a:solidFill>
              </a:rPr>
              <a:t> (co-channel interference)</a:t>
            </a:r>
          </a:p>
          <a:p>
            <a:pPr marL="914400" lvl="1" indent="-514350">
              <a:buFont typeface="Arial" pitchFamily="34" charset="0"/>
              <a:buChar char="•"/>
            </a:pPr>
            <a:r>
              <a:rPr lang="en-US" sz="2000" dirty="0" err="1"/>
              <a:t>Tỷ</a:t>
            </a:r>
            <a:r>
              <a:rPr lang="en-US" sz="2000" dirty="0"/>
              <a:t> </a:t>
            </a:r>
            <a:r>
              <a:rPr lang="en-US" sz="2000" dirty="0" err="1"/>
              <a:t>số</a:t>
            </a:r>
            <a:r>
              <a:rPr lang="en-US" sz="2000" dirty="0"/>
              <a:t> CS </a:t>
            </a:r>
            <a:r>
              <a:rPr lang="en-US" sz="2000" dirty="0" err="1"/>
              <a:t>tín</a:t>
            </a:r>
            <a:r>
              <a:rPr lang="en-US" sz="2000" dirty="0"/>
              <a:t> </a:t>
            </a:r>
            <a:r>
              <a:rPr lang="en-US" sz="2000" dirty="0" err="1"/>
              <a:t>hiệu</a:t>
            </a:r>
            <a:r>
              <a:rPr lang="en-US" sz="2000" dirty="0"/>
              <a:t> </a:t>
            </a:r>
            <a:r>
              <a:rPr lang="en-US" sz="2000" dirty="0" err="1"/>
              <a:t>trên</a:t>
            </a:r>
            <a:r>
              <a:rPr lang="en-US" sz="2000" dirty="0"/>
              <a:t> CS can </a:t>
            </a:r>
            <a:r>
              <a:rPr lang="en-US" sz="2000" dirty="0" err="1"/>
              <a:t>nhiễu</a:t>
            </a:r>
            <a:r>
              <a:rPr lang="en-US" sz="2000" dirty="0"/>
              <a:t> (Signal-to-Interference ratio): SIR</a:t>
            </a:r>
          </a:p>
        </p:txBody>
      </p:sp>
      <p:sp>
        <p:nvSpPr>
          <p:cNvPr id="4" name="Slide Number Placeholder 3"/>
          <p:cNvSpPr>
            <a:spLocks noGrp="1"/>
          </p:cNvSpPr>
          <p:nvPr>
            <p:ph type="sldNum" sz="quarter" idx="12"/>
          </p:nvPr>
        </p:nvSpPr>
        <p:spPr/>
        <p:txBody>
          <a:bodyPr/>
          <a:lstStyle/>
          <a:p>
            <a:fld id="{3222BCFA-7D94-401A-AE6A-021CA7618D8F}" type="slidenum">
              <a:rPr lang="en-US" smtClean="0"/>
              <a:pPr/>
              <a:t>33</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3076" name="Picture 4"/>
          <p:cNvPicPr>
            <a:picLocks noChangeAspect="1" noChangeArrowheads="1"/>
          </p:cNvPicPr>
          <p:nvPr/>
        </p:nvPicPr>
        <p:blipFill>
          <a:blip r:embed="rId3" cstate="print"/>
          <a:srcRect/>
          <a:stretch>
            <a:fillRect/>
          </a:stretch>
        </p:blipFill>
        <p:spPr bwMode="auto">
          <a:xfrm>
            <a:off x="4716016" y="3429000"/>
            <a:ext cx="3960440" cy="1053609"/>
          </a:xfrm>
          <a:prstGeom prst="rect">
            <a:avLst/>
          </a:prstGeom>
          <a:noFill/>
          <a:ln w="9525">
            <a:noFill/>
            <a:miter lim="800000"/>
            <a:headEnd/>
            <a:tailEnd/>
          </a:ln>
        </p:spPr>
      </p:pic>
      <p:sp>
        <p:nvSpPr>
          <p:cNvPr id="11" name="TextBox 10"/>
          <p:cNvSpPr txBox="1"/>
          <p:nvPr/>
        </p:nvSpPr>
        <p:spPr>
          <a:xfrm>
            <a:off x="6228184" y="2996952"/>
            <a:ext cx="864096" cy="369332"/>
          </a:xfrm>
          <a:prstGeom prst="rect">
            <a:avLst/>
          </a:prstGeom>
          <a:noFill/>
        </p:spPr>
        <p:txBody>
          <a:bodyPr wrap="square" rtlCol="0">
            <a:spAutoFit/>
          </a:bodyPr>
          <a:lstStyle/>
          <a:p>
            <a:r>
              <a:rPr lang="en-US" b="1" dirty="0">
                <a:solidFill>
                  <a:srgbClr val="FF0000"/>
                </a:solidFill>
              </a:rPr>
              <a:t>Note</a:t>
            </a:r>
          </a:p>
        </p:txBody>
      </p:sp>
      <p:sp>
        <p:nvSpPr>
          <p:cNvPr id="10" name="TextBox 9"/>
          <p:cNvSpPr txBox="1"/>
          <p:nvPr/>
        </p:nvSpPr>
        <p:spPr>
          <a:xfrm>
            <a:off x="899592" y="4653136"/>
            <a:ext cx="7776864" cy="400110"/>
          </a:xfrm>
          <a:prstGeom prst="rect">
            <a:avLst/>
          </a:prstGeom>
          <a:noFill/>
        </p:spPr>
        <p:txBody>
          <a:bodyPr wrap="square" rtlCol="0">
            <a:spAutoFit/>
          </a:bodyPr>
          <a:lstStyle/>
          <a:p>
            <a:pPr>
              <a:buFont typeface="Arial" pitchFamily="34" charset="0"/>
              <a:buChar char="•"/>
            </a:pPr>
            <a:r>
              <a:rPr lang="en-US" dirty="0"/>
              <a:t>        </a:t>
            </a:r>
            <a:r>
              <a:rPr lang="en-US" sz="2000" dirty="0" err="1"/>
              <a:t>Nếu</a:t>
            </a:r>
            <a:r>
              <a:rPr lang="en-US" sz="2000" dirty="0"/>
              <a:t> </a:t>
            </a:r>
            <a:r>
              <a:rPr lang="en-US" sz="2000" dirty="0" err="1"/>
              <a:t>khoảng</a:t>
            </a:r>
            <a:r>
              <a:rPr lang="en-US" sz="2000" dirty="0"/>
              <a:t> </a:t>
            </a:r>
            <a:r>
              <a:rPr lang="en-US" sz="2000" dirty="0" err="1"/>
              <a:t>cách</a:t>
            </a:r>
            <a:r>
              <a:rPr lang="en-US" sz="2000" dirty="0"/>
              <a:t> </a:t>
            </a:r>
            <a:r>
              <a:rPr lang="en-US" sz="2000" dirty="0" err="1"/>
              <a:t>từ</a:t>
            </a:r>
            <a:r>
              <a:rPr lang="en-US" sz="2000" dirty="0"/>
              <a:t> </a:t>
            </a:r>
            <a:r>
              <a:rPr lang="en-US" sz="2000" dirty="0" err="1"/>
              <a:t>các</a:t>
            </a:r>
            <a:r>
              <a:rPr lang="en-US" sz="2000" dirty="0"/>
              <a:t> interfering BS </a:t>
            </a:r>
            <a:r>
              <a:rPr lang="en-US" sz="2000" dirty="0" err="1"/>
              <a:t>tới</a:t>
            </a:r>
            <a:r>
              <a:rPr lang="en-US" sz="2000" dirty="0"/>
              <a:t> BS </a:t>
            </a:r>
            <a:r>
              <a:rPr lang="en-US" sz="2000" dirty="0" err="1"/>
              <a:t>đang</a:t>
            </a:r>
            <a:r>
              <a:rPr lang="en-US" sz="2000" dirty="0"/>
              <a:t> </a:t>
            </a:r>
            <a:r>
              <a:rPr lang="en-US" sz="2000" dirty="0" err="1"/>
              <a:t>xét</a:t>
            </a:r>
            <a:r>
              <a:rPr lang="en-US" sz="2000" dirty="0"/>
              <a:t> </a:t>
            </a:r>
            <a:r>
              <a:rPr lang="en-US" sz="2000" dirty="0" err="1"/>
              <a:t>là</a:t>
            </a:r>
            <a:r>
              <a:rPr lang="en-US" sz="2000" dirty="0"/>
              <a:t> </a:t>
            </a:r>
            <a:r>
              <a:rPr lang="en-US" sz="2000" dirty="0" err="1"/>
              <a:t>như</a:t>
            </a:r>
            <a:r>
              <a:rPr lang="en-US" sz="2000" dirty="0"/>
              <a:t> </a:t>
            </a:r>
            <a:r>
              <a:rPr lang="en-US" sz="2000" dirty="0" err="1"/>
              <a:t>nhau</a:t>
            </a:r>
            <a:r>
              <a:rPr lang="en-US" sz="2000" dirty="0"/>
              <a:t> </a:t>
            </a:r>
          </a:p>
        </p:txBody>
      </p:sp>
      <p:pic>
        <p:nvPicPr>
          <p:cNvPr id="4099" name="Picture 3"/>
          <p:cNvPicPr>
            <a:picLocks noChangeAspect="1" noChangeArrowheads="1"/>
          </p:cNvPicPr>
          <p:nvPr/>
        </p:nvPicPr>
        <p:blipFill>
          <a:blip r:embed="rId4" cstate="print"/>
          <a:srcRect/>
          <a:stretch>
            <a:fillRect/>
          </a:stretch>
        </p:blipFill>
        <p:spPr bwMode="auto">
          <a:xfrm>
            <a:off x="2051720" y="3284984"/>
            <a:ext cx="2657475" cy="11906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4100" name="Picture 4"/>
          <p:cNvPicPr>
            <a:picLocks noChangeAspect="1" noChangeArrowheads="1"/>
          </p:cNvPicPr>
          <p:nvPr/>
        </p:nvPicPr>
        <p:blipFill>
          <a:blip r:embed="rId5" cstate="print"/>
          <a:srcRect/>
          <a:stretch>
            <a:fillRect/>
          </a:stretch>
        </p:blipFill>
        <p:spPr bwMode="auto">
          <a:xfrm>
            <a:off x="3203848" y="5301208"/>
            <a:ext cx="3238500" cy="752475"/>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249FD8B-D435-4EC4-A680-8F4A65644F2F}"/>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ABE69DFD-DD2C-47FE-A2F5-2CD003549DFF}"/>
              </a:ext>
            </a:extLst>
          </p:cNvPr>
          <p:cNvSpPr>
            <a:spLocks noGrp="1"/>
          </p:cNvSpPr>
          <p:nvPr>
            <p:ph type="sldNum" sz="quarter" idx="12"/>
          </p:nvPr>
        </p:nvSpPr>
        <p:spPr/>
        <p:txBody>
          <a:bodyPr/>
          <a:lstStyle/>
          <a:p>
            <a:fld id="{3222BCFA-7D94-401A-AE6A-021CA7618D8F}" type="slidenum">
              <a:rPr lang="en-US" smtClean="0"/>
              <a:pPr/>
              <a:t>34</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ABCD82F9-81E9-46D9-BC8D-72C184EBB300}"/>
                  </a:ext>
                </a:extLst>
              </p14:cNvPr>
              <p14:cNvContentPartPr/>
              <p14:nvPr/>
            </p14:nvContentPartPr>
            <p14:xfrm>
              <a:off x="456840" y="634680"/>
              <a:ext cx="1632600" cy="396000"/>
            </p14:xfrm>
          </p:contentPart>
        </mc:Choice>
        <mc:Fallback>
          <p:pic>
            <p:nvPicPr>
              <p:cNvPr id="6" name="Ink 5">
                <a:extLst>
                  <a:ext uri="{FF2B5EF4-FFF2-40B4-BE49-F238E27FC236}">
                    <a16:creationId xmlns:a16="http://schemas.microsoft.com/office/drawing/2014/main" xmlns="" xmlns:p14="http://schemas.microsoft.com/office/powerpoint/2010/main" id="{ABCD82F9-81E9-46D9-BC8D-72C184EBB300}"/>
                  </a:ext>
                </a:extLst>
              </p:cNvPr>
              <p:cNvPicPr/>
              <p:nvPr/>
            </p:nvPicPr>
            <p:blipFill>
              <a:blip r:embed="rId3" cstate="print"/>
              <a:stretch>
                <a:fillRect/>
              </a:stretch>
            </p:blipFill>
            <p:spPr>
              <a:xfrm>
                <a:off x="447480" y="625320"/>
                <a:ext cx="1651320" cy="414720"/>
              </a:xfrm>
              <a:prstGeom prst="rect">
                <a:avLst/>
              </a:prstGeom>
            </p:spPr>
          </p:pic>
        </mc:Fallback>
      </mc:AlternateContent>
    </p:spTree>
    <p:extLst>
      <p:ext uri="{BB962C8B-B14F-4D97-AF65-F5344CB8AC3E}">
        <p14:creationId xmlns:p14="http://schemas.microsoft.com/office/powerpoint/2010/main" xmlns="" val="3977773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9807B2FA-E3A2-4CAB-88FC-E8B541F21B79}"/>
              </a:ext>
            </a:extLst>
          </p:cNvPr>
          <p:cNvSpPr>
            <a:spLocks noGrp="1"/>
          </p:cNvSpPr>
          <p:nvPr>
            <p:ph type="ftr" sz="quarter" idx="11"/>
          </p:nvPr>
        </p:nvSpPr>
        <p:spPr/>
        <p:txBody>
          <a:bodyPr/>
          <a:lstStyle/>
          <a:p>
            <a:r>
              <a:rPr lang="en-US"/>
              <a:t>Chuyen T. Nguyen 2018.12</a:t>
            </a:r>
            <a:endParaRPr lang="en-US" dirty="0"/>
          </a:p>
        </p:txBody>
      </p:sp>
      <p:sp>
        <p:nvSpPr>
          <p:cNvPr id="5" name="Slide Number Placeholder 4">
            <a:extLst>
              <a:ext uri="{FF2B5EF4-FFF2-40B4-BE49-F238E27FC236}">
                <a16:creationId xmlns:a16="http://schemas.microsoft.com/office/drawing/2014/main" xmlns="" id="{174F51E5-EBF7-4528-A945-3C23416C2ED5}"/>
              </a:ext>
            </a:extLst>
          </p:cNvPr>
          <p:cNvSpPr>
            <a:spLocks noGrp="1"/>
          </p:cNvSpPr>
          <p:nvPr>
            <p:ph type="sldNum" sz="quarter" idx="12"/>
          </p:nvPr>
        </p:nvSpPr>
        <p:spPr/>
        <p:txBody>
          <a:bodyPr/>
          <a:lstStyle/>
          <a:p>
            <a:fld id="{3222BCFA-7D94-401A-AE6A-021CA7618D8F}" type="slidenum">
              <a:rPr lang="en-US" smtClean="0"/>
              <a:pPr/>
              <a:t>35</a:t>
            </a:fld>
            <a:endParaRPr lang="en-US"/>
          </a:p>
        </p:txBody>
      </p:sp>
    </p:spTree>
    <p:extLst>
      <p:ext uri="{BB962C8B-B14F-4D97-AF65-F5344CB8AC3E}">
        <p14:creationId xmlns:p14="http://schemas.microsoft.com/office/powerpoint/2010/main" xmlns="" val="2063325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vi-VN" sz="2800" dirty="0">
                <a:solidFill>
                  <a:srgbClr val="0070C0"/>
                </a:solidFill>
              </a:rPr>
              <a:t>Can nhiễu (</a:t>
            </a:r>
            <a:r>
              <a:rPr lang="vi-VN" sz="2800" dirty="0" err="1">
                <a:solidFill>
                  <a:srgbClr val="0070C0"/>
                </a:solidFill>
              </a:rPr>
              <a:t>Interference</a:t>
            </a:r>
            <a:r>
              <a:rPr lang="vi-VN" sz="2800" dirty="0">
                <a:solidFill>
                  <a:srgbClr val="0070C0"/>
                </a:solidFill>
              </a:rPr>
              <a:t>)</a:t>
            </a:r>
            <a:endParaRPr lang="en-US" sz="2800" dirty="0">
              <a:solidFill>
                <a:srgbClr val="0070C0"/>
              </a:solidFill>
            </a:endParaRPr>
          </a:p>
          <a:p>
            <a:pPr marL="514350" indent="-514350">
              <a:buFont typeface="Wingdings" pitchFamily="2" charset="2"/>
              <a:buChar char="v"/>
            </a:pPr>
            <a:r>
              <a:rPr lang="en-US" sz="2400" dirty="0">
                <a:solidFill>
                  <a:srgbClr val="0070C0"/>
                </a:solidFill>
              </a:rPr>
              <a:t>Can </a:t>
            </a:r>
            <a:r>
              <a:rPr lang="en-US" sz="2400" dirty="0" err="1">
                <a:solidFill>
                  <a:srgbClr val="0070C0"/>
                </a:solidFill>
              </a:rPr>
              <a:t>nhiễu</a:t>
            </a:r>
            <a:r>
              <a:rPr lang="en-US" sz="2400" dirty="0">
                <a:solidFill>
                  <a:srgbClr val="0070C0"/>
                </a:solidFill>
              </a:rPr>
              <a:t> </a:t>
            </a:r>
            <a:r>
              <a:rPr lang="en-US" sz="2400" dirty="0" err="1">
                <a:solidFill>
                  <a:srgbClr val="0070C0"/>
                </a:solidFill>
              </a:rPr>
              <a:t>đồng</a:t>
            </a:r>
            <a:r>
              <a:rPr lang="en-US" sz="2400" dirty="0">
                <a:solidFill>
                  <a:srgbClr val="0070C0"/>
                </a:solidFill>
              </a:rPr>
              <a:t> </a:t>
            </a:r>
            <a:r>
              <a:rPr lang="en-US" sz="2400" dirty="0" err="1">
                <a:solidFill>
                  <a:srgbClr val="0070C0"/>
                </a:solidFill>
              </a:rPr>
              <a:t>kênh</a:t>
            </a:r>
            <a:r>
              <a:rPr lang="en-US" sz="2400" dirty="0">
                <a:solidFill>
                  <a:srgbClr val="0070C0"/>
                </a:solidFill>
              </a:rPr>
              <a:t> (co-channel interference)</a:t>
            </a:r>
          </a:p>
        </p:txBody>
      </p:sp>
      <p:sp>
        <p:nvSpPr>
          <p:cNvPr id="4" name="Slide Number Placeholder 3"/>
          <p:cNvSpPr>
            <a:spLocks noGrp="1"/>
          </p:cNvSpPr>
          <p:nvPr>
            <p:ph type="sldNum" sz="quarter" idx="12"/>
          </p:nvPr>
        </p:nvSpPr>
        <p:spPr/>
        <p:txBody>
          <a:bodyPr/>
          <a:lstStyle/>
          <a:p>
            <a:fld id="{3222BCFA-7D94-401A-AE6A-021CA7618D8F}" type="slidenum">
              <a:rPr lang="en-US" smtClean="0"/>
              <a:pPr/>
              <a:t>36</a:t>
            </a:fld>
            <a:endParaRPr lang="en-US"/>
          </a:p>
        </p:txBody>
      </p:sp>
      <p:sp>
        <p:nvSpPr>
          <p:cNvPr id="5" name="Footer Placeholder 4"/>
          <p:cNvSpPr>
            <a:spLocks noGrp="1"/>
          </p:cNvSpPr>
          <p:nvPr>
            <p:ph type="ftr" sz="quarter" idx="11"/>
          </p:nvPr>
        </p:nvSpPr>
        <p:spPr/>
        <p:txBody>
          <a:bodyPr/>
          <a:lstStyle/>
          <a:p>
            <a:r>
              <a:rPr lang="en-US"/>
              <a:t>Chuyen T. Nguyen 2018.12</a:t>
            </a:r>
          </a:p>
        </p:txBody>
      </p:sp>
      <p:sp>
        <p:nvSpPr>
          <p:cNvPr id="10" name="TextBox 9"/>
          <p:cNvSpPr txBox="1"/>
          <p:nvPr/>
        </p:nvSpPr>
        <p:spPr>
          <a:xfrm>
            <a:off x="899592" y="2564904"/>
            <a:ext cx="7776864" cy="400110"/>
          </a:xfrm>
          <a:prstGeom prst="rect">
            <a:avLst/>
          </a:prstGeom>
          <a:noFill/>
        </p:spPr>
        <p:txBody>
          <a:bodyPr wrap="square" rtlCol="0">
            <a:spAutoFit/>
          </a:bodyPr>
          <a:lstStyle/>
          <a:p>
            <a:pPr>
              <a:buFont typeface="Arial" pitchFamily="34" charset="0"/>
              <a:buChar char="•"/>
            </a:pPr>
            <a:r>
              <a:rPr lang="en-US" dirty="0"/>
              <a:t>        </a:t>
            </a:r>
            <a:r>
              <a:rPr lang="en-US" sz="2000" dirty="0"/>
              <a:t>Trong </a:t>
            </a:r>
            <a:r>
              <a:rPr lang="en-US" sz="2000" dirty="0" err="1"/>
              <a:t>trường</a:t>
            </a:r>
            <a:r>
              <a:rPr lang="en-US" sz="2000" dirty="0"/>
              <a:t> </a:t>
            </a:r>
            <a:r>
              <a:rPr lang="en-US" sz="2000" dirty="0" err="1"/>
              <a:t>hợp</a:t>
            </a:r>
            <a:r>
              <a:rPr lang="en-US" sz="2000" dirty="0"/>
              <a:t> 7-cell cluster (</a:t>
            </a:r>
            <a:r>
              <a:rPr lang="en-US" sz="2000" dirty="0" err="1"/>
              <a:t>giả</a:t>
            </a:r>
            <a:r>
              <a:rPr lang="en-US" sz="2000" dirty="0"/>
              <a:t> </a:t>
            </a:r>
            <a:r>
              <a:rPr lang="en-US" sz="2000" dirty="0" err="1"/>
              <a:t>sử</a:t>
            </a:r>
            <a:r>
              <a:rPr lang="en-US" sz="2000" dirty="0"/>
              <a:t> n =4): for the worst case</a:t>
            </a:r>
          </a:p>
        </p:txBody>
      </p:sp>
      <p:pic>
        <p:nvPicPr>
          <p:cNvPr id="5122" name="Picture 2"/>
          <p:cNvPicPr>
            <a:picLocks noChangeAspect="1" noChangeArrowheads="1"/>
          </p:cNvPicPr>
          <p:nvPr/>
        </p:nvPicPr>
        <p:blipFill>
          <a:blip r:embed="rId3" cstate="print"/>
          <a:srcRect/>
          <a:stretch>
            <a:fillRect/>
          </a:stretch>
        </p:blipFill>
        <p:spPr bwMode="auto">
          <a:xfrm>
            <a:off x="971600" y="2996952"/>
            <a:ext cx="3312368" cy="3124166"/>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4716016" y="3140968"/>
            <a:ext cx="3744416" cy="672074"/>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5124" name="Picture 4"/>
          <p:cNvPicPr>
            <a:picLocks noChangeAspect="1" noChangeArrowheads="1"/>
          </p:cNvPicPr>
          <p:nvPr/>
        </p:nvPicPr>
        <p:blipFill>
          <a:blip r:embed="rId5" cstate="print"/>
          <a:srcRect/>
          <a:stretch>
            <a:fillRect/>
          </a:stretch>
        </p:blipFill>
        <p:spPr bwMode="auto">
          <a:xfrm>
            <a:off x="4716016" y="4149080"/>
            <a:ext cx="3744416" cy="697489"/>
          </a:xfrm>
          <a:prstGeom prst="rect">
            <a:avLst/>
          </a:prstGeom>
          <a:ln>
            <a:headEnd/>
            <a:tailEnd/>
          </a:ln>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mc:Choice xmlns:p14="http://schemas.microsoft.com/office/powerpoint/2010/main" xmlns="" Requires="p14">
          <p:contentPart p14:bwMode="auto" r:id="rId6">
            <p14:nvContentPartPr>
              <p14:cNvPr id="25" name="Ink 25">
                <a:extLst>
                  <a:ext uri="{FF2B5EF4-FFF2-40B4-BE49-F238E27FC236}">
                    <a16:creationId xmlns:a16="http://schemas.microsoft.com/office/drawing/2014/main" id="{90C937EB-E2F1-4C7A-86C1-441AA62D534C}"/>
                  </a:ext>
                </a:extLst>
              </p14:cNvPr>
              <p14:cNvContentPartPr/>
              <p14:nvPr/>
            </p14:nvContentPartPr>
            <p14:xfrm>
              <a:off x="6527172" y="5130195"/>
              <a:ext cx="1139400" cy="1029240"/>
            </p14:xfrm>
          </p:contentPart>
        </mc:Choice>
        <mc:Fallback>
          <p:pic>
            <p:nvPicPr>
              <p:cNvPr id="25" name="Ink 25">
                <a:extLst>
                  <a:ext uri="{FF2B5EF4-FFF2-40B4-BE49-F238E27FC236}">
                    <a16:creationId xmlns:p14="http://schemas.microsoft.com/office/powerpoint/2010/main" xmlns="" xmlns:a16="http://schemas.microsoft.com/office/drawing/2014/main" id="{90C937EB-E2F1-4C7A-86C1-441AA62D534C}"/>
                  </a:ext>
                </a:extLst>
              </p:cNvPr>
              <p:cNvPicPr/>
              <p:nvPr/>
            </p:nvPicPr>
            <p:blipFill>
              <a:blip r:embed="rId7" cstate="print"/>
              <a:stretch>
                <a:fillRect/>
              </a:stretch>
            </p:blipFill>
            <p:spPr>
              <a:xfrm>
                <a:off x="6518535" y="5121198"/>
                <a:ext cx="1157034" cy="1046874"/>
              </a:xfrm>
              <a:prstGeom prst="rect">
                <a:avLst/>
              </a:prstGeom>
            </p:spPr>
          </p:pic>
        </mc:Fallback>
      </mc:AlternateContent>
      <mc:AlternateContent xmlns:mc="http://schemas.openxmlformats.org/markup-compatibility/2006">
        <mc:Choice xmlns:p14="http://schemas.microsoft.com/office/powerpoint/2010/main" xmlns="" Requires="p14">
          <p:contentPart p14:bwMode="auto" r:id="rId16">
            <p14:nvContentPartPr>
              <p14:cNvPr id="7" name="Ink 6">
                <a:extLst>
                  <a:ext uri="{FF2B5EF4-FFF2-40B4-BE49-F238E27FC236}">
                    <a16:creationId xmlns:a16="http://schemas.microsoft.com/office/drawing/2014/main" id="{72957258-3162-4BC1-A526-05A750EC7DF2}"/>
                  </a:ext>
                </a:extLst>
              </p14:cNvPr>
              <p14:cNvContentPartPr/>
              <p14:nvPr/>
            </p14:nvContentPartPr>
            <p14:xfrm>
              <a:off x="440280" y="5234760"/>
              <a:ext cx="360" cy="6120"/>
            </p14:xfrm>
          </p:contentPart>
        </mc:Choice>
        <mc:Fallback>
          <p:pic>
            <p:nvPicPr>
              <p:cNvPr id="7" name="Ink 6">
                <a:extLst>
                  <a:ext uri="{FF2B5EF4-FFF2-40B4-BE49-F238E27FC236}">
                    <a16:creationId xmlns:a16="http://schemas.microsoft.com/office/drawing/2014/main" xmlns="" xmlns:p14="http://schemas.microsoft.com/office/powerpoint/2010/main" id="{72957258-3162-4BC1-A526-05A750EC7DF2}"/>
                  </a:ext>
                </a:extLst>
              </p:cNvPr>
              <p:cNvPicPr/>
              <p:nvPr/>
            </p:nvPicPr>
            <p:blipFill>
              <a:blip r:embed="rId17" cstate="print"/>
              <a:stretch>
                <a:fillRect/>
              </a:stretch>
            </p:blipFill>
            <p:spPr>
              <a:xfrm>
                <a:off x="424440" y="5171400"/>
                <a:ext cx="31680" cy="1328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8">
            <p14:nvContentPartPr>
              <p14:cNvPr id="8" name="Ink 7">
                <a:extLst>
                  <a:ext uri="{FF2B5EF4-FFF2-40B4-BE49-F238E27FC236}">
                    <a16:creationId xmlns:a16="http://schemas.microsoft.com/office/drawing/2014/main" id="{594D7FA6-D116-4148-B44D-CC4660AD8A44}"/>
                  </a:ext>
                </a:extLst>
              </p14:cNvPr>
              <p14:cNvContentPartPr/>
              <p14:nvPr/>
            </p14:nvContentPartPr>
            <p14:xfrm>
              <a:off x="5400720" y="5469120"/>
              <a:ext cx="360" cy="360"/>
            </p14:xfrm>
          </p:contentPart>
        </mc:Choice>
        <mc:Fallback>
          <p:pic>
            <p:nvPicPr>
              <p:cNvPr id="8" name="Ink 7">
                <a:extLst>
                  <a:ext uri="{FF2B5EF4-FFF2-40B4-BE49-F238E27FC236}">
                    <a16:creationId xmlns:a16="http://schemas.microsoft.com/office/drawing/2014/main" xmlns="" xmlns:p14="http://schemas.microsoft.com/office/powerpoint/2010/main" id="{594D7FA6-D116-4148-B44D-CC4660AD8A44}"/>
                  </a:ext>
                </a:extLst>
              </p:cNvPr>
              <p:cNvPicPr/>
              <p:nvPr/>
            </p:nvPicPr>
            <p:blipFill>
              <a:blip r:embed="rId19" cstate="print"/>
              <a:stretch>
                <a:fillRect/>
              </a:stretch>
            </p:blipFill>
            <p:spPr>
              <a:xfrm>
                <a:off x="5384880" y="5405760"/>
                <a:ext cx="31680" cy="127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0">
            <p14:nvContentPartPr>
              <p14:cNvPr id="9" name="Ink 8">
                <a:extLst>
                  <a:ext uri="{FF2B5EF4-FFF2-40B4-BE49-F238E27FC236}">
                    <a16:creationId xmlns:a16="http://schemas.microsoft.com/office/drawing/2014/main" id="{B69738CA-D27E-4188-996F-ACBFFC5BCE81}"/>
                  </a:ext>
                </a:extLst>
              </p14:cNvPr>
              <p14:cNvContentPartPr/>
              <p14:nvPr/>
            </p14:nvContentPartPr>
            <p14:xfrm>
              <a:off x="39960" y="1571760"/>
              <a:ext cx="6120" cy="360"/>
            </p14:xfrm>
          </p:contentPart>
        </mc:Choice>
        <mc:Fallback>
          <p:pic>
            <p:nvPicPr>
              <p:cNvPr id="9" name="Ink 8">
                <a:extLst>
                  <a:ext uri="{FF2B5EF4-FFF2-40B4-BE49-F238E27FC236}">
                    <a16:creationId xmlns:a16="http://schemas.microsoft.com/office/drawing/2014/main" xmlns="" xmlns:p14="http://schemas.microsoft.com/office/powerpoint/2010/main" id="{B69738CA-D27E-4188-996F-ACBFFC5BCE81}"/>
                  </a:ext>
                </a:extLst>
              </p:cNvPr>
              <p:cNvPicPr/>
              <p:nvPr/>
            </p:nvPicPr>
            <p:blipFill>
              <a:blip r:embed="rId21" cstate="print"/>
              <a:stretch>
                <a:fillRect/>
              </a:stretch>
            </p:blipFill>
            <p:spPr>
              <a:xfrm>
                <a:off x="24120" y="1508400"/>
                <a:ext cx="37440" cy="127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2">
            <p14:nvContentPartPr>
              <p14:cNvPr id="11" name="Ink 10">
                <a:extLst>
                  <a:ext uri="{FF2B5EF4-FFF2-40B4-BE49-F238E27FC236}">
                    <a16:creationId xmlns:a16="http://schemas.microsoft.com/office/drawing/2014/main" id="{68227C1E-4E1F-4244-A07C-222B558961AC}"/>
                  </a:ext>
                </a:extLst>
              </p14:cNvPr>
              <p14:cNvContentPartPr/>
              <p14:nvPr/>
            </p14:nvContentPartPr>
            <p14:xfrm>
              <a:off x="434520" y="1674360"/>
              <a:ext cx="360" cy="360"/>
            </p14:xfrm>
          </p:contentPart>
        </mc:Choice>
        <mc:Fallback>
          <p:pic>
            <p:nvPicPr>
              <p:cNvPr id="11" name="Ink 10">
                <a:extLst>
                  <a:ext uri="{FF2B5EF4-FFF2-40B4-BE49-F238E27FC236}">
                    <a16:creationId xmlns:a16="http://schemas.microsoft.com/office/drawing/2014/main" xmlns="" xmlns:p14="http://schemas.microsoft.com/office/powerpoint/2010/main" id="{68227C1E-4E1F-4244-A07C-222B558961AC}"/>
                  </a:ext>
                </a:extLst>
              </p:cNvPr>
              <p:cNvPicPr/>
              <p:nvPr/>
            </p:nvPicPr>
            <p:blipFill>
              <a:blip r:embed="rId19" cstate="print"/>
              <a:stretch>
                <a:fillRect/>
              </a:stretch>
            </p:blipFill>
            <p:spPr>
              <a:xfrm>
                <a:off x="418680" y="1611000"/>
                <a:ext cx="31680" cy="1270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vi-VN" sz="2800" dirty="0">
                <a:solidFill>
                  <a:srgbClr val="0070C0"/>
                </a:solidFill>
              </a:rPr>
              <a:t>Can nhiễu (</a:t>
            </a:r>
            <a:r>
              <a:rPr lang="vi-VN" sz="2800" dirty="0" err="1">
                <a:solidFill>
                  <a:srgbClr val="0070C0"/>
                </a:solidFill>
              </a:rPr>
              <a:t>Interference</a:t>
            </a:r>
            <a:r>
              <a:rPr lang="vi-VN" sz="2800" dirty="0">
                <a:solidFill>
                  <a:srgbClr val="0070C0"/>
                </a:solidFill>
              </a:rPr>
              <a:t>)</a:t>
            </a:r>
            <a:endParaRPr lang="en-US" sz="2800" dirty="0">
              <a:solidFill>
                <a:srgbClr val="0070C0"/>
              </a:solidFill>
            </a:endParaRPr>
          </a:p>
          <a:p>
            <a:pPr marL="514350" indent="-514350">
              <a:buFont typeface="Wingdings" pitchFamily="2" charset="2"/>
              <a:buChar char="v"/>
            </a:pPr>
            <a:r>
              <a:rPr lang="en-US" sz="2400" dirty="0">
                <a:solidFill>
                  <a:srgbClr val="0070C0"/>
                </a:solidFill>
              </a:rPr>
              <a:t>Can </a:t>
            </a:r>
            <a:r>
              <a:rPr lang="en-US" sz="2400" dirty="0" err="1">
                <a:solidFill>
                  <a:srgbClr val="0070C0"/>
                </a:solidFill>
              </a:rPr>
              <a:t>nhiễu</a:t>
            </a:r>
            <a:r>
              <a:rPr lang="en-US" sz="2400" dirty="0">
                <a:solidFill>
                  <a:srgbClr val="0070C0"/>
                </a:solidFill>
              </a:rPr>
              <a:t> </a:t>
            </a:r>
            <a:r>
              <a:rPr lang="en-US" sz="2400" dirty="0" err="1">
                <a:solidFill>
                  <a:srgbClr val="0070C0"/>
                </a:solidFill>
              </a:rPr>
              <a:t>kênh</a:t>
            </a:r>
            <a:r>
              <a:rPr lang="en-US" sz="2400" dirty="0">
                <a:solidFill>
                  <a:srgbClr val="0070C0"/>
                </a:solidFill>
              </a:rPr>
              <a:t> </a:t>
            </a:r>
            <a:r>
              <a:rPr lang="en-US" sz="2400" dirty="0" err="1">
                <a:solidFill>
                  <a:srgbClr val="0070C0"/>
                </a:solidFill>
              </a:rPr>
              <a:t>lân</a:t>
            </a:r>
            <a:r>
              <a:rPr lang="en-US" sz="2400" dirty="0">
                <a:solidFill>
                  <a:srgbClr val="0070C0"/>
                </a:solidFill>
              </a:rPr>
              <a:t> </a:t>
            </a:r>
            <a:r>
              <a:rPr lang="en-US" sz="2400" dirty="0" err="1">
                <a:solidFill>
                  <a:srgbClr val="0070C0"/>
                </a:solidFill>
              </a:rPr>
              <a:t>cận</a:t>
            </a:r>
            <a:r>
              <a:rPr lang="en-US" sz="2400" dirty="0">
                <a:solidFill>
                  <a:srgbClr val="0070C0"/>
                </a:solidFill>
              </a:rPr>
              <a:t> (adjacent channel interference)</a:t>
            </a:r>
          </a:p>
          <a:p>
            <a:pPr marL="914400" lvl="1" indent="-514350">
              <a:buFont typeface="Arial" pitchFamily="34" charset="0"/>
              <a:buChar char="•"/>
            </a:pPr>
            <a:r>
              <a:rPr lang="en-US" sz="2000" dirty="0"/>
              <a:t>From signals which are adjacent in freq to the desired signal</a:t>
            </a:r>
          </a:p>
          <a:p>
            <a:pPr marL="914400" lvl="1" indent="-514350">
              <a:buFont typeface="Arial" pitchFamily="34" charset="0"/>
              <a:buChar char="•"/>
            </a:pPr>
            <a:r>
              <a:rPr lang="en-US" sz="2000" dirty="0"/>
              <a:t>Results from imperfect receiver filters</a:t>
            </a:r>
          </a:p>
          <a:p>
            <a:pPr marL="914400" lvl="1" indent="-514350">
              <a:buFont typeface="Arial" pitchFamily="34" charset="0"/>
              <a:buChar char="•"/>
            </a:pPr>
            <a:r>
              <a:rPr lang="en-US" sz="2000" dirty="0"/>
              <a:t>Can be minimized through careful filtering and channel assignment</a:t>
            </a:r>
          </a:p>
          <a:p>
            <a:pPr marL="914400" lvl="1" indent="-514350">
              <a:buFont typeface="Arial" pitchFamily="34" charset="0"/>
              <a:buChar char="•"/>
            </a:pPr>
            <a:r>
              <a:rPr lang="en-US" sz="2000" dirty="0"/>
              <a:t>A cell needs not be assigned channels which are all adjacent in freq.</a:t>
            </a:r>
          </a:p>
        </p:txBody>
      </p:sp>
      <p:sp>
        <p:nvSpPr>
          <p:cNvPr id="4" name="Slide Number Placeholder 3"/>
          <p:cNvSpPr>
            <a:spLocks noGrp="1"/>
          </p:cNvSpPr>
          <p:nvPr>
            <p:ph type="sldNum" sz="quarter" idx="12"/>
          </p:nvPr>
        </p:nvSpPr>
        <p:spPr/>
        <p:txBody>
          <a:bodyPr/>
          <a:lstStyle/>
          <a:p>
            <a:fld id="{3222BCFA-7D94-401A-AE6A-021CA7618D8F}" type="slidenum">
              <a:rPr lang="en-US" smtClean="0"/>
              <a:pPr/>
              <a:t>37</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026" name="Picture 2" descr="WiFi - WAPs on Ch. 1, 6, 11">
            <a:extLst>
              <a:ext uri="{FF2B5EF4-FFF2-40B4-BE49-F238E27FC236}">
                <a16:creationId xmlns:a16="http://schemas.microsoft.com/office/drawing/2014/main" xmlns="" id="{D63FA25B-14D3-4E64-9676-F881D84455B8}"/>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4337641"/>
            <a:ext cx="7696200" cy="1762125"/>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14="http://schemas.microsoft.com/office/powerpoint/2010/main" xmlns="" Requires="p14">
          <p:contentPart p14:bwMode="auto" r:id="rId4">
            <p14:nvContentPartPr>
              <p14:cNvPr id="31" name="Ink 31">
                <a:extLst>
                  <a:ext uri="{FF2B5EF4-FFF2-40B4-BE49-F238E27FC236}">
                    <a16:creationId xmlns:a16="http://schemas.microsoft.com/office/drawing/2014/main" id="{F1028870-7377-4D0E-94BE-1C929D8F6B3E}"/>
                  </a:ext>
                </a:extLst>
              </p14:cNvPr>
              <p14:cNvContentPartPr/>
              <p14:nvPr/>
            </p14:nvContentPartPr>
            <p14:xfrm>
              <a:off x="2749332" y="4793235"/>
              <a:ext cx="3165120" cy="1181880"/>
            </p14:xfrm>
          </p:contentPart>
        </mc:Choice>
        <mc:Fallback>
          <p:pic>
            <p:nvPicPr>
              <p:cNvPr id="31" name="Ink 31">
                <a:extLst>
                  <a:ext uri="{FF2B5EF4-FFF2-40B4-BE49-F238E27FC236}">
                    <a16:creationId xmlns:p14="http://schemas.microsoft.com/office/powerpoint/2010/main" xmlns="" xmlns:a16="http://schemas.microsoft.com/office/drawing/2014/main" id="{F1028870-7377-4D0E-94BE-1C929D8F6B3E}"/>
                  </a:ext>
                </a:extLst>
              </p:cNvPr>
              <p:cNvPicPr/>
              <p:nvPr/>
            </p:nvPicPr>
            <p:blipFill>
              <a:blip r:embed="rId5" cstate="print"/>
              <a:stretch>
                <a:fillRect/>
              </a:stretch>
            </p:blipFill>
            <p:spPr>
              <a:xfrm>
                <a:off x="2460612" y="4703235"/>
                <a:ext cx="3592440" cy="16441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marL="0" indent="0">
              <a:buNone/>
            </a:pPr>
            <a:endParaRPr lang="en-US" sz="2000" dirty="0"/>
          </a:p>
        </p:txBody>
      </p:sp>
      <p:sp>
        <p:nvSpPr>
          <p:cNvPr id="4" name="Slide Number Placeholder 3"/>
          <p:cNvSpPr>
            <a:spLocks noGrp="1"/>
          </p:cNvSpPr>
          <p:nvPr>
            <p:ph type="sldNum" sz="quarter" idx="12"/>
          </p:nvPr>
        </p:nvSpPr>
        <p:spPr/>
        <p:txBody>
          <a:bodyPr/>
          <a:lstStyle/>
          <a:p>
            <a:fld id="{3222BCFA-7D94-401A-AE6A-021CA7618D8F}" type="slidenum">
              <a:rPr lang="en-US" smtClean="0"/>
              <a:pPr/>
              <a:t>38</a:t>
            </a:fld>
            <a:r>
              <a:rPr lang="en-US" dirty="0"/>
              <a:t>        </a:t>
            </a:r>
          </a:p>
        </p:txBody>
      </p:sp>
      <p:sp>
        <p:nvSpPr>
          <p:cNvPr id="5" name="Footer Placeholder 4"/>
          <p:cNvSpPr>
            <a:spLocks noGrp="1"/>
          </p:cNvSpPr>
          <p:nvPr>
            <p:ph type="ftr" sz="quarter" idx="11"/>
          </p:nvPr>
        </p:nvSpPr>
        <p:spPr/>
        <p:txBody>
          <a:bodyPr/>
          <a:lstStyle/>
          <a:p>
            <a:r>
              <a:rPr lang="en-US"/>
              <a:t>Chuyen T. Nguyen 2018.12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a:buFont typeface="Wingdings" panose="05000000000000000000" pitchFamily="2" charset="2"/>
              <a:buChar char="v"/>
            </a:pPr>
            <a:r>
              <a:rPr lang="en-US" sz="2600" b="1" dirty="0">
                <a:latin typeface="+mj-lt"/>
              </a:rPr>
              <a:t> Trunked radio system</a:t>
            </a:r>
            <a:r>
              <a:rPr lang="en-US" sz="2600" dirty="0">
                <a:latin typeface="+mj-lt"/>
              </a:rPr>
              <a:t>: </a:t>
            </a:r>
            <a:r>
              <a:rPr lang="en-US" altLang="zh-TW" sz="2600" dirty="0">
                <a:latin typeface="+mj-lt"/>
              </a:rPr>
              <a:t>a large # of users share a pool of channels</a:t>
            </a:r>
          </a:p>
          <a:p>
            <a:pPr lvl="1">
              <a:buFont typeface="Arial" panose="020B0604020202020204" pitchFamily="34" charset="0"/>
              <a:buChar char="•"/>
            </a:pPr>
            <a:r>
              <a:rPr lang="en-US" altLang="zh-TW" sz="2200" dirty="0"/>
              <a:t>Channels allocated on demand &amp; returned to channel pool upon call termination</a:t>
            </a:r>
          </a:p>
          <a:p>
            <a:pPr>
              <a:buFont typeface="Wingdings" panose="05000000000000000000" pitchFamily="2" charset="2"/>
              <a:buChar char="v"/>
            </a:pPr>
            <a:r>
              <a:rPr lang="en-US" altLang="zh-TW" sz="2600" b="1" dirty="0"/>
              <a:t> How</a:t>
            </a:r>
            <a:r>
              <a:rPr lang="en-US" altLang="zh-TW" sz="2600" dirty="0"/>
              <a:t>? </a:t>
            </a:r>
          </a:p>
          <a:p>
            <a:pPr lvl="1">
              <a:buFont typeface="Arial" panose="020B0604020202020204" pitchFamily="34" charset="0"/>
              <a:buChar char="•"/>
            </a:pPr>
            <a:r>
              <a:rPr lang="en-US" altLang="zh-TW" sz="2200" dirty="0"/>
              <a:t>Exploit statistical (random) behavior of users</a:t>
            </a:r>
          </a:p>
          <a:p>
            <a:pPr lvl="1">
              <a:buFont typeface="Arial" panose="020B0604020202020204" pitchFamily="34" charset="0"/>
              <a:buChar char="•"/>
            </a:pPr>
            <a:r>
              <a:rPr lang="en-US" altLang="zh-TW" sz="2200" dirty="0" err="1"/>
              <a:t>Trunking</a:t>
            </a:r>
            <a:r>
              <a:rPr lang="en-US" altLang="zh-TW" sz="2200" dirty="0"/>
              <a:t> theory developed by Erlang, queueing theory</a:t>
            </a:r>
          </a:p>
          <a:p>
            <a:pPr marL="514350" indent="-514350">
              <a:buFont typeface="Wingdings" pitchFamily="2" charset="2"/>
              <a:buChar char="v"/>
            </a:pPr>
            <a:endParaRPr lang="en-US" sz="2000" dirty="0"/>
          </a:p>
        </p:txBody>
      </p:sp>
      <p:sp>
        <p:nvSpPr>
          <p:cNvPr id="4" name="Slide Number Placeholder 3"/>
          <p:cNvSpPr>
            <a:spLocks noGrp="1"/>
          </p:cNvSpPr>
          <p:nvPr>
            <p:ph type="sldNum" sz="quarter" idx="12"/>
          </p:nvPr>
        </p:nvSpPr>
        <p:spPr/>
        <p:txBody>
          <a:bodyPr/>
          <a:lstStyle/>
          <a:p>
            <a:fld id="{3222BCFA-7D94-401A-AE6A-021CA7618D8F}" type="slidenum">
              <a:rPr lang="en-US" smtClean="0"/>
              <a:pPr/>
              <a:t>39</a:t>
            </a:fld>
            <a:endParaRPr lang="en-US"/>
          </a:p>
        </p:txBody>
      </p:sp>
      <p:sp>
        <p:nvSpPr>
          <p:cNvPr id="5" name="Footer Placeholder 4"/>
          <p:cNvSpPr>
            <a:spLocks noGrp="1"/>
          </p:cNvSpPr>
          <p:nvPr>
            <p:ph type="ftr" sz="quarter" idx="11"/>
          </p:nvPr>
        </p:nvSpPr>
        <p:spPr/>
        <p:txBody>
          <a:bodyPr/>
          <a:lstStyle/>
          <a:p>
            <a:r>
              <a:rPr lang="en-US"/>
              <a:t>Chuyen T. Nguyen 2018.12</a:t>
            </a:r>
          </a:p>
        </p:txBody>
      </p:sp>
    </p:spTree>
    <p:extLst>
      <p:ext uri="{BB962C8B-B14F-4D97-AF65-F5344CB8AC3E}">
        <p14:creationId xmlns:p14="http://schemas.microsoft.com/office/powerpoint/2010/main" xmlns="" val="376381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
        <p:nvSpPr>
          <p:cNvPr id="3" name="Content Placeholder 2"/>
          <p:cNvSpPr>
            <a:spLocks noGrp="1"/>
          </p:cNvSpPr>
          <p:nvPr>
            <p:ph idx="1"/>
          </p:nvPr>
        </p:nvSpPr>
        <p:spPr>
          <a:xfrm>
            <a:off x="457200" y="1340768"/>
            <a:ext cx="8229600" cy="4785395"/>
          </a:xfrm>
        </p:spPr>
        <p:txBody>
          <a:bodyPr/>
          <a:lstStyle/>
          <a:p>
            <a:pPr>
              <a:buNone/>
            </a:pPr>
            <a:r>
              <a:rPr lang="en-US" dirty="0">
                <a:solidFill>
                  <a:srgbClr val="0070C0"/>
                </a:solidFill>
              </a:rPr>
              <a:t>1. </a:t>
            </a:r>
            <a:r>
              <a:rPr lang="en-US" dirty="0" err="1">
                <a:solidFill>
                  <a:srgbClr val="0070C0"/>
                </a:solidFill>
              </a:rPr>
              <a:t>Lịch</a:t>
            </a:r>
            <a:r>
              <a:rPr lang="en-US" dirty="0">
                <a:solidFill>
                  <a:srgbClr val="0070C0"/>
                </a:solidFill>
              </a:rPr>
              <a:t> </a:t>
            </a:r>
            <a:r>
              <a:rPr lang="en-US" dirty="0" err="1">
                <a:solidFill>
                  <a:srgbClr val="0070C0"/>
                </a:solidFill>
              </a:rPr>
              <a:t>sử</a:t>
            </a:r>
            <a:r>
              <a:rPr lang="en-US" dirty="0">
                <a:solidFill>
                  <a:srgbClr val="0070C0"/>
                </a:solidFill>
              </a:rPr>
              <a:t> </a:t>
            </a:r>
            <a:r>
              <a:rPr lang="en-US" dirty="0" err="1">
                <a:solidFill>
                  <a:srgbClr val="0070C0"/>
                </a:solidFill>
              </a:rPr>
              <a:t>phát</a:t>
            </a:r>
            <a:r>
              <a:rPr lang="en-US" dirty="0">
                <a:solidFill>
                  <a:srgbClr val="0070C0"/>
                </a:solidFill>
              </a:rPr>
              <a:t> </a:t>
            </a:r>
            <a:r>
              <a:rPr lang="en-US" dirty="0" err="1">
                <a:solidFill>
                  <a:srgbClr val="0070C0"/>
                </a:solidFill>
              </a:rPr>
              <a:t>triển</a:t>
            </a:r>
            <a:endParaRPr lang="en-US" dirty="0">
              <a:solidFill>
                <a:srgbClr val="0070C0"/>
              </a:solidFill>
            </a:endParaRPr>
          </a:p>
        </p:txBody>
      </p:sp>
      <p:pic>
        <p:nvPicPr>
          <p:cNvPr id="4098" name="Picture 2"/>
          <p:cNvPicPr>
            <a:picLocks noChangeAspect="1" noChangeArrowheads="1"/>
          </p:cNvPicPr>
          <p:nvPr/>
        </p:nvPicPr>
        <p:blipFill>
          <a:blip r:embed="rId2" cstate="print"/>
          <a:srcRect/>
          <a:stretch>
            <a:fillRect/>
          </a:stretch>
        </p:blipFill>
        <p:spPr bwMode="auto">
          <a:xfrm>
            <a:off x="971600" y="2060848"/>
            <a:ext cx="6552728" cy="405380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222BCFA-7D94-401A-AE6A-021CA7618D8F}" type="slidenum">
              <a:rPr lang="en-US" smtClean="0"/>
              <a:pPr/>
              <a:t>4</a:t>
            </a:fld>
            <a:endParaRPr lang="en-US"/>
          </a:p>
        </p:txBody>
      </p:sp>
      <p:sp>
        <p:nvSpPr>
          <p:cNvPr id="7" name="Footer Placeholder 6"/>
          <p:cNvSpPr>
            <a:spLocks noGrp="1"/>
          </p:cNvSpPr>
          <p:nvPr>
            <p:ph type="ftr" sz="quarter" idx="11"/>
          </p:nvPr>
        </p:nvSpPr>
        <p:spPr/>
        <p:txBody>
          <a:bodyPr/>
          <a:lstStyle/>
          <a:p>
            <a:r>
              <a:rPr lang="en-US"/>
              <a:t>Chuyen T. Nguyen 2018.12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-trunked radio system </a:t>
            </a:r>
          </a:p>
          <a:p>
            <a:pPr algn="just">
              <a:buFont typeface="Wingdings" panose="05000000000000000000" pitchFamily="2" charset="2"/>
              <a:buChar char="v"/>
            </a:pPr>
            <a:r>
              <a:rPr lang="en-US" sz="2600" b="1" dirty="0">
                <a:latin typeface="+mj-lt"/>
              </a:rPr>
              <a:t> </a:t>
            </a:r>
            <a:r>
              <a:rPr lang="en-US" sz="2600" b="1" dirty="0" err="1">
                <a:latin typeface="+mj-lt"/>
              </a:rPr>
              <a:t>Các</a:t>
            </a:r>
            <a:r>
              <a:rPr lang="en-US" sz="2600" b="1" dirty="0">
                <a:latin typeface="+mj-lt"/>
              </a:rPr>
              <a:t> </a:t>
            </a:r>
            <a:r>
              <a:rPr lang="en-US" sz="2600" b="1" dirty="0" err="1">
                <a:latin typeface="+mj-lt"/>
              </a:rPr>
              <a:t>giả</a:t>
            </a:r>
            <a:r>
              <a:rPr lang="en-US" sz="2600" b="1" dirty="0">
                <a:latin typeface="+mj-lt"/>
              </a:rPr>
              <a:t> </a:t>
            </a:r>
            <a:r>
              <a:rPr lang="en-US" sz="2600" b="1" dirty="0" err="1">
                <a:latin typeface="+mj-lt"/>
              </a:rPr>
              <a:t>thiết</a:t>
            </a:r>
            <a:r>
              <a:rPr lang="en-US" sz="2600" b="1" dirty="0">
                <a:latin typeface="+mj-lt"/>
              </a:rPr>
              <a:t> </a:t>
            </a:r>
            <a:r>
              <a:rPr lang="en-US" sz="2600" b="1" dirty="0" err="1">
                <a:latin typeface="+mj-lt"/>
              </a:rPr>
              <a:t>cho</a:t>
            </a: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trunked</a:t>
            </a:r>
          </a:p>
          <a:p>
            <a:pPr lvl="1" algn="just">
              <a:buFont typeface="Arial" panose="020B0604020202020204" pitchFamily="34" charset="0"/>
              <a:buChar char="•"/>
            </a:pPr>
            <a:r>
              <a:rPr lang="en-US" sz="2200" dirty="0" err="1">
                <a:latin typeface="+mj-lt"/>
              </a:rPr>
              <a:t>Tất</a:t>
            </a:r>
            <a:r>
              <a:rPr lang="en-US" sz="2200" dirty="0">
                <a:latin typeface="+mj-lt"/>
              </a:rPr>
              <a:t> </a:t>
            </a:r>
            <a:r>
              <a:rPr lang="en-US" sz="2200" dirty="0" err="1">
                <a:latin typeface="+mj-lt"/>
              </a:rPr>
              <a:t>cả</a:t>
            </a:r>
            <a:r>
              <a:rPr lang="en-US" sz="2200" dirty="0">
                <a:latin typeface="+mj-lt"/>
              </a:rPr>
              <a:t> </a:t>
            </a:r>
            <a:r>
              <a:rPr lang="en-US" sz="2200" dirty="0" err="1">
                <a:latin typeface="+mj-lt"/>
              </a:rPr>
              <a:t>các</a:t>
            </a:r>
            <a:r>
              <a:rPr lang="en-US" sz="2200" dirty="0">
                <a:latin typeface="+mj-lt"/>
              </a:rPr>
              <a:t> users </a:t>
            </a:r>
            <a:r>
              <a:rPr lang="en-US" sz="2200" dirty="0" err="1">
                <a:latin typeface="+mj-lt"/>
              </a:rPr>
              <a:t>có</a:t>
            </a:r>
            <a:r>
              <a:rPr lang="en-US" sz="2200" dirty="0">
                <a:latin typeface="+mj-lt"/>
              </a:rPr>
              <a:t> </a:t>
            </a:r>
            <a:r>
              <a:rPr lang="en-US" sz="2200" dirty="0" err="1">
                <a:latin typeface="+mj-lt"/>
              </a:rPr>
              <a:t>thể</a:t>
            </a:r>
            <a:r>
              <a:rPr lang="en-US" sz="2200" dirty="0">
                <a:latin typeface="+mj-lt"/>
              </a:rPr>
              <a:t> </a:t>
            </a:r>
            <a:r>
              <a:rPr lang="en-US" sz="2200" dirty="0" err="1">
                <a:latin typeface="+mj-lt"/>
              </a:rPr>
              <a:t>yêu</a:t>
            </a:r>
            <a:r>
              <a:rPr lang="en-US" sz="2200" dirty="0">
                <a:latin typeface="+mj-lt"/>
              </a:rPr>
              <a:t> </a:t>
            </a:r>
            <a:r>
              <a:rPr lang="en-US" sz="2200" dirty="0" err="1">
                <a:latin typeface="+mj-lt"/>
              </a:rPr>
              <a:t>cầu</a:t>
            </a:r>
            <a:r>
              <a:rPr lang="en-US" sz="2200" dirty="0">
                <a:latin typeface="+mj-lt"/>
              </a:rPr>
              <a:t> </a:t>
            </a:r>
            <a:r>
              <a:rPr lang="en-US" sz="2200" dirty="0" err="1">
                <a:latin typeface="+mj-lt"/>
              </a:rPr>
              <a:t>cấp</a:t>
            </a:r>
            <a:r>
              <a:rPr lang="en-US" sz="2200" dirty="0">
                <a:latin typeface="+mj-lt"/>
              </a:rPr>
              <a:t> </a:t>
            </a:r>
            <a:r>
              <a:rPr lang="en-US" sz="2200" dirty="0" err="1">
                <a:latin typeface="+mj-lt"/>
              </a:rPr>
              <a:t>phát</a:t>
            </a:r>
            <a:r>
              <a:rPr lang="en-US" sz="2200" dirty="0">
                <a:latin typeface="+mj-lt"/>
              </a:rPr>
              <a:t> </a:t>
            </a:r>
            <a:r>
              <a:rPr lang="en-US" sz="2200" dirty="0" err="1">
                <a:latin typeface="+mj-lt"/>
              </a:rPr>
              <a:t>kênh</a:t>
            </a:r>
            <a:r>
              <a:rPr lang="en-US" sz="2200" dirty="0">
                <a:latin typeface="+mj-lt"/>
              </a:rPr>
              <a:t> </a:t>
            </a:r>
            <a:r>
              <a:rPr lang="en-US" sz="2200" dirty="0" err="1">
                <a:latin typeface="+mj-lt"/>
              </a:rPr>
              <a:t>tại</a:t>
            </a:r>
            <a:r>
              <a:rPr lang="en-US" sz="2200" dirty="0">
                <a:latin typeface="+mj-lt"/>
              </a:rPr>
              <a:t> </a:t>
            </a:r>
            <a:r>
              <a:rPr lang="en-US" sz="2200" dirty="0" err="1">
                <a:latin typeface="+mj-lt"/>
              </a:rPr>
              <a:t>bất</a:t>
            </a:r>
            <a:r>
              <a:rPr lang="en-US" sz="2200" dirty="0">
                <a:latin typeface="+mj-lt"/>
              </a:rPr>
              <a:t> </a:t>
            </a:r>
            <a:r>
              <a:rPr lang="en-US" sz="2200" dirty="0" err="1">
                <a:latin typeface="+mj-lt"/>
              </a:rPr>
              <a:t>kỳ</a:t>
            </a:r>
            <a:r>
              <a:rPr lang="en-US" sz="2200" dirty="0">
                <a:latin typeface="+mj-lt"/>
              </a:rPr>
              <a:t> </a:t>
            </a:r>
            <a:r>
              <a:rPr lang="en-US" sz="2200" dirty="0" err="1">
                <a:latin typeface="+mj-lt"/>
              </a:rPr>
              <a:t>thời</a:t>
            </a:r>
            <a:r>
              <a:rPr lang="en-US" sz="2200" dirty="0">
                <a:latin typeface="+mj-lt"/>
              </a:rPr>
              <a:t> </a:t>
            </a:r>
            <a:r>
              <a:rPr lang="en-US" sz="2200" dirty="0" err="1">
                <a:latin typeface="+mj-lt"/>
              </a:rPr>
              <a:t>điểm</a:t>
            </a:r>
            <a:r>
              <a:rPr lang="en-US" sz="2200" dirty="0">
                <a:latin typeface="+mj-lt"/>
              </a:rPr>
              <a:t> </a:t>
            </a:r>
            <a:r>
              <a:rPr lang="en-US" sz="2200" dirty="0" err="1">
                <a:latin typeface="+mj-lt"/>
              </a:rPr>
              <a:t>nào</a:t>
            </a:r>
            <a:r>
              <a:rPr lang="en-US" sz="2200" dirty="0">
                <a:latin typeface="+mj-lt"/>
              </a:rPr>
              <a:t> (</a:t>
            </a:r>
            <a:r>
              <a:rPr lang="en-US" sz="2200" dirty="0" err="1">
                <a:latin typeface="+mj-lt"/>
              </a:rPr>
              <a:t>kể</a:t>
            </a:r>
            <a:r>
              <a:rPr lang="en-US" sz="2200" dirty="0">
                <a:latin typeface="+mj-lt"/>
              </a:rPr>
              <a:t> </a:t>
            </a:r>
            <a:r>
              <a:rPr lang="en-US" sz="2200" dirty="0" err="1">
                <a:latin typeface="+mj-lt"/>
              </a:rPr>
              <a:t>cả</a:t>
            </a:r>
            <a:r>
              <a:rPr lang="en-US" sz="2200" dirty="0">
                <a:latin typeface="+mj-lt"/>
              </a:rPr>
              <a:t> </a:t>
            </a:r>
            <a:r>
              <a:rPr lang="en-US" sz="2200" dirty="0" err="1">
                <a:latin typeface="+mj-lt"/>
              </a:rPr>
              <a:t>các</a:t>
            </a:r>
            <a:r>
              <a:rPr lang="en-US" sz="2200" dirty="0">
                <a:latin typeface="+mj-lt"/>
              </a:rPr>
              <a:t> users </a:t>
            </a:r>
            <a:r>
              <a:rPr lang="en-US" sz="2200" dirty="0" err="1">
                <a:latin typeface="+mj-lt"/>
              </a:rPr>
              <a:t>mà</a:t>
            </a:r>
            <a:r>
              <a:rPr lang="en-US" sz="2200" dirty="0">
                <a:latin typeface="+mj-lt"/>
              </a:rPr>
              <a:t> </a:t>
            </a:r>
            <a:r>
              <a:rPr lang="en-US" sz="2200" dirty="0" err="1">
                <a:latin typeface="+mj-lt"/>
              </a:rPr>
              <a:t>cuộc</a:t>
            </a:r>
            <a:r>
              <a:rPr lang="en-US" sz="2200" dirty="0">
                <a:latin typeface="+mj-lt"/>
              </a:rPr>
              <a:t> </a:t>
            </a:r>
            <a:r>
              <a:rPr lang="en-US" sz="2200" dirty="0" err="1">
                <a:latin typeface="+mj-lt"/>
              </a:rPr>
              <a:t>gọi</a:t>
            </a:r>
            <a:r>
              <a:rPr lang="en-US" sz="2200" dirty="0">
                <a:latin typeface="+mj-lt"/>
              </a:rPr>
              <a:t> </a:t>
            </a:r>
            <a:r>
              <a:rPr lang="en-US" sz="2200" dirty="0" err="1">
                <a:latin typeface="+mj-lt"/>
              </a:rPr>
              <a:t>bị</a:t>
            </a:r>
            <a:r>
              <a:rPr lang="en-US" sz="2200" dirty="0">
                <a:latin typeface="+mj-lt"/>
              </a:rPr>
              <a:t> blocked tr</a:t>
            </a:r>
            <a:r>
              <a:rPr lang="vi-VN" sz="2200" dirty="0">
                <a:latin typeface="+mj-lt"/>
              </a:rPr>
              <a:t>ư</a:t>
            </a:r>
            <a:r>
              <a:rPr lang="en-US" sz="2200" dirty="0" err="1">
                <a:latin typeface="+mj-lt"/>
              </a:rPr>
              <a:t>ớc</a:t>
            </a:r>
            <a:r>
              <a:rPr lang="en-US" sz="2200" dirty="0">
                <a:latin typeface="+mj-lt"/>
              </a:rPr>
              <a:t> </a:t>
            </a:r>
            <a:r>
              <a:rPr lang="en-US" sz="2200" dirty="0" err="1">
                <a:latin typeface="+mj-lt"/>
              </a:rPr>
              <a:t>đó</a:t>
            </a:r>
            <a:r>
              <a:rPr lang="en-US" sz="2200" dirty="0">
                <a:latin typeface="+mj-lt"/>
              </a:rPr>
              <a:t>)</a:t>
            </a:r>
          </a:p>
          <a:p>
            <a:pPr lvl="1" algn="just">
              <a:buFont typeface="Arial" panose="020B0604020202020204" pitchFamily="34" charset="0"/>
              <a:buChar char="•"/>
            </a:pPr>
            <a:r>
              <a:rPr lang="en-US" sz="2200" dirty="0" err="1">
                <a:latin typeface="+mj-lt"/>
              </a:rPr>
              <a:t>Xác</a:t>
            </a:r>
            <a:r>
              <a:rPr lang="en-US" sz="2200" dirty="0">
                <a:latin typeface="+mj-lt"/>
              </a:rPr>
              <a:t> </a:t>
            </a:r>
            <a:r>
              <a:rPr lang="en-US" sz="2200" dirty="0" err="1">
                <a:latin typeface="+mj-lt"/>
              </a:rPr>
              <a:t>suất</a:t>
            </a:r>
            <a:r>
              <a:rPr lang="en-US" sz="2200" dirty="0">
                <a:latin typeface="+mj-lt"/>
              </a:rPr>
              <a:t> 1 user </a:t>
            </a:r>
            <a:r>
              <a:rPr lang="en-US" sz="2200" dirty="0" err="1">
                <a:latin typeface="+mj-lt"/>
              </a:rPr>
              <a:t>chiếm</a:t>
            </a:r>
            <a:r>
              <a:rPr lang="en-US" sz="2200" dirty="0">
                <a:latin typeface="+mj-lt"/>
              </a:rPr>
              <a:t> 1 </a:t>
            </a:r>
            <a:r>
              <a:rPr lang="en-US" sz="2200" dirty="0" err="1">
                <a:latin typeface="+mj-lt"/>
              </a:rPr>
              <a:t>kênh</a:t>
            </a:r>
            <a:r>
              <a:rPr lang="en-US" sz="2200" dirty="0">
                <a:latin typeface="+mj-lt"/>
              </a:rPr>
              <a:t> </a:t>
            </a:r>
            <a:r>
              <a:rPr lang="en-US" sz="2200" dirty="0" err="1">
                <a:latin typeface="+mj-lt"/>
              </a:rPr>
              <a:t>tuân</a:t>
            </a:r>
            <a:r>
              <a:rPr lang="en-US" sz="2200" dirty="0">
                <a:latin typeface="+mj-lt"/>
              </a:rPr>
              <a:t> </a:t>
            </a:r>
            <a:r>
              <a:rPr lang="en-US" sz="2200" dirty="0" err="1">
                <a:latin typeface="+mj-lt"/>
              </a:rPr>
              <a:t>theo</a:t>
            </a:r>
            <a:r>
              <a:rPr lang="en-US" sz="2200" dirty="0">
                <a:latin typeface="+mj-lt"/>
              </a:rPr>
              <a:t> </a:t>
            </a:r>
            <a:r>
              <a:rPr lang="en-US" sz="2200" dirty="0" err="1">
                <a:latin typeface="+mj-lt"/>
              </a:rPr>
              <a:t>hàm</a:t>
            </a:r>
            <a:r>
              <a:rPr lang="en-US" sz="2200" dirty="0">
                <a:latin typeface="+mj-lt"/>
              </a:rPr>
              <a:t> </a:t>
            </a:r>
            <a:r>
              <a:rPr lang="en-US" sz="2200" dirty="0" err="1">
                <a:latin typeface="+mj-lt"/>
              </a:rPr>
              <a:t>mũ</a:t>
            </a:r>
            <a:r>
              <a:rPr lang="en-US" sz="2200" dirty="0">
                <a:latin typeface="+mj-lt"/>
              </a:rPr>
              <a:t> (</a:t>
            </a:r>
            <a:r>
              <a:rPr lang="en-US" sz="2200" dirty="0" err="1">
                <a:latin typeface="+mj-lt"/>
              </a:rPr>
              <a:t>để</a:t>
            </a:r>
            <a:r>
              <a:rPr lang="en-US" sz="2200" dirty="0">
                <a:latin typeface="+mj-lt"/>
              </a:rPr>
              <a:t> </a:t>
            </a:r>
            <a:r>
              <a:rPr lang="en-US" sz="2200" dirty="0" err="1">
                <a:latin typeface="+mj-lt"/>
              </a:rPr>
              <a:t>đảm</a:t>
            </a:r>
            <a:r>
              <a:rPr lang="en-US" sz="2200" dirty="0">
                <a:latin typeface="+mj-lt"/>
              </a:rPr>
              <a:t> </a:t>
            </a:r>
            <a:r>
              <a:rPr lang="en-US" sz="2200" dirty="0" err="1">
                <a:latin typeface="+mj-lt"/>
              </a:rPr>
              <a:t>bảo</a:t>
            </a:r>
            <a:r>
              <a:rPr lang="en-US" sz="2200" dirty="0">
                <a:latin typeface="+mj-lt"/>
              </a:rPr>
              <a:t> </a:t>
            </a:r>
            <a:r>
              <a:rPr lang="en-US" sz="2200" dirty="0" err="1">
                <a:latin typeface="+mj-lt"/>
              </a:rPr>
              <a:t>các</a:t>
            </a:r>
            <a:r>
              <a:rPr lang="en-US" sz="2200" dirty="0">
                <a:latin typeface="+mj-lt"/>
              </a:rPr>
              <a:t> </a:t>
            </a:r>
            <a:r>
              <a:rPr lang="en-US" sz="2200" dirty="0" err="1">
                <a:latin typeface="+mj-lt"/>
              </a:rPr>
              <a:t>cuộc</a:t>
            </a:r>
            <a:r>
              <a:rPr lang="en-US" sz="2200" dirty="0">
                <a:latin typeface="+mj-lt"/>
              </a:rPr>
              <a:t> </a:t>
            </a:r>
            <a:r>
              <a:rPr lang="en-US" sz="2200" dirty="0" err="1">
                <a:latin typeface="+mj-lt"/>
              </a:rPr>
              <a:t>gọi</a:t>
            </a:r>
            <a:r>
              <a:rPr lang="en-US" sz="2200" dirty="0">
                <a:latin typeface="+mj-lt"/>
              </a:rPr>
              <a:t> </a:t>
            </a:r>
            <a:r>
              <a:rPr lang="en-US" sz="2200" dirty="0" err="1">
                <a:latin typeface="+mj-lt"/>
              </a:rPr>
              <a:t>dài</a:t>
            </a:r>
            <a:r>
              <a:rPr lang="en-US" sz="2200" dirty="0">
                <a:latin typeface="+mj-lt"/>
              </a:rPr>
              <a:t> </a:t>
            </a:r>
            <a:r>
              <a:rPr lang="en-US" sz="2200" dirty="0" err="1">
                <a:latin typeface="+mj-lt"/>
              </a:rPr>
              <a:t>xảy</a:t>
            </a:r>
            <a:r>
              <a:rPr lang="en-US" sz="2200" dirty="0">
                <a:latin typeface="+mj-lt"/>
              </a:rPr>
              <a:t> ra </a:t>
            </a:r>
            <a:r>
              <a:rPr lang="en-US" sz="2200" dirty="0" err="1">
                <a:latin typeface="+mj-lt"/>
              </a:rPr>
              <a:t>ít</a:t>
            </a:r>
            <a:r>
              <a:rPr lang="en-US" sz="2200" dirty="0">
                <a:latin typeface="+mj-lt"/>
              </a:rPr>
              <a:t>)</a:t>
            </a:r>
          </a:p>
          <a:p>
            <a:pPr lvl="1" algn="just">
              <a:buFont typeface="Arial" panose="020B0604020202020204" pitchFamily="34" charset="0"/>
              <a:buChar char="•"/>
            </a:pPr>
            <a:r>
              <a:rPr lang="en-US" sz="2200" dirty="0" err="1">
                <a:latin typeface="+mj-lt"/>
              </a:rPr>
              <a:t>Chỉ</a:t>
            </a:r>
            <a:r>
              <a:rPr lang="en-US" sz="2200" dirty="0">
                <a:latin typeface="+mj-lt"/>
              </a:rPr>
              <a:t> </a:t>
            </a:r>
            <a:r>
              <a:rPr lang="en-US" sz="2200" dirty="0" err="1">
                <a:latin typeface="+mj-lt"/>
              </a:rPr>
              <a:t>có</a:t>
            </a:r>
            <a:r>
              <a:rPr lang="en-US" sz="2200" dirty="0">
                <a:latin typeface="+mj-lt"/>
              </a:rPr>
              <a:t> 1 </a:t>
            </a:r>
            <a:r>
              <a:rPr lang="en-US" sz="2200" dirty="0" err="1">
                <a:latin typeface="+mj-lt"/>
              </a:rPr>
              <a:t>số</a:t>
            </a:r>
            <a:r>
              <a:rPr lang="en-US" sz="2200" dirty="0">
                <a:latin typeface="+mj-lt"/>
              </a:rPr>
              <a:t> l</a:t>
            </a:r>
            <a:r>
              <a:rPr lang="vi-VN" sz="2200" dirty="0">
                <a:latin typeface="+mj-lt"/>
              </a:rPr>
              <a:t>ượng hữu hạn các kênh truyền</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40</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19" name="Ink 18">
                <a:extLst>
                  <a:ext uri="{FF2B5EF4-FFF2-40B4-BE49-F238E27FC236}">
                    <a16:creationId xmlns:a16="http://schemas.microsoft.com/office/drawing/2014/main" id="{B84F832D-6848-47A0-9E30-A4AF55C55E33}"/>
                  </a:ext>
                </a:extLst>
              </p14:cNvPr>
              <p14:cNvContentPartPr/>
              <p14:nvPr/>
            </p14:nvContentPartPr>
            <p14:xfrm>
              <a:off x="3235332" y="5495595"/>
              <a:ext cx="29520" cy="12600"/>
            </p14:xfrm>
          </p:contentPart>
        </mc:Choice>
        <mc:Fallback>
          <p:pic>
            <p:nvPicPr>
              <p:cNvPr id="19" name="Ink 18">
                <a:extLst>
                  <a:ext uri="{FF2B5EF4-FFF2-40B4-BE49-F238E27FC236}">
                    <a16:creationId xmlns:p14="http://schemas.microsoft.com/office/powerpoint/2010/main" xmlns="" xmlns:a16="http://schemas.microsoft.com/office/drawing/2014/main" id="{B84F832D-6848-47A0-9E30-A4AF55C55E33}"/>
                  </a:ext>
                </a:extLst>
              </p:cNvPr>
              <p:cNvPicPr/>
              <p:nvPr/>
            </p:nvPicPr>
            <p:blipFill>
              <a:blip r:embed="rId4" cstate="print"/>
              <a:stretch>
                <a:fillRect/>
              </a:stretch>
            </p:blipFill>
            <p:spPr>
              <a:xfrm>
                <a:off x="3226692" y="5486955"/>
                <a:ext cx="47160" cy="30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
            <p14:nvContentPartPr>
              <p14:cNvPr id="24" name="Ink 23">
                <a:extLst>
                  <a:ext uri="{FF2B5EF4-FFF2-40B4-BE49-F238E27FC236}">
                    <a16:creationId xmlns:a16="http://schemas.microsoft.com/office/drawing/2014/main" id="{788E492B-20EA-4828-860F-BB8714DB45CF}"/>
                  </a:ext>
                </a:extLst>
              </p14:cNvPr>
              <p14:cNvContentPartPr/>
              <p14:nvPr/>
            </p14:nvContentPartPr>
            <p14:xfrm>
              <a:off x="5267892" y="4635555"/>
              <a:ext cx="14760" cy="7560"/>
            </p14:xfrm>
          </p:contentPart>
        </mc:Choice>
        <mc:Fallback>
          <p:pic>
            <p:nvPicPr>
              <p:cNvPr id="24" name="Ink 23">
                <a:extLst>
                  <a:ext uri="{FF2B5EF4-FFF2-40B4-BE49-F238E27FC236}">
                    <a16:creationId xmlns:p14="http://schemas.microsoft.com/office/powerpoint/2010/main" xmlns="" xmlns:a16="http://schemas.microsoft.com/office/drawing/2014/main" id="{788E492B-20EA-4828-860F-BB8714DB45CF}"/>
                  </a:ext>
                </a:extLst>
              </p:cNvPr>
              <p:cNvPicPr/>
              <p:nvPr/>
            </p:nvPicPr>
            <p:blipFill>
              <a:blip r:embed="rId14" cstate="print"/>
              <a:stretch>
                <a:fillRect/>
              </a:stretch>
            </p:blipFill>
            <p:spPr>
              <a:xfrm>
                <a:off x="5258892" y="4626915"/>
                <a:ext cx="32400" cy="25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9">
            <p14:nvContentPartPr>
              <p14:cNvPr id="25" name="Ink 24">
                <a:extLst>
                  <a:ext uri="{FF2B5EF4-FFF2-40B4-BE49-F238E27FC236}">
                    <a16:creationId xmlns:a16="http://schemas.microsoft.com/office/drawing/2014/main" id="{9B480AAB-D0A7-484A-BB09-E71A0C4B31BD}"/>
                  </a:ext>
                </a:extLst>
              </p14:cNvPr>
              <p14:cNvContentPartPr/>
              <p14:nvPr/>
            </p14:nvContentPartPr>
            <p14:xfrm>
              <a:off x="5298492" y="4939395"/>
              <a:ext cx="11160" cy="18000"/>
            </p14:xfrm>
          </p:contentPart>
        </mc:Choice>
        <mc:Fallback>
          <p:pic>
            <p:nvPicPr>
              <p:cNvPr id="25" name="Ink 24">
                <a:extLst>
                  <a:ext uri="{FF2B5EF4-FFF2-40B4-BE49-F238E27FC236}">
                    <a16:creationId xmlns:p14="http://schemas.microsoft.com/office/powerpoint/2010/main" xmlns="" xmlns:a16="http://schemas.microsoft.com/office/drawing/2014/main" id="{9B480AAB-D0A7-484A-BB09-E71A0C4B31BD}"/>
                  </a:ext>
                </a:extLst>
              </p:cNvPr>
              <p:cNvPicPr/>
              <p:nvPr/>
            </p:nvPicPr>
            <p:blipFill>
              <a:blip r:embed="rId20" cstate="print"/>
              <a:stretch>
                <a:fillRect/>
              </a:stretch>
            </p:blipFill>
            <p:spPr>
              <a:xfrm>
                <a:off x="5289492" y="4930395"/>
                <a:ext cx="28800" cy="35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1">
            <p14:nvContentPartPr>
              <p14:cNvPr id="27" name="Ink 27">
                <a:extLst>
                  <a:ext uri="{FF2B5EF4-FFF2-40B4-BE49-F238E27FC236}">
                    <a16:creationId xmlns:a16="http://schemas.microsoft.com/office/drawing/2014/main" id="{F1D37D17-7367-434F-AFB0-8F7AE84AFC42}"/>
                  </a:ext>
                </a:extLst>
              </p14:cNvPr>
              <p14:cNvContentPartPr/>
              <p14:nvPr/>
            </p14:nvContentPartPr>
            <p14:xfrm>
              <a:off x="5393532" y="5509995"/>
              <a:ext cx="25920" cy="259200"/>
            </p14:xfrm>
          </p:contentPart>
        </mc:Choice>
        <mc:Fallback>
          <p:pic>
            <p:nvPicPr>
              <p:cNvPr id="27" name="Ink 27">
                <a:extLst>
                  <a:ext uri="{FF2B5EF4-FFF2-40B4-BE49-F238E27FC236}">
                    <a16:creationId xmlns:p14="http://schemas.microsoft.com/office/powerpoint/2010/main" xmlns="" xmlns:a16="http://schemas.microsoft.com/office/drawing/2014/main" id="{F1D37D17-7367-434F-AFB0-8F7AE84AFC42}"/>
                  </a:ext>
                </a:extLst>
              </p:cNvPr>
              <p:cNvPicPr/>
              <p:nvPr/>
            </p:nvPicPr>
            <p:blipFill>
              <a:blip r:embed="rId22" cstate="print"/>
              <a:stretch>
                <a:fillRect/>
              </a:stretch>
            </p:blipFill>
            <p:spPr>
              <a:xfrm>
                <a:off x="4721767" y="5358795"/>
                <a:ext cx="707049" cy="454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23">
            <p14:nvContentPartPr>
              <p14:cNvPr id="57" name="Ink 57">
                <a:extLst>
                  <a:ext uri="{FF2B5EF4-FFF2-40B4-BE49-F238E27FC236}">
                    <a16:creationId xmlns:a16="http://schemas.microsoft.com/office/drawing/2014/main" id="{76BF1C98-3C59-4849-A247-0C3454C2F3CB}"/>
                  </a:ext>
                </a:extLst>
              </p14:cNvPr>
              <p14:cNvContentPartPr/>
              <p14:nvPr/>
            </p14:nvContentPartPr>
            <p14:xfrm>
              <a:off x="6715452" y="5317755"/>
              <a:ext cx="65160" cy="24480"/>
            </p14:xfrm>
          </p:contentPart>
        </mc:Choice>
        <mc:Fallback>
          <p:pic>
            <p:nvPicPr>
              <p:cNvPr id="57" name="Ink 57">
                <a:extLst>
                  <a:ext uri="{FF2B5EF4-FFF2-40B4-BE49-F238E27FC236}">
                    <a16:creationId xmlns:p14="http://schemas.microsoft.com/office/powerpoint/2010/main" xmlns="" xmlns:a16="http://schemas.microsoft.com/office/drawing/2014/main" id="{76BF1C98-3C59-4849-A247-0C3454C2F3CB}"/>
                  </a:ext>
                </a:extLst>
              </p:cNvPr>
              <p:cNvPicPr/>
              <p:nvPr/>
            </p:nvPicPr>
            <p:blipFill>
              <a:blip r:embed="rId24" cstate="print"/>
              <a:stretch>
                <a:fillRect/>
              </a:stretch>
            </p:blipFill>
            <p:spPr>
              <a:xfrm>
                <a:off x="5955852" y="5099951"/>
                <a:ext cx="1324800" cy="875527"/>
              </a:xfrm>
              <a:prstGeom prst="rect">
                <a:avLst/>
              </a:prstGeom>
            </p:spPr>
          </p:pic>
        </mc:Fallback>
      </mc:AlternateContent>
    </p:spTree>
    <p:extLst>
      <p:ext uri="{BB962C8B-B14F-4D97-AF65-F5344CB8AC3E}">
        <p14:creationId xmlns:p14="http://schemas.microsoft.com/office/powerpoint/2010/main" xmlns="" val="3488670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r>
              <a:rPr lang="en-US" sz="3000" dirty="0" err="1">
                <a:solidFill>
                  <a:srgbClr val="0070C0"/>
                </a:solidFill>
              </a:rPr>
              <a:t>Các</a:t>
            </a:r>
            <a:r>
              <a:rPr lang="en-US" sz="3000" dirty="0">
                <a:solidFill>
                  <a:srgbClr val="0070C0"/>
                </a:solidFill>
              </a:rPr>
              <a:t> </a:t>
            </a:r>
            <a:r>
              <a:rPr lang="en-US" sz="3000" dirty="0" err="1">
                <a:solidFill>
                  <a:srgbClr val="0070C0"/>
                </a:solidFill>
              </a:rPr>
              <a:t>khái</a:t>
            </a:r>
            <a:r>
              <a:rPr lang="en-US" sz="3000" dirty="0">
                <a:solidFill>
                  <a:srgbClr val="0070C0"/>
                </a:solidFill>
              </a:rPr>
              <a:t> </a:t>
            </a:r>
            <a:r>
              <a:rPr lang="en-US" sz="3000" dirty="0" err="1">
                <a:solidFill>
                  <a:srgbClr val="0070C0"/>
                </a:solidFill>
              </a:rPr>
              <a:t>niệm</a:t>
            </a:r>
            <a:r>
              <a:rPr lang="en-US" sz="3000" dirty="0">
                <a:solidFill>
                  <a:srgbClr val="0070C0"/>
                </a:solidFill>
              </a:rPr>
              <a:t> c</a:t>
            </a:r>
            <a:r>
              <a:rPr lang="vi-VN" sz="3000" dirty="0">
                <a:solidFill>
                  <a:srgbClr val="0070C0"/>
                </a:solidFill>
              </a:rPr>
              <a:t>ơ</a:t>
            </a:r>
            <a:r>
              <a:rPr lang="en-US" sz="3000" dirty="0">
                <a:solidFill>
                  <a:srgbClr val="0070C0"/>
                </a:solidFill>
              </a:rPr>
              <a:t> </a:t>
            </a:r>
            <a:r>
              <a:rPr lang="en-US" sz="3000" dirty="0" err="1">
                <a:solidFill>
                  <a:srgbClr val="0070C0"/>
                </a:solidFill>
              </a:rPr>
              <a:t>bản</a:t>
            </a:r>
            <a:endParaRPr lang="en-US" sz="3000" dirty="0">
              <a:solidFill>
                <a:srgbClr val="0070C0"/>
              </a:solidFill>
            </a:endParaRPr>
          </a:p>
          <a:p>
            <a:pPr algn="just">
              <a:buFont typeface="Wingdings" panose="05000000000000000000" pitchFamily="2" charset="2"/>
              <a:buChar char="v"/>
            </a:pPr>
            <a:r>
              <a:rPr lang="en-US" sz="2600" b="1" dirty="0">
                <a:latin typeface="+mj-lt"/>
              </a:rPr>
              <a:t> Grade of service (GOS): </a:t>
            </a:r>
            <a:r>
              <a:rPr lang="en-US" sz="2600" dirty="0" err="1">
                <a:latin typeface="+mj-lt"/>
              </a:rPr>
              <a:t>là</a:t>
            </a:r>
            <a:r>
              <a:rPr lang="en-US" sz="2600" dirty="0">
                <a:latin typeface="+mj-lt"/>
              </a:rPr>
              <a:t> </a:t>
            </a:r>
            <a:r>
              <a:rPr lang="en-US" sz="2600" dirty="0" err="1">
                <a:latin typeface="+mj-lt"/>
              </a:rPr>
              <a:t>một</a:t>
            </a:r>
            <a:r>
              <a:rPr lang="en-US" sz="2600" dirty="0">
                <a:latin typeface="+mj-lt"/>
              </a:rPr>
              <a:t> </a:t>
            </a:r>
            <a:r>
              <a:rPr lang="en-US" sz="2600" dirty="0" err="1">
                <a:latin typeface="+mj-lt"/>
              </a:rPr>
              <a:t>tham</a:t>
            </a:r>
            <a:r>
              <a:rPr lang="en-US" sz="2600" dirty="0">
                <a:latin typeface="+mj-lt"/>
              </a:rPr>
              <a:t> </a:t>
            </a:r>
            <a:r>
              <a:rPr lang="en-US" sz="2600" dirty="0" err="1">
                <a:latin typeface="+mj-lt"/>
              </a:rPr>
              <a:t>số</a:t>
            </a:r>
            <a:r>
              <a:rPr lang="en-US" sz="2600" dirty="0">
                <a:latin typeface="+mj-lt"/>
              </a:rPr>
              <a:t> </a:t>
            </a:r>
            <a:r>
              <a:rPr lang="en-US" sz="2600" dirty="0" err="1">
                <a:latin typeface="+mj-lt"/>
              </a:rPr>
              <a:t>mô</a:t>
            </a:r>
            <a:r>
              <a:rPr lang="en-US" sz="2600" dirty="0">
                <a:latin typeface="+mj-lt"/>
              </a:rPr>
              <a:t> </a:t>
            </a:r>
            <a:r>
              <a:rPr lang="en-US" sz="2600" dirty="0" err="1">
                <a:latin typeface="+mj-lt"/>
              </a:rPr>
              <a:t>tả</a:t>
            </a:r>
            <a:r>
              <a:rPr lang="en-US" sz="2600" dirty="0">
                <a:latin typeface="+mj-lt"/>
              </a:rPr>
              <a:t> </a:t>
            </a:r>
            <a:r>
              <a:rPr lang="en-US" sz="2600" dirty="0" err="1">
                <a:latin typeface="+mj-lt"/>
              </a:rPr>
              <a:t>phép</a:t>
            </a:r>
            <a:r>
              <a:rPr lang="en-US" sz="2600" dirty="0">
                <a:latin typeface="+mj-lt"/>
              </a:rPr>
              <a:t> </a:t>
            </a:r>
            <a:r>
              <a:rPr lang="en-US" sz="2600" dirty="0" err="1">
                <a:latin typeface="+mj-lt"/>
              </a:rPr>
              <a:t>đo</a:t>
            </a:r>
            <a:r>
              <a:rPr lang="en-US" sz="2600" dirty="0">
                <a:latin typeface="+mj-lt"/>
              </a:rPr>
              <a:t> </a:t>
            </a:r>
            <a:r>
              <a:rPr lang="en-US" sz="2600" dirty="0" err="1">
                <a:latin typeface="+mj-lt"/>
              </a:rPr>
              <a:t>về</a:t>
            </a:r>
            <a:r>
              <a:rPr lang="en-US" sz="2600" dirty="0">
                <a:latin typeface="+mj-lt"/>
              </a:rPr>
              <a:t> </a:t>
            </a:r>
            <a:r>
              <a:rPr lang="en-US" sz="2600" dirty="0" err="1">
                <a:latin typeface="+mj-lt"/>
              </a:rPr>
              <a:t>khả</a:t>
            </a:r>
            <a:r>
              <a:rPr lang="en-US" sz="2600" dirty="0">
                <a:latin typeface="+mj-lt"/>
              </a:rPr>
              <a:t> </a:t>
            </a:r>
            <a:r>
              <a:rPr lang="en-US" sz="2600" dirty="0" err="1">
                <a:latin typeface="+mj-lt"/>
              </a:rPr>
              <a:t>năng</a:t>
            </a:r>
            <a:r>
              <a:rPr lang="en-US" sz="2600" dirty="0">
                <a:latin typeface="+mj-lt"/>
              </a:rPr>
              <a:t> </a:t>
            </a:r>
            <a:r>
              <a:rPr lang="en-US" sz="2600" dirty="0" err="1">
                <a:latin typeface="+mj-lt"/>
              </a:rPr>
              <a:t>của</a:t>
            </a:r>
            <a:r>
              <a:rPr lang="en-US" sz="2600" dirty="0">
                <a:latin typeface="+mj-lt"/>
              </a:rPr>
              <a:t> 1 user </a:t>
            </a:r>
            <a:r>
              <a:rPr lang="en-US" sz="2600" dirty="0" err="1">
                <a:latin typeface="+mj-lt"/>
              </a:rPr>
              <a:t>muốn</a:t>
            </a:r>
            <a:r>
              <a:rPr lang="en-US" sz="2600" dirty="0">
                <a:latin typeface="+mj-lt"/>
              </a:rPr>
              <a:t> </a:t>
            </a:r>
            <a:r>
              <a:rPr lang="en-US" sz="2600" dirty="0" err="1">
                <a:latin typeface="+mj-lt"/>
              </a:rPr>
              <a:t>truy</a:t>
            </a:r>
            <a:r>
              <a:rPr lang="en-US" sz="2600" dirty="0">
                <a:latin typeface="+mj-lt"/>
              </a:rPr>
              <a:t> </a:t>
            </a:r>
            <a:r>
              <a:rPr lang="en-US" sz="2600" dirty="0" err="1">
                <a:latin typeface="+mj-lt"/>
              </a:rPr>
              <a:t>nhập</a:t>
            </a:r>
            <a:r>
              <a:rPr lang="en-US" sz="2600" dirty="0">
                <a:latin typeface="+mj-lt"/>
              </a:rPr>
              <a:t> </a:t>
            </a:r>
            <a:r>
              <a:rPr lang="en-US" sz="2600" dirty="0" err="1">
                <a:latin typeface="+mj-lt"/>
              </a:rPr>
              <a:t>vào</a:t>
            </a:r>
            <a:r>
              <a:rPr lang="en-US" sz="2600" dirty="0">
                <a:latin typeface="+mj-lt"/>
              </a:rPr>
              <a:t> </a:t>
            </a:r>
            <a:r>
              <a:rPr lang="en-US" sz="2600" dirty="0" err="1">
                <a:latin typeface="+mj-lt"/>
              </a:rPr>
              <a:t>hệ</a:t>
            </a:r>
            <a:r>
              <a:rPr lang="en-US" sz="2600" dirty="0">
                <a:latin typeface="+mj-lt"/>
              </a:rPr>
              <a:t> </a:t>
            </a:r>
            <a:r>
              <a:rPr lang="en-US" sz="2600" dirty="0" err="1">
                <a:latin typeface="+mj-lt"/>
              </a:rPr>
              <a:t>thống</a:t>
            </a:r>
            <a:r>
              <a:rPr lang="en-US" sz="2600" dirty="0">
                <a:latin typeface="+mj-lt"/>
              </a:rPr>
              <a:t> (trunked) </a:t>
            </a:r>
            <a:r>
              <a:rPr lang="en-US" sz="2600" dirty="0" err="1">
                <a:latin typeface="+mj-lt"/>
              </a:rPr>
              <a:t>trong</a:t>
            </a:r>
            <a:r>
              <a:rPr lang="en-US" sz="2600" dirty="0">
                <a:latin typeface="+mj-lt"/>
              </a:rPr>
              <a:t> </a:t>
            </a:r>
            <a:r>
              <a:rPr lang="en-US" sz="2600" dirty="0" err="1">
                <a:latin typeface="+mj-lt"/>
              </a:rPr>
              <a:t>những</a:t>
            </a:r>
            <a:r>
              <a:rPr lang="en-US" sz="2600" dirty="0">
                <a:latin typeface="+mj-lt"/>
              </a:rPr>
              <a:t> </a:t>
            </a:r>
            <a:r>
              <a:rPr lang="en-US" sz="2600" dirty="0" err="1">
                <a:latin typeface="+mj-lt"/>
              </a:rPr>
              <a:t>thời</a:t>
            </a:r>
            <a:r>
              <a:rPr lang="en-US" sz="2600" dirty="0">
                <a:latin typeface="+mj-lt"/>
              </a:rPr>
              <a:t> </a:t>
            </a:r>
            <a:r>
              <a:rPr lang="en-US" sz="2600" dirty="0" err="1">
                <a:latin typeface="+mj-lt"/>
              </a:rPr>
              <a:t>điểm</a:t>
            </a:r>
            <a:r>
              <a:rPr lang="en-US" sz="2600" dirty="0">
                <a:latin typeface="+mj-lt"/>
              </a:rPr>
              <a:t> </a:t>
            </a:r>
            <a:r>
              <a:rPr lang="en-US" sz="2600" dirty="0" err="1">
                <a:latin typeface="+mj-lt"/>
              </a:rPr>
              <a:t>bận</a:t>
            </a:r>
            <a:r>
              <a:rPr lang="en-US" sz="2600" dirty="0">
                <a:latin typeface="+mj-lt"/>
              </a:rPr>
              <a:t> </a:t>
            </a:r>
            <a:r>
              <a:rPr lang="en-US" sz="2600" dirty="0" err="1">
                <a:latin typeface="+mj-lt"/>
              </a:rPr>
              <a:t>nhất</a:t>
            </a:r>
            <a:endParaRPr lang="en-US" sz="2600" dirty="0">
              <a:latin typeface="+mj-lt"/>
            </a:endParaRPr>
          </a:p>
          <a:p>
            <a:pPr lvl="1" algn="just">
              <a:buFont typeface="Wingdings" panose="05000000000000000000" pitchFamily="2" charset="2"/>
              <a:buChar char="§"/>
            </a:pPr>
            <a:r>
              <a:rPr lang="en-US" sz="2200" dirty="0" err="1">
                <a:latin typeface="+mj-lt"/>
              </a:rPr>
              <a:t>Ví</a:t>
            </a:r>
            <a:r>
              <a:rPr lang="en-US" sz="2200" dirty="0">
                <a:latin typeface="+mj-lt"/>
              </a:rPr>
              <a:t> </a:t>
            </a:r>
            <a:r>
              <a:rPr lang="en-US" sz="2200" dirty="0" err="1">
                <a:latin typeface="+mj-lt"/>
              </a:rPr>
              <a:t>dụ</a:t>
            </a:r>
            <a:r>
              <a:rPr lang="en-US" sz="2200" dirty="0">
                <a:latin typeface="+mj-lt"/>
              </a:rPr>
              <a:t>: GOS=2%?</a:t>
            </a:r>
          </a:p>
          <a:p>
            <a:pPr lvl="1" algn="just">
              <a:buFont typeface="Wingdings" panose="05000000000000000000" pitchFamily="2" charset="2"/>
              <a:buChar char="§"/>
            </a:pPr>
            <a:r>
              <a:rPr lang="vi-VN" altLang="zh-TW" sz="2200" dirty="0">
                <a:latin typeface="+mj-lt"/>
              </a:rPr>
              <a:t>GOS có thể được biểu diễn bằng xác suất 1 cuộc gọi bị blocked (Erlang B system) hoặc xác suất 1 cuộc gọi bị trễ trong 1 khoảng thời gian nào đó (Erlang C system)</a:t>
            </a:r>
            <a:endParaRPr lang="en-US" altLang="zh-TW" sz="2200" dirty="0">
              <a:latin typeface="+mj-lt"/>
            </a:endParaRPr>
          </a:p>
          <a:p>
            <a:pPr marL="457200" lvl="1" indent="0" algn="just">
              <a:buNone/>
            </a:pPr>
            <a:endParaRPr lang="en-US" altLang="zh-TW" sz="2200" dirty="0"/>
          </a:p>
          <a:p>
            <a:pPr marL="514350" indent="-514350">
              <a:buFont typeface="Wingdings" pitchFamily="2" charset="2"/>
              <a:buChar char="v"/>
            </a:pPr>
            <a:endParaRPr lang="en-US" sz="2000" dirty="0"/>
          </a:p>
        </p:txBody>
      </p:sp>
      <p:sp>
        <p:nvSpPr>
          <p:cNvPr id="4" name="Slide Number Placeholder 3"/>
          <p:cNvSpPr>
            <a:spLocks noGrp="1"/>
          </p:cNvSpPr>
          <p:nvPr>
            <p:ph type="sldNum" sz="quarter" idx="12"/>
          </p:nvPr>
        </p:nvSpPr>
        <p:spPr/>
        <p:txBody>
          <a:bodyPr/>
          <a:lstStyle/>
          <a:p>
            <a:fld id="{3222BCFA-7D94-401A-AE6A-021CA7618D8F}" type="slidenum">
              <a:rPr lang="en-US" smtClean="0"/>
              <a:pPr/>
              <a:t>41</a:t>
            </a:fld>
            <a:endParaRPr lang="en-US"/>
          </a:p>
        </p:txBody>
      </p:sp>
      <p:sp>
        <p:nvSpPr>
          <p:cNvPr id="5" name="Footer Placeholder 4"/>
          <p:cNvSpPr>
            <a:spLocks noGrp="1"/>
          </p:cNvSpPr>
          <p:nvPr>
            <p:ph type="ftr" sz="quarter" idx="11"/>
          </p:nvPr>
        </p:nvSpPr>
        <p:spPr/>
        <p:txBody>
          <a:bodyPr/>
          <a:lstStyle/>
          <a:p>
            <a:r>
              <a:rPr lang="en-US"/>
              <a:t>Chuyen T. Nguyen 2018.12</a:t>
            </a:r>
          </a:p>
        </p:txBody>
      </p:sp>
    </p:spTree>
    <p:extLst>
      <p:ext uri="{BB962C8B-B14F-4D97-AF65-F5344CB8AC3E}">
        <p14:creationId xmlns:p14="http://schemas.microsoft.com/office/powerpoint/2010/main" xmlns="" val="170211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340768"/>
            <a:ext cx="8229600" cy="5015582"/>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 </a:t>
            </a:r>
            <a:r>
              <a:rPr lang="en-US" sz="3000" dirty="0" err="1">
                <a:solidFill>
                  <a:srgbClr val="0070C0"/>
                </a:solidFill>
              </a:rPr>
              <a:t>Các</a:t>
            </a:r>
            <a:r>
              <a:rPr lang="en-US" sz="3000" dirty="0">
                <a:solidFill>
                  <a:srgbClr val="0070C0"/>
                </a:solidFill>
              </a:rPr>
              <a:t> </a:t>
            </a:r>
            <a:r>
              <a:rPr lang="en-US" sz="3000" dirty="0" err="1">
                <a:solidFill>
                  <a:srgbClr val="0070C0"/>
                </a:solidFill>
              </a:rPr>
              <a:t>khái</a:t>
            </a:r>
            <a:r>
              <a:rPr lang="en-US" sz="3000" dirty="0">
                <a:solidFill>
                  <a:srgbClr val="0070C0"/>
                </a:solidFill>
              </a:rPr>
              <a:t> </a:t>
            </a:r>
            <a:r>
              <a:rPr lang="en-US" sz="3000" dirty="0" err="1">
                <a:solidFill>
                  <a:srgbClr val="0070C0"/>
                </a:solidFill>
              </a:rPr>
              <a:t>niệm</a:t>
            </a:r>
            <a:r>
              <a:rPr lang="en-US" sz="3000" dirty="0">
                <a:solidFill>
                  <a:srgbClr val="0070C0"/>
                </a:solidFill>
              </a:rPr>
              <a:t> c</a:t>
            </a:r>
            <a:r>
              <a:rPr lang="vi-VN" sz="3000" dirty="0">
                <a:solidFill>
                  <a:srgbClr val="0070C0"/>
                </a:solidFill>
              </a:rPr>
              <a:t>ơ</a:t>
            </a:r>
            <a:r>
              <a:rPr lang="en-US" sz="3000" dirty="0">
                <a:solidFill>
                  <a:srgbClr val="0070C0"/>
                </a:solidFill>
              </a:rPr>
              <a:t> </a:t>
            </a:r>
            <a:r>
              <a:rPr lang="en-US" sz="3000" dirty="0" err="1">
                <a:solidFill>
                  <a:srgbClr val="0070C0"/>
                </a:solidFill>
              </a:rPr>
              <a:t>bản</a:t>
            </a:r>
            <a:endParaRPr lang="en-US" sz="3000" dirty="0">
              <a:solidFill>
                <a:srgbClr val="0070C0"/>
              </a:solidFill>
            </a:endParaRPr>
          </a:p>
          <a:p>
            <a:pPr algn="just">
              <a:buFont typeface="Wingdings" panose="05000000000000000000" pitchFamily="2" charset="2"/>
              <a:buChar char="v"/>
            </a:pPr>
            <a:r>
              <a:rPr lang="en-US" sz="2600" b="1" dirty="0">
                <a:latin typeface="+mj-lt"/>
              </a:rPr>
              <a:t> Traffic intensity (</a:t>
            </a:r>
            <a:r>
              <a:rPr lang="en-US" sz="2600" b="1" dirty="0" err="1">
                <a:latin typeface="+mj-lt"/>
              </a:rPr>
              <a:t>mật</a:t>
            </a:r>
            <a:r>
              <a:rPr lang="en-US" sz="2600" b="1" dirty="0">
                <a:latin typeface="+mj-lt"/>
              </a:rPr>
              <a:t> </a:t>
            </a:r>
            <a:r>
              <a:rPr lang="en-US" sz="2600" b="1" dirty="0" err="1">
                <a:latin typeface="+mj-lt"/>
              </a:rPr>
              <a:t>độ</a:t>
            </a:r>
            <a:r>
              <a:rPr lang="en-US" sz="2600" b="1" dirty="0">
                <a:latin typeface="+mj-lt"/>
              </a:rPr>
              <a:t> l</a:t>
            </a:r>
            <a:r>
              <a:rPr lang="vi-VN" sz="2600" b="1" dirty="0">
                <a:latin typeface="+mj-lt"/>
              </a:rPr>
              <a:t>ư</a:t>
            </a:r>
            <a:r>
              <a:rPr lang="en-US" sz="2600" b="1" dirty="0">
                <a:latin typeface="+mj-lt"/>
              </a:rPr>
              <a:t>u l</a:t>
            </a:r>
            <a:r>
              <a:rPr lang="vi-VN" sz="2600" b="1" dirty="0">
                <a:latin typeface="+mj-lt"/>
              </a:rPr>
              <a:t>ư</a:t>
            </a:r>
            <a:r>
              <a:rPr lang="en-US" sz="2600" b="1" dirty="0" err="1">
                <a:latin typeface="+mj-lt"/>
              </a:rPr>
              <a:t>ợng</a:t>
            </a:r>
            <a:r>
              <a:rPr lang="en-US" sz="2600" b="1" dirty="0">
                <a:latin typeface="+mj-lt"/>
              </a:rPr>
              <a:t>): </a:t>
            </a:r>
            <a:r>
              <a:rPr lang="en-US" sz="2600" dirty="0"/>
              <a:t>is a measure of the average occupancy of a server or resource during a specified period of time, normally a busy hour.</a:t>
            </a:r>
            <a:endParaRPr lang="en-US" sz="2600" b="1" dirty="0">
              <a:latin typeface="+mj-lt"/>
            </a:endParaRPr>
          </a:p>
          <a:p>
            <a:pPr algn="just">
              <a:buFont typeface="Wingdings" panose="05000000000000000000" pitchFamily="2" charset="2"/>
              <a:buChar char="v"/>
            </a:pPr>
            <a:r>
              <a:rPr lang="en-US" sz="2600" b="1" dirty="0">
                <a:latin typeface="+mj-lt"/>
              </a:rPr>
              <a:t> What is an Erlang: </a:t>
            </a:r>
            <a:r>
              <a:rPr lang="en-US" sz="2600" dirty="0">
                <a:latin typeface="+mj-lt"/>
              </a:rPr>
              <a:t>One Erlang is defined as the amount of </a:t>
            </a:r>
            <a:r>
              <a:rPr lang="en-US" sz="2600" u="sng" dirty="0">
                <a:latin typeface="+mj-lt"/>
              </a:rPr>
              <a:t>traffic intensity </a:t>
            </a:r>
            <a:r>
              <a:rPr lang="en-US" sz="2600" dirty="0">
                <a:latin typeface="+mj-lt"/>
              </a:rPr>
              <a:t>carried by a channel that is completely occupied</a:t>
            </a:r>
            <a:endParaRPr lang="en-US" altLang="zh-TW" sz="2600" dirty="0"/>
          </a:p>
          <a:p>
            <a:pPr marL="514350" indent="-514350">
              <a:buFont typeface="Wingdings" pitchFamily="2" charset="2"/>
              <a:buChar char="v"/>
            </a:pPr>
            <a:endParaRPr lang="en-US" sz="2000" dirty="0"/>
          </a:p>
        </p:txBody>
      </p:sp>
      <p:sp>
        <p:nvSpPr>
          <p:cNvPr id="4" name="Slide Number Placeholder 3"/>
          <p:cNvSpPr>
            <a:spLocks noGrp="1"/>
          </p:cNvSpPr>
          <p:nvPr>
            <p:ph type="sldNum" sz="quarter" idx="12"/>
          </p:nvPr>
        </p:nvSpPr>
        <p:spPr/>
        <p:txBody>
          <a:bodyPr/>
          <a:lstStyle/>
          <a:p>
            <a:fld id="{3222BCFA-7D94-401A-AE6A-021CA7618D8F}" type="slidenum">
              <a:rPr lang="en-US" smtClean="0"/>
              <a:pPr/>
              <a:t>42</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6" name="Picture 5">
            <a:extLst>
              <a:ext uri="{FF2B5EF4-FFF2-40B4-BE49-F238E27FC236}">
                <a16:creationId xmlns:a16="http://schemas.microsoft.com/office/drawing/2014/main" xmlns="" id="{B40F75C1-37ED-4D00-B8AB-9CA4AEC5CA9B}"/>
              </a:ext>
            </a:extLst>
          </p:cNvPr>
          <p:cNvPicPr>
            <a:picLocks noChangeAspect="1"/>
          </p:cNvPicPr>
          <p:nvPr/>
        </p:nvPicPr>
        <p:blipFill>
          <a:blip r:embed="rId3" cstate="print"/>
          <a:stretch>
            <a:fillRect/>
          </a:stretch>
        </p:blipFill>
        <p:spPr>
          <a:xfrm>
            <a:off x="827584" y="4702566"/>
            <a:ext cx="7488832" cy="1017125"/>
          </a:xfrm>
          <a:prstGeom prst="rect">
            <a:avLst/>
          </a:prstGeom>
        </p:spPr>
      </p:pic>
      <p:sp>
        <p:nvSpPr>
          <p:cNvPr id="7" name="TextBox 6">
            <a:extLst>
              <a:ext uri="{FF2B5EF4-FFF2-40B4-BE49-F238E27FC236}">
                <a16:creationId xmlns:a16="http://schemas.microsoft.com/office/drawing/2014/main" xmlns="" id="{43DFC4C4-876B-4399-A745-00D829D802B6}"/>
              </a:ext>
            </a:extLst>
          </p:cNvPr>
          <p:cNvSpPr txBox="1"/>
          <p:nvPr/>
        </p:nvSpPr>
        <p:spPr>
          <a:xfrm>
            <a:off x="575556" y="5871925"/>
            <a:ext cx="7992888" cy="369332"/>
          </a:xfrm>
          <a:prstGeom prst="rect">
            <a:avLst/>
          </a:prstGeom>
          <a:noFill/>
        </p:spPr>
        <p:txBody>
          <a:bodyPr wrap="square" rtlCol="0">
            <a:spAutoFit/>
          </a:bodyPr>
          <a:lstStyle/>
          <a:p>
            <a:r>
              <a:rPr lang="en-US" dirty="0"/>
              <a:t>Q: A channel that carriers 2 calls of duration 5 minutes each per hour=?           Erlang</a:t>
            </a:r>
            <a:endParaRPr lang="vi-VN" dirty="0"/>
          </a:p>
        </p:txBody>
      </p:sp>
    </p:spTree>
    <p:extLst>
      <p:ext uri="{BB962C8B-B14F-4D97-AF65-F5344CB8AC3E}">
        <p14:creationId xmlns:p14="http://schemas.microsoft.com/office/powerpoint/2010/main" xmlns="" val="29980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600200"/>
            <a:ext cx="8686800" cy="4525963"/>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r>
              <a:rPr lang="en-US" sz="3000" dirty="0" err="1">
                <a:solidFill>
                  <a:srgbClr val="0070C0"/>
                </a:solidFill>
              </a:rPr>
              <a:t>Các</a:t>
            </a:r>
            <a:r>
              <a:rPr lang="en-US" sz="3000" dirty="0">
                <a:solidFill>
                  <a:srgbClr val="0070C0"/>
                </a:solidFill>
              </a:rPr>
              <a:t> </a:t>
            </a:r>
            <a:r>
              <a:rPr lang="en-US" sz="3000" dirty="0" err="1">
                <a:solidFill>
                  <a:srgbClr val="0070C0"/>
                </a:solidFill>
              </a:rPr>
              <a:t>khái</a:t>
            </a:r>
            <a:r>
              <a:rPr lang="en-US" sz="3000" dirty="0">
                <a:solidFill>
                  <a:srgbClr val="0070C0"/>
                </a:solidFill>
              </a:rPr>
              <a:t> </a:t>
            </a:r>
            <a:r>
              <a:rPr lang="en-US" sz="3000" dirty="0" err="1">
                <a:solidFill>
                  <a:srgbClr val="0070C0"/>
                </a:solidFill>
              </a:rPr>
              <a:t>niệm</a:t>
            </a:r>
            <a:r>
              <a:rPr lang="en-US" sz="3000" dirty="0">
                <a:solidFill>
                  <a:srgbClr val="0070C0"/>
                </a:solidFill>
              </a:rPr>
              <a:t> c</a:t>
            </a:r>
            <a:r>
              <a:rPr lang="vi-VN" sz="3000" dirty="0">
                <a:solidFill>
                  <a:srgbClr val="0070C0"/>
                </a:solidFill>
              </a:rPr>
              <a:t>ơ</a:t>
            </a:r>
            <a:r>
              <a:rPr lang="en-US" sz="3000" dirty="0">
                <a:solidFill>
                  <a:srgbClr val="0070C0"/>
                </a:solidFill>
              </a:rPr>
              <a:t> </a:t>
            </a:r>
            <a:r>
              <a:rPr lang="en-US" sz="3000" dirty="0" err="1">
                <a:solidFill>
                  <a:srgbClr val="0070C0"/>
                </a:solidFill>
              </a:rPr>
              <a:t>bản</a:t>
            </a:r>
            <a:endParaRPr lang="en-US" sz="3000" dirty="0">
              <a:solidFill>
                <a:srgbClr val="0070C0"/>
              </a:solidFill>
            </a:endParaRPr>
          </a:p>
          <a:p>
            <a:pPr algn="just">
              <a:buFont typeface="Wingdings" panose="05000000000000000000" pitchFamily="2" charset="2"/>
              <a:buChar char="v"/>
            </a:pPr>
            <a:r>
              <a:rPr lang="en-US" sz="2600" b="1" dirty="0">
                <a:latin typeface="+mj-lt"/>
              </a:rPr>
              <a:t> Traffic intensity (more)</a:t>
            </a:r>
          </a:p>
          <a:p>
            <a:pPr lvl="1" algn="just">
              <a:buFont typeface="Arial" panose="020B0604020202020204" pitchFamily="34" charset="0"/>
              <a:buChar char="•"/>
            </a:pPr>
            <a:r>
              <a:rPr lang="en-US" sz="2200" dirty="0" err="1">
                <a:latin typeface="+mj-lt"/>
              </a:rPr>
              <a:t>Mỗi</a:t>
            </a:r>
            <a:r>
              <a:rPr lang="en-US" sz="2200" dirty="0">
                <a:latin typeface="+mj-lt"/>
              </a:rPr>
              <a:t> </a:t>
            </a:r>
            <a:r>
              <a:rPr lang="en-US" sz="2200" dirty="0" err="1">
                <a:latin typeface="+mj-lt"/>
              </a:rPr>
              <a:t>một</a:t>
            </a:r>
            <a:r>
              <a:rPr lang="en-US" sz="2200" dirty="0">
                <a:latin typeface="+mj-lt"/>
              </a:rPr>
              <a:t> user </a:t>
            </a:r>
            <a:r>
              <a:rPr lang="en-US" sz="2200" dirty="0" err="1">
                <a:latin typeface="+mj-lt"/>
              </a:rPr>
              <a:t>trong</a:t>
            </a:r>
            <a:r>
              <a:rPr lang="en-US" sz="2200" dirty="0">
                <a:latin typeface="+mj-lt"/>
              </a:rPr>
              <a:t> </a:t>
            </a:r>
            <a:r>
              <a:rPr lang="en-US" sz="2200" dirty="0" err="1">
                <a:latin typeface="+mj-lt"/>
              </a:rPr>
              <a:t>hệ</a:t>
            </a:r>
            <a:r>
              <a:rPr lang="en-US" sz="2200" dirty="0">
                <a:latin typeface="+mj-lt"/>
              </a:rPr>
              <a:t> </a:t>
            </a:r>
            <a:r>
              <a:rPr lang="en-US" sz="2200" dirty="0" err="1">
                <a:latin typeface="+mj-lt"/>
              </a:rPr>
              <a:t>thống</a:t>
            </a:r>
            <a:r>
              <a:rPr lang="en-US" sz="2200" dirty="0">
                <a:latin typeface="+mj-lt"/>
              </a:rPr>
              <a:t> trunked </a:t>
            </a:r>
            <a:r>
              <a:rPr lang="en-US" sz="2200" dirty="0" err="1">
                <a:latin typeface="+mj-lt"/>
              </a:rPr>
              <a:t>tạo</a:t>
            </a:r>
            <a:r>
              <a:rPr lang="en-US" sz="2200" dirty="0">
                <a:latin typeface="+mj-lt"/>
              </a:rPr>
              <a:t> ra 1 </a:t>
            </a:r>
            <a:r>
              <a:rPr lang="en-US" sz="2200" dirty="0" err="1">
                <a:latin typeface="+mj-lt"/>
              </a:rPr>
              <a:t>mật</a:t>
            </a:r>
            <a:r>
              <a:rPr lang="en-US" sz="2200" dirty="0">
                <a:latin typeface="+mj-lt"/>
              </a:rPr>
              <a:t> </a:t>
            </a:r>
            <a:r>
              <a:rPr lang="en-US" sz="2200" dirty="0" err="1">
                <a:latin typeface="+mj-lt"/>
              </a:rPr>
              <a:t>độ</a:t>
            </a:r>
            <a:r>
              <a:rPr lang="en-US" sz="2200" dirty="0">
                <a:latin typeface="+mj-lt"/>
              </a:rPr>
              <a:t> l</a:t>
            </a:r>
            <a:r>
              <a:rPr lang="vi-VN" sz="2200" dirty="0">
                <a:latin typeface="+mj-lt"/>
              </a:rPr>
              <a:t>ư</a:t>
            </a:r>
            <a:r>
              <a:rPr lang="en-US" sz="2200" dirty="0">
                <a:latin typeface="+mj-lt"/>
              </a:rPr>
              <a:t>u </a:t>
            </a:r>
            <a:r>
              <a:rPr lang="en-US" sz="2200" dirty="0" err="1">
                <a:latin typeface="+mj-lt"/>
              </a:rPr>
              <a:t>lượng</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r>
              <a:rPr lang="en-US" sz="2200" dirty="0" err="1">
                <a:latin typeface="+mj-lt"/>
              </a:rPr>
              <a:t>Với</a:t>
            </a:r>
            <a:r>
              <a:rPr lang="en-US" sz="2200" dirty="0">
                <a:latin typeface="+mj-lt"/>
              </a:rPr>
              <a:t> 1 </a:t>
            </a:r>
            <a:r>
              <a:rPr lang="en-US" sz="2200" dirty="0" err="1">
                <a:latin typeface="+mj-lt"/>
              </a:rPr>
              <a:t>hệ</a:t>
            </a:r>
            <a:r>
              <a:rPr lang="en-US" sz="2200" dirty="0">
                <a:latin typeface="+mj-lt"/>
              </a:rPr>
              <a:t> </a:t>
            </a:r>
            <a:r>
              <a:rPr lang="en-US" sz="2200" dirty="0" err="1">
                <a:latin typeface="+mj-lt"/>
              </a:rPr>
              <a:t>thống</a:t>
            </a:r>
            <a:r>
              <a:rPr lang="en-US" sz="2200" dirty="0">
                <a:latin typeface="+mj-lt"/>
              </a:rPr>
              <a:t> </a:t>
            </a:r>
            <a:r>
              <a:rPr lang="en-US" sz="2200" dirty="0" err="1">
                <a:latin typeface="+mj-lt"/>
              </a:rPr>
              <a:t>có</a:t>
            </a:r>
            <a:r>
              <a:rPr lang="en-US" sz="2200" dirty="0">
                <a:latin typeface="+mj-lt"/>
              </a:rPr>
              <a:t> </a:t>
            </a:r>
            <a:r>
              <a:rPr lang="en-US" sz="2200" i="1" dirty="0">
                <a:latin typeface="+mj-lt"/>
              </a:rPr>
              <a:t>U</a:t>
            </a:r>
            <a:r>
              <a:rPr lang="en-US" sz="2200" dirty="0">
                <a:latin typeface="+mj-lt"/>
              </a:rPr>
              <a:t> users, </a:t>
            </a:r>
            <a:r>
              <a:rPr lang="en-US" sz="2200" dirty="0" err="1">
                <a:latin typeface="+mj-lt"/>
              </a:rPr>
              <a:t>toàn</a:t>
            </a:r>
            <a:r>
              <a:rPr lang="en-US" sz="2200" dirty="0">
                <a:latin typeface="+mj-lt"/>
              </a:rPr>
              <a:t> </a:t>
            </a:r>
            <a:r>
              <a:rPr lang="en-US" sz="2200" dirty="0" err="1">
                <a:latin typeface="+mj-lt"/>
              </a:rPr>
              <a:t>bộ</a:t>
            </a:r>
            <a:r>
              <a:rPr lang="en-US" sz="2200" dirty="0">
                <a:latin typeface="+mj-lt"/>
              </a:rPr>
              <a:t> </a:t>
            </a:r>
            <a:r>
              <a:rPr lang="en-US" sz="2200" dirty="0" err="1">
                <a:latin typeface="+mj-lt"/>
              </a:rPr>
              <a:t>mật</a:t>
            </a:r>
            <a:r>
              <a:rPr lang="en-US" sz="2200" dirty="0">
                <a:latin typeface="+mj-lt"/>
              </a:rPr>
              <a:t> </a:t>
            </a:r>
            <a:r>
              <a:rPr lang="en-US" sz="2200" dirty="0" err="1">
                <a:latin typeface="+mj-lt"/>
              </a:rPr>
              <a:t>độ</a:t>
            </a:r>
            <a:r>
              <a:rPr lang="en-US" sz="2200" dirty="0">
                <a:latin typeface="+mj-lt"/>
              </a:rPr>
              <a:t> l</a:t>
            </a:r>
            <a:r>
              <a:rPr lang="vi-VN" sz="2200" dirty="0">
                <a:latin typeface="+mj-lt"/>
              </a:rPr>
              <a:t>ư</a:t>
            </a:r>
            <a:r>
              <a:rPr lang="en-US" sz="2200" dirty="0">
                <a:latin typeface="+mj-lt"/>
              </a:rPr>
              <a:t>u l</a:t>
            </a:r>
            <a:r>
              <a:rPr lang="vi-VN" sz="2200" dirty="0">
                <a:latin typeface="+mj-lt"/>
              </a:rPr>
              <a:t>ượng cần được cung cấp (offered traffic intensity)</a:t>
            </a:r>
            <a:endParaRPr lang="en-US" sz="2200" dirty="0"/>
          </a:p>
        </p:txBody>
      </p:sp>
      <p:sp>
        <p:nvSpPr>
          <p:cNvPr id="4" name="Slide Number Placeholder 3"/>
          <p:cNvSpPr>
            <a:spLocks noGrp="1"/>
          </p:cNvSpPr>
          <p:nvPr>
            <p:ph type="sldNum" sz="quarter" idx="12"/>
          </p:nvPr>
        </p:nvSpPr>
        <p:spPr/>
        <p:txBody>
          <a:bodyPr/>
          <a:lstStyle/>
          <a:p>
            <a:fld id="{3222BCFA-7D94-401A-AE6A-021CA7618D8F}" type="slidenum">
              <a:rPr lang="en-US" smtClean="0"/>
              <a:pPr/>
              <a:t>43</a:t>
            </a:fld>
            <a:endParaRPr lang="en-US"/>
          </a:p>
        </p:txBody>
      </p:sp>
      <p:sp>
        <p:nvSpPr>
          <p:cNvPr id="5" name="Footer Placeholder 4"/>
          <p:cNvSpPr>
            <a:spLocks noGrp="1"/>
          </p:cNvSpPr>
          <p:nvPr>
            <p:ph type="ftr" sz="quarter" idx="11"/>
          </p:nvPr>
        </p:nvSpPr>
        <p:spPr/>
        <p:txBody>
          <a:bodyPr/>
          <a:lstStyle/>
          <a:p>
            <a:r>
              <a:rPr lang="en-US"/>
              <a:t>Chuyen T. Nguyen 2018.12</a:t>
            </a:r>
          </a:p>
        </p:txBody>
      </p:sp>
      <p:grpSp>
        <p:nvGrpSpPr>
          <p:cNvPr id="10" name="Group 9">
            <a:extLst>
              <a:ext uri="{FF2B5EF4-FFF2-40B4-BE49-F238E27FC236}">
                <a16:creationId xmlns:a16="http://schemas.microsoft.com/office/drawing/2014/main" xmlns="" id="{E89C10CD-7579-4FB6-83B4-0F36F5876AAA}"/>
              </a:ext>
            </a:extLst>
          </p:cNvPr>
          <p:cNvGrpSpPr/>
          <p:nvPr/>
        </p:nvGrpSpPr>
        <p:grpSpPr>
          <a:xfrm>
            <a:off x="1907704" y="3068960"/>
            <a:ext cx="5886450" cy="1009417"/>
            <a:chOff x="1835696" y="3203684"/>
            <a:chExt cx="5886450" cy="1009417"/>
          </a:xfrm>
        </p:grpSpPr>
        <p:pic>
          <p:nvPicPr>
            <p:cNvPr id="8" name="Picture 7">
              <a:extLst>
                <a:ext uri="{FF2B5EF4-FFF2-40B4-BE49-F238E27FC236}">
                  <a16:creationId xmlns:a16="http://schemas.microsoft.com/office/drawing/2014/main" xmlns="" id="{2EA23B5E-C533-4257-AE9F-257BDFD83923}"/>
                </a:ext>
              </a:extLst>
            </p:cNvPr>
            <p:cNvPicPr>
              <a:picLocks noChangeAspect="1"/>
            </p:cNvPicPr>
            <p:nvPr/>
          </p:nvPicPr>
          <p:blipFill>
            <a:blip r:embed="rId3" cstate="print"/>
            <a:stretch>
              <a:fillRect/>
            </a:stretch>
          </p:blipFill>
          <p:spPr>
            <a:xfrm>
              <a:off x="1835696" y="3212976"/>
              <a:ext cx="5886450" cy="1000125"/>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xmlns="" id="{E8FDDCD5-58F2-4FE7-9221-9D4FE3888C1F}"/>
                </a:ext>
              </a:extLst>
            </p:cNvPr>
            <p:cNvSpPr txBox="1"/>
            <p:nvPr/>
          </p:nvSpPr>
          <p:spPr>
            <a:xfrm>
              <a:off x="2987824" y="3203684"/>
              <a:ext cx="1008112"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(Erlangs)</a:t>
              </a:r>
              <a:endParaRPr lang="vi-VN" dirty="0"/>
            </a:p>
          </p:txBody>
        </p:sp>
      </p:grpSp>
      <p:pic>
        <p:nvPicPr>
          <p:cNvPr id="11" name="Picture 10">
            <a:extLst>
              <a:ext uri="{FF2B5EF4-FFF2-40B4-BE49-F238E27FC236}">
                <a16:creationId xmlns:a16="http://schemas.microsoft.com/office/drawing/2014/main" xmlns="" id="{71C1DD5E-3991-4AD2-A395-D10C0653C402}"/>
              </a:ext>
            </a:extLst>
          </p:cNvPr>
          <p:cNvPicPr>
            <a:picLocks noChangeAspect="1"/>
          </p:cNvPicPr>
          <p:nvPr/>
        </p:nvPicPr>
        <p:blipFill>
          <a:blip r:embed="rId4" cstate="print"/>
          <a:stretch>
            <a:fillRect/>
          </a:stretch>
        </p:blipFill>
        <p:spPr>
          <a:xfrm>
            <a:off x="2977807" y="5049086"/>
            <a:ext cx="2232248" cy="507343"/>
          </a:xfrm>
          <a:prstGeom prst="rect">
            <a:avLst/>
          </a:prstGeom>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mc:Choice xmlns:p14="http://schemas.microsoft.com/office/powerpoint/2010/main" xmlns="" Requires="p14">
          <p:contentPart p14:bwMode="auto" r:id="rId5">
            <p14:nvContentPartPr>
              <p14:cNvPr id="17" name="Ink 16">
                <a:extLst>
                  <a:ext uri="{FF2B5EF4-FFF2-40B4-BE49-F238E27FC236}">
                    <a16:creationId xmlns:a16="http://schemas.microsoft.com/office/drawing/2014/main" id="{22DDB31E-9D42-4AF6-91A2-8E0D4FEA59E7}"/>
                  </a:ext>
                </a:extLst>
              </p14:cNvPr>
              <p14:cNvContentPartPr/>
              <p14:nvPr/>
            </p14:nvContentPartPr>
            <p14:xfrm>
              <a:off x="4903572" y="3969915"/>
              <a:ext cx="533880" cy="25200"/>
            </p14:xfrm>
          </p:contentPart>
        </mc:Choice>
        <mc:Fallback>
          <p:pic>
            <p:nvPicPr>
              <p:cNvPr id="17" name="Ink 16">
                <a:extLst>
                  <a:ext uri="{FF2B5EF4-FFF2-40B4-BE49-F238E27FC236}">
                    <a16:creationId xmlns:p14="http://schemas.microsoft.com/office/powerpoint/2010/main" xmlns="" xmlns:a16="http://schemas.microsoft.com/office/drawing/2014/main" id="{22DDB31E-9D42-4AF6-91A2-8E0D4FEA59E7}"/>
                  </a:ext>
                </a:extLst>
              </p:cNvPr>
              <p:cNvPicPr/>
              <p:nvPr/>
            </p:nvPicPr>
            <p:blipFill>
              <a:blip r:embed="rId6" cstate="print"/>
              <a:stretch>
                <a:fillRect/>
              </a:stretch>
            </p:blipFill>
            <p:spPr>
              <a:xfrm>
                <a:off x="4894932" y="3961275"/>
                <a:ext cx="551520" cy="428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9">
            <p14:nvContentPartPr>
              <p14:cNvPr id="27" name="Ink 26">
                <a:extLst>
                  <a:ext uri="{FF2B5EF4-FFF2-40B4-BE49-F238E27FC236}">
                    <a16:creationId xmlns:a16="http://schemas.microsoft.com/office/drawing/2014/main" id="{AB4F8B7E-B566-4B54-A15B-112B67FC8CB0}"/>
                  </a:ext>
                </a:extLst>
              </p14:cNvPr>
              <p14:cNvContentPartPr/>
              <p14:nvPr/>
            </p14:nvContentPartPr>
            <p14:xfrm>
              <a:off x="7085892" y="5030475"/>
              <a:ext cx="223560" cy="669600"/>
            </p14:xfrm>
          </p:contentPart>
        </mc:Choice>
        <mc:Fallback>
          <p:pic>
            <p:nvPicPr>
              <p:cNvPr id="27" name="Ink 26">
                <a:extLst>
                  <a:ext uri="{FF2B5EF4-FFF2-40B4-BE49-F238E27FC236}">
                    <a16:creationId xmlns:p14="http://schemas.microsoft.com/office/powerpoint/2010/main" xmlns="" xmlns:a16="http://schemas.microsoft.com/office/drawing/2014/main" id="{AB4F8B7E-B566-4B54-A15B-112B67FC8CB0}"/>
                  </a:ext>
                </a:extLst>
              </p:cNvPr>
              <p:cNvPicPr/>
              <p:nvPr/>
            </p:nvPicPr>
            <p:blipFill>
              <a:blip r:embed="rId10" cstate="print"/>
              <a:stretch>
                <a:fillRect/>
              </a:stretch>
            </p:blipFill>
            <p:spPr>
              <a:xfrm>
                <a:off x="7077252" y="5021475"/>
                <a:ext cx="241200" cy="6872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1">
            <p14:nvContentPartPr>
              <p14:cNvPr id="28" name="Ink 28">
                <a:extLst>
                  <a:ext uri="{FF2B5EF4-FFF2-40B4-BE49-F238E27FC236}">
                    <a16:creationId xmlns:a16="http://schemas.microsoft.com/office/drawing/2014/main" id="{B198CBA1-8B30-403E-ACFC-EBE5B8630F6C}"/>
                  </a:ext>
                </a:extLst>
              </p14:cNvPr>
              <p14:cNvContentPartPr/>
              <p14:nvPr/>
            </p14:nvContentPartPr>
            <p14:xfrm>
              <a:off x="5510892" y="5095275"/>
              <a:ext cx="1447920" cy="589680"/>
            </p14:xfrm>
          </p:contentPart>
        </mc:Choice>
        <mc:Fallback>
          <p:pic>
            <p:nvPicPr>
              <p:cNvPr id="28" name="Ink 28">
                <a:extLst>
                  <a:ext uri="{FF2B5EF4-FFF2-40B4-BE49-F238E27FC236}">
                    <a16:creationId xmlns:p14="http://schemas.microsoft.com/office/powerpoint/2010/main" xmlns="" xmlns:a16="http://schemas.microsoft.com/office/drawing/2014/main" id="{B198CBA1-8B30-403E-ACFC-EBE5B8630F6C}"/>
                  </a:ext>
                </a:extLst>
              </p:cNvPr>
              <p:cNvPicPr/>
              <p:nvPr/>
            </p:nvPicPr>
            <p:blipFill>
              <a:blip r:embed="rId12" cstate="print"/>
              <a:stretch>
                <a:fillRect/>
              </a:stretch>
            </p:blipFill>
            <p:spPr>
              <a:xfrm>
                <a:off x="5501894" y="5086280"/>
                <a:ext cx="1465556" cy="607309"/>
              </a:xfrm>
              <a:prstGeom prst="rect">
                <a:avLst/>
              </a:prstGeom>
            </p:spPr>
          </p:pic>
        </mc:Fallback>
      </mc:AlternateContent>
    </p:spTree>
    <p:extLst>
      <p:ext uri="{BB962C8B-B14F-4D97-AF65-F5344CB8AC3E}">
        <p14:creationId xmlns:p14="http://schemas.microsoft.com/office/powerpoint/2010/main" xmlns="" val="3456035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thống-Các</a:t>
            </a:r>
            <a:r>
              <a:rPr lang="en-US" sz="3000" dirty="0">
                <a:solidFill>
                  <a:srgbClr val="0070C0"/>
                </a:solidFill>
              </a:rPr>
              <a:t> </a:t>
            </a:r>
            <a:r>
              <a:rPr lang="en-US" sz="3000" dirty="0" err="1">
                <a:solidFill>
                  <a:srgbClr val="0070C0"/>
                </a:solidFill>
              </a:rPr>
              <a:t>khái</a:t>
            </a:r>
            <a:r>
              <a:rPr lang="en-US" sz="3000" dirty="0">
                <a:solidFill>
                  <a:srgbClr val="0070C0"/>
                </a:solidFill>
              </a:rPr>
              <a:t> </a:t>
            </a:r>
            <a:r>
              <a:rPr lang="en-US" sz="3000" dirty="0" err="1">
                <a:solidFill>
                  <a:srgbClr val="0070C0"/>
                </a:solidFill>
              </a:rPr>
              <a:t>niệm</a:t>
            </a:r>
            <a:r>
              <a:rPr lang="en-US" sz="3000" dirty="0">
                <a:solidFill>
                  <a:srgbClr val="0070C0"/>
                </a:solidFill>
              </a:rPr>
              <a:t> c</a:t>
            </a:r>
            <a:r>
              <a:rPr lang="vi-VN" sz="3000" dirty="0">
                <a:solidFill>
                  <a:srgbClr val="0070C0"/>
                </a:solidFill>
              </a:rPr>
              <a:t>ơ</a:t>
            </a:r>
            <a:r>
              <a:rPr lang="en-US" sz="3000" dirty="0">
                <a:solidFill>
                  <a:srgbClr val="0070C0"/>
                </a:solidFill>
              </a:rPr>
              <a:t> </a:t>
            </a:r>
            <a:r>
              <a:rPr lang="en-US" sz="3000" dirty="0" err="1">
                <a:solidFill>
                  <a:srgbClr val="0070C0"/>
                </a:solidFill>
              </a:rPr>
              <a:t>bản</a:t>
            </a:r>
            <a:endParaRPr lang="en-US" sz="3000" dirty="0">
              <a:solidFill>
                <a:srgbClr val="0070C0"/>
              </a:solidFill>
            </a:endParaRPr>
          </a:p>
          <a:p>
            <a:pPr algn="just">
              <a:buFont typeface="Wingdings" panose="05000000000000000000" pitchFamily="2" charset="2"/>
              <a:buChar char="v"/>
            </a:pPr>
            <a:r>
              <a:rPr lang="en-US" sz="2600" b="1" dirty="0">
                <a:latin typeface="+mj-lt"/>
              </a:rPr>
              <a:t> Traffic intensity (more)</a:t>
            </a:r>
          </a:p>
          <a:p>
            <a:pPr lvl="1" algn="just">
              <a:buFont typeface="Arial" panose="020B0604020202020204" pitchFamily="34" charset="0"/>
              <a:buChar char="•"/>
            </a:pPr>
            <a:r>
              <a:rPr lang="en-US" sz="2200" dirty="0" err="1">
                <a:latin typeface="+mj-lt"/>
              </a:rPr>
              <a:t>Giả</a:t>
            </a:r>
            <a:r>
              <a:rPr lang="en-US" sz="2200" dirty="0">
                <a:latin typeface="+mj-lt"/>
              </a:rPr>
              <a:t> </a:t>
            </a:r>
            <a:r>
              <a:rPr lang="en-US" sz="2200" dirty="0" err="1">
                <a:latin typeface="+mj-lt"/>
              </a:rPr>
              <a:t>sử</a:t>
            </a:r>
            <a:r>
              <a:rPr lang="en-US" sz="2200" dirty="0">
                <a:latin typeface="+mj-lt"/>
              </a:rPr>
              <a:t> </a:t>
            </a:r>
            <a:r>
              <a:rPr lang="en-US" sz="2200" dirty="0" err="1">
                <a:latin typeface="+mj-lt"/>
              </a:rPr>
              <a:t>hệ</a:t>
            </a:r>
            <a:r>
              <a:rPr lang="en-US" sz="2200" dirty="0">
                <a:latin typeface="+mj-lt"/>
              </a:rPr>
              <a:t> </a:t>
            </a:r>
            <a:r>
              <a:rPr lang="en-US" sz="2200" dirty="0" err="1">
                <a:latin typeface="+mj-lt"/>
              </a:rPr>
              <a:t>thống</a:t>
            </a:r>
            <a:r>
              <a:rPr lang="en-US" sz="2200" dirty="0">
                <a:latin typeface="+mj-lt"/>
              </a:rPr>
              <a:t> </a:t>
            </a:r>
            <a:r>
              <a:rPr lang="en-US" sz="2200" dirty="0" err="1">
                <a:latin typeface="+mj-lt"/>
              </a:rPr>
              <a:t>có</a:t>
            </a:r>
            <a:r>
              <a:rPr lang="en-US" sz="2200" dirty="0">
                <a:latin typeface="+mj-lt"/>
              </a:rPr>
              <a:t> </a:t>
            </a:r>
            <a:r>
              <a:rPr lang="en-US" sz="2200" i="1" dirty="0">
                <a:latin typeface="+mj-lt"/>
              </a:rPr>
              <a:t>C</a:t>
            </a:r>
            <a:r>
              <a:rPr lang="en-US" sz="2200" dirty="0">
                <a:latin typeface="+mj-lt"/>
              </a:rPr>
              <a:t> </a:t>
            </a:r>
            <a:r>
              <a:rPr lang="en-US" sz="2200" dirty="0" err="1">
                <a:latin typeface="+mj-lt"/>
              </a:rPr>
              <a:t>kênh</a:t>
            </a:r>
            <a:r>
              <a:rPr lang="en-US" sz="2200" dirty="0">
                <a:latin typeface="+mj-lt"/>
              </a:rPr>
              <a:t> </a:t>
            </a:r>
            <a:r>
              <a:rPr lang="en-US" sz="2200" dirty="0" err="1">
                <a:latin typeface="+mj-lt"/>
              </a:rPr>
              <a:t>truyền</a:t>
            </a:r>
            <a:r>
              <a:rPr lang="en-US" sz="2200" dirty="0">
                <a:latin typeface="+mj-lt"/>
              </a:rPr>
              <a:t>, </a:t>
            </a:r>
            <a:r>
              <a:rPr lang="en-US" sz="2200" dirty="0" err="1">
                <a:latin typeface="+mj-lt"/>
              </a:rPr>
              <a:t>mật</a:t>
            </a:r>
            <a:r>
              <a:rPr lang="en-US" sz="2200" dirty="0">
                <a:latin typeface="+mj-lt"/>
              </a:rPr>
              <a:t> </a:t>
            </a:r>
            <a:r>
              <a:rPr lang="en-US" sz="2200" dirty="0" err="1">
                <a:latin typeface="+mj-lt"/>
              </a:rPr>
              <a:t>độ</a:t>
            </a:r>
            <a:r>
              <a:rPr lang="en-US" sz="2200" dirty="0">
                <a:latin typeface="+mj-lt"/>
              </a:rPr>
              <a:t> l</a:t>
            </a:r>
            <a:r>
              <a:rPr lang="vi-VN" sz="2200" dirty="0">
                <a:latin typeface="+mj-lt"/>
              </a:rPr>
              <a:t>ư</a:t>
            </a:r>
            <a:r>
              <a:rPr lang="en-US" sz="2200" dirty="0">
                <a:latin typeface="+mj-lt"/>
              </a:rPr>
              <a:t>u l</a:t>
            </a:r>
            <a:r>
              <a:rPr lang="vi-VN" sz="2200" dirty="0">
                <a:latin typeface="+mj-lt"/>
              </a:rPr>
              <a:t>ượng trên mỗi kênh (traffic intensity per channel)</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44</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6" name="Picture 5">
            <a:extLst>
              <a:ext uri="{FF2B5EF4-FFF2-40B4-BE49-F238E27FC236}">
                <a16:creationId xmlns:a16="http://schemas.microsoft.com/office/drawing/2014/main" xmlns="" id="{1CEB040C-4D72-417D-AF46-7D15963E4F6E}"/>
              </a:ext>
            </a:extLst>
          </p:cNvPr>
          <p:cNvPicPr>
            <a:picLocks noChangeAspect="1"/>
          </p:cNvPicPr>
          <p:nvPr/>
        </p:nvPicPr>
        <p:blipFill>
          <a:blip r:embed="rId3" cstate="print"/>
          <a:stretch>
            <a:fillRect/>
          </a:stretch>
        </p:blipFill>
        <p:spPr>
          <a:xfrm>
            <a:off x="3143988" y="3543458"/>
            <a:ext cx="2328664" cy="639446"/>
          </a:xfrm>
          <a:prstGeom prst="rect">
            <a:avLst/>
          </a:prstGeom>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mc:Choice xmlns:p14="http://schemas.microsoft.com/office/powerpoint/2010/main" xmlns="" Requires="p14">
          <p:contentPart p14:bwMode="auto" r:id="rId4">
            <p14:nvContentPartPr>
              <p14:cNvPr id="12" name="Ink 11">
                <a:extLst>
                  <a:ext uri="{FF2B5EF4-FFF2-40B4-BE49-F238E27FC236}">
                    <a16:creationId xmlns:a16="http://schemas.microsoft.com/office/drawing/2014/main" id="{85166E03-928F-4032-A5C9-1BA398776160}"/>
                  </a:ext>
                </a:extLst>
              </p14:cNvPr>
              <p14:cNvContentPartPr/>
              <p14:nvPr/>
            </p14:nvContentPartPr>
            <p14:xfrm>
              <a:off x="6071412" y="3741675"/>
              <a:ext cx="153000" cy="46080"/>
            </p14:xfrm>
          </p:contentPart>
        </mc:Choice>
        <mc:Fallback>
          <p:pic>
            <p:nvPicPr>
              <p:cNvPr id="12" name="Ink 11">
                <a:extLst>
                  <a:ext uri="{FF2B5EF4-FFF2-40B4-BE49-F238E27FC236}">
                    <a16:creationId xmlns:p14="http://schemas.microsoft.com/office/powerpoint/2010/main" xmlns="" xmlns:a16="http://schemas.microsoft.com/office/drawing/2014/main" id="{85166E03-928F-4032-A5C9-1BA398776160}"/>
                  </a:ext>
                </a:extLst>
              </p:cNvPr>
              <p:cNvPicPr/>
              <p:nvPr/>
            </p:nvPicPr>
            <p:blipFill>
              <a:blip r:embed="rId5" cstate="print"/>
              <a:stretch>
                <a:fillRect/>
              </a:stretch>
            </p:blipFill>
            <p:spPr>
              <a:xfrm>
                <a:off x="6062772" y="3733035"/>
                <a:ext cx="170640" cy="637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8" name="Ink 17">
                <a:extLst>
                  <a:ext uri="{FF2B5EF4-FFF2-40B4-BE49-F238E27FC236}">
                    <a16:creationId xmlns:a16="http://schemas.microsoft.com/office/drawing/2014/main" id="{117A66D3-EABF-4281-9E09-D105C819D38E}"/>
                  </a:ext>
                </a:extLst>
              </p14:cNvPr>
              <p14:cNvContentPartPr/>
              <p14:nvPr/>
            </p14:nvContentPartPr>
            <p14:xfrm>
              <a:off x="6677292" y="4200315"/>
              <a:ext cx="503280" cy="367560"/>
            </p14:xfrm>
          </p:contentPart>
        </mc:Choice>
        <mc:Fallback>
          <p:pic>
            <p:nvPicPr>
              <p:cNvPr id="18" name="Ink 17">
                <a:extLst>
                  <a:ext uri="{FF2B5EF4-FFF2-40B4-BE49-F238E27FC236}">
                    <a16:creationId xmlns:p14="http://schemas.microsoft.com/office/powerpoint/2010/main" xmlns="" xmlns:a16="http://schemas.microsoft.com/office/drawing/2014/main" id="{117A66D3-EABF-4281-9E09-D105C819D38E}"/>
                  </a:ext>
                </a:extLst>
              </p:cNvPr>
              <p:cNvPicPr/>
              <p:nvPr/>
            </p:nvPicPr>
            <p:blipFill>
              <a:blip r:embed="rId7" cstate="print"/>
              <a:stretch>
                <a:fillRect/>
              </a:stretch>
            </p:blipFill>
            <p:spPr>
              <a:xfrm>
                <a:off x="6668652" y="4191315"/>
                <a:ext cx="520920" cy="385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19" name="Ink 20">
                <a:extLst>
                  <a:ext uri="{FF2B5EF4-FFF2-40B4-BE49-F238E27FC236}">
                    <a16:creationId xmlns:a16="http://schemas.microsoft.com/office/drawing/2014/main" id="{2F4C830C-9ECE-4A69-AD4B-1AA25299FD15}"/>
                  </a:ext>
                </a:extLst>
              </p14:cNvPr>
              <p14:cNvContentPartPr/>
              <p14:nvPr/>
            </p14:nvContentPartPr>
            <p14:xfrm>
              <a:off x="6102372" y="3885675"/>
              <a:ext cx="1305720" cy="84960"/>
            </p14:xfrm>
          </p:contentPart>
        </mc:Choice>
        <mc:Fallback>
          <p:pic>
            <p:nvPicPr>
              <p:cNvPr id="19" name="Ink 20">
                <a:extLst>
                  <a:ext uri="{FF2B5EF4-FFF2-40B4-BE49-F238E27FC236}">
                    <a16:creationId xmlns:p14="http://schemas.microsoft.com/office/powerpoint/2010/main" xmlns="" xmlns:a16="http://schemas.microsoft.com/office/drawing/2014/main" id="{2F4C830C-9ECE-4A69-AD4B-1AA25299FD15}"/>
                  </a:ext>
                </a:extLst>
              </p:cNvPr>
              <p:cNvPicPr/>
              <p:nvPr/>
            </p:nvPicPr>
            <p:blipFill>
              <a:blip r:embed="rId9" cstate="print"/>
              <a:stretch>
                <a:fillRect/>
              </a:stretch>
            </p:blipFill>
            <p:spPr>
              <a:xfrm>
                <a:off x="6093372" y="3877035"/>
                <a:ext cx="1323360" cy="102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20" name="Ink 21">
                <a:extLst>
                  <a:ext uri="{FF2B5EF4-FFF2-40B4-BE49-F238E27FC236}">
                    <a16:creationId xmlns:a16="http://schemas.microsoft.com/office/drawing/2014/main" id="{6883E11C-9D7B-44F7-B31F-F4DD3AFD48D9}"/>
                  </a:ext>
                </a:extLst>
              </p14:cNvPr>
              <p14:cNvContentPartPr/>
              <p14:nvPr/>
            </p14:nvContentPartPr>
            <p14:xfrm>
              <a:off x="6827412" y="3483195"/>
              <a:ext cx="311760" cy="342720"/>
            </p14:xfrm>
          </p:contentPart>
        </mc:Choice>
        <mc:Fallback>
          <p:pic>
            <p:nvPicPr>
              <p:cNvPr id="20" name="Ink 21">
                <a:extLst>
                  <a:ext uri="{FF2B5EF4-FFF2-40B4-BE49-F238E27FC236}">
                    <a16:creationId xmlns:p14="http://schemas.microsoft.com/office/powerpoint/2010/main" xmlns="" xmlns:a16="http://schemas.microsoft.com/office/drawing/2014/main" id="{6883E11C-9D7B-44F7-B31F-F4DD3AFD48D9}"/>
                  </a:ext>
                </a:extLst>
              </p:cNvPr>
              <p:cNvPicPr/>
              <p:nvPr/>
            </p:nvPicPr>
            <p:blipFill>
              <a:blip r:embed="rId11" cstate="print"/>
              <a:stretch>
                <a:fillRect/>
              </a:stretch>
            </p:blipFill>
            <p:spPr>
              <a:xfrm>
                <a:off x="6818412" y="3474546"/>
                <a:ext cx="329400" cy="360379"/>
              </a:xfrm>
              <a:prstGeom prst="rect">
                <a:avLst/>
              </a:prstGeom>
            </p:spPr>
          </p:pic>
        </mc:Fallback>
      </mc:AlternateContent>
      <mc:AlternateContent xmlns:mc="http://schemas.openxmlformats.org/markup-compatibility/2006">
        <mc:Choice xmlns:p14="http://schemas.microsoft.com/office/powerpoint/2010/main" xmlns="" Requires="p14">
          <p:contentPart p14:bwMode="auto" r:id="rId12">
            <p14:nvContentPartPr>
              <p14:cNvPr id="27" name="Ink 27">
                <a:extLst>
                  <a:ext uri="{FF2B5EF4-FFF2-40B4-BE49-F238E27FC236}">
                    <a16:creationId xmlns:a16="http://schemas.microsoft.com/office/drawing/2014/main" id="{FABAA2D8-C77F-4A88-9F99-25EFC50CF3E4}"/>
                  </a:ext>
                </a:extLst>
              </p14:cNvPr>
              <p14:cNvContentPartPr/>
              <p14:nvPr/>
            </p14:nvContentPartPr>
            <p14:xfrm>
              <a:off x="2382492" y="3365475"/>
              <a:ext cx="360" cy="360"/>
            </p14:xfrm>
          </p:contentPart>
        </mc:Choice>
        <mc:Fallback>
          <p:pic>
            <p:nvPicPr>
              <p:cNvPr id="27" name="Ink 27">
                <a:extLst>
                  <a:ext uri="{FF2B5EF4-FFF2-40B4-BE49-F238E27FC236}">
                    <a16:creationId xmlns:p14="http://schemas.microsoft.com/office/powerpoint/2010/main" xmlns="" xmlns:a16="http://schemas.microsoft.com/office/drawing/2014/main" id="{FABAA2D8-C77F-4A88-9F99-25EFC50CF3E4}"/>
                  </a:ext>
                </a:extLst>
              </p:cNvPr>
              <p:cNvPicPr/>
              <p:nvPr/>
            </p:nvPicPr>
            <p:blipFill>
              <a:blip r:embed="rId13" cstate="print"/>
              <a:stretch>
                <a:fillRect/>
              </a:stretch>
            </p:blipFill>
            <p:spPr>
              <a:xfrm>
                <a:off x="1279812" y="2492835"/>
                <a:ext cx="6699600" cy="892440"/>
              </a:xfrm>
              <a:prstGeom prst="rect">
                <a:avLst/>
              </a:prstGeom>
            </p:spPr>
          </p:pic>
        </mc:Fallback>
      </mc:AlternateContent>
    </p:spTree>
    <p:extLst>
      <p:ext uri="{BB962C8B-B14F-4D97-AF65-F5344CB8AC3E}">
        <p14:creationId xmlns:p14="http://schemas.microsoft.com/office/powerpoint/2010/main" xmlns="" val="2335191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Erlang B </a:t>
            </a:r>
          </a:p>
          <a:p>
            <a:pPr algn="just">
              <a:buFont typeface="Wingdings" panose="05000000000000000000" pitchFamily="2" charset="2"/>
              <a:buChar char="v"/>
            </a:pP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Erlang B</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45</a:t>
            </a:fld>
            <a:endParaRPr lang="en-US"/>
          </a:p>
        </p:txBody>
      </p:sp>
      <p:sp>
        <p:nvSpPr>
          <p:cNvPr id="5" name="Footer Placeholder 4"/>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6" name="Ink 5">
                <a:extLst>
                  <a:ext uri="{FF2B5EF4-FFF2-40B4-BE49-F238E27FC236}">
                    <a16:creationId xmlns:a16="http://schemas.microsoft.com/office/drawing/2014/main" id="{A51393F6-1192-43A6-8A6F-DD95100A2ABA}"/>
                  </a:ext>
                </a:extLst>
              </p14:cNvPr>
              <p14:cNvContentPartPr/>
              <p14:nvPr/>
            </p14:nvContentPartPr>
            <p14:xfrm>
              <a:off x="8757360" y="1013400"/>
              <a:ext cx="272160" cy="811800"/>
            </p14:xfrm>
          </p:contentPart>
        </mc:Choice>
        <mc:Fallback>
          <p:pic>
            <p:nvPicPr>
              <p:cNvPr id="6" name="Ink 5">
                <a:extLst>
                  <a:ext uri="{FF2B5EF4-FFF2-40B4-BE49-F238E27FC236}">
                    <a16:creationId xmlns:a16="http://schemas.microsoft.com/office/drawing/2014/main" xmlns="" xmlns:p14="http://schemas.microsoft.com/office/powerpoint/2010/main" id="{A51393F6-1192-43A6-8A6F-DD95100A2ABA}"/>
                  </a:ext>
                </a:extLst>
              </p:cNvPr>
              <p:cNvPicPr/>
              <p:nvPr/>
            </p:nvPicPr>
            <p:blipFill>
              <a:blip r:embed="rId4" cstate="print"/>
              <a:stretch>
                <a:fillRect/>
              </a:stretch>
            </p:blipFill>
            <p:spPr>
              <a:xfrm>
                <a:off x="8748000" y="1004040"/>
                <a:ext cx="290880" cy="830520"/>
              </a:xfrm>
              <a:prstGeom prst="rect">
                <a:avLst/>
              </a:prstGeom>
            </p:spPr>
          </p:pic>
        </mc:Fallback>
      </mc:AlternateContent>
      <p:pic>
        <p:nvPicPr>
          <p:cNvPr id="8" name="Picture 7">
            <a:extLst>
              <a:ext uri="{FF2B5EF4-FFF2-40B4-BE49-F238E27FC236}">
                <a16:creationId xmlns:a16="http://schemas.microsoft.com/office/drawing/2014/main" xmlns="" id="{54ED1D6B-9616-4A8C-9B73-BE9534B25CCD}"/>
              </a:ext>
            </a:extLst>
          </p:cNvPr>
          <p:cNvPicPr>
            <a:picLocks noChangeAspect="1"/>
          </p:cNvPicPr>
          <p:nvPr/>
        </p:nvPicPr>
        <p:blipFill>
          <a:blip r:embed="rId5" cstate="print"/>
          <a:stretch>
            <a:fillRect/>
          </a:stretch>
        </p:blipFill>
        <p:spPr>
          <a:xfrm>
            <a:off x="971600" y="2899494"/>
            <a:ext cx="6924675" cy="3495675"/>
          </a:xfrm>
          <a:prstGeom prst="rect">
            <a:avLst/>
          </a:prstGeom>
        </p:spPr>
      </p:pic>
    </p:spTree>
    <p:extLst>
      <p:ext uri="{BB962C8B-B14F-4D97-AF65-F5344CB8AC3E}">
        <p14:creationId xmlns:p14="http://schemas.microsoft.com/office/powerpoint/2010/main" xmlns="" val="1309318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algn="just">
              <a:buFont typeface="Wingdings" panose="05000000000000000000" pitchFamily="2" charset="2"/>
              <a:buChar char="v"/>
            </a:pP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Erlang B</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46</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6" name="Picture 5">
            <a:extLst>
              <a:ext uri="{FF2B5EF4-FFF2-40B4-BE49-F238E27FC236}">
                <a16:creationId xmlns:a16="http://schemas.microsoft.com/office/drawing/2014/main" xmlns="" id="{7FF69BFF-801D-4C80-8469-CA0478D0F118}"/>
              </a:ext>
            </a:extLst>
          </p:cNvPr>
          <p:cNvPicPr>
            <a:picLocks noChangeAspect="1"/>
          </p:cNvPicPr>
          <p:nvPr/>
        </p:nvPicPr>
        <p:blipFill>
          <a:blip r:embed="rId3" cstate="print"/>
          <a:stretch>
            <a:fillRect/>
          </a:stretch>
        </p:blipFill>
        <p:spPr>
          <a:xfrm>
            <a:off x="1891152" y="2584545"/>
            <a:ext cx="5361696" cy="372418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0" name="Ink 19">
                <a:extLst>
                  <a:ext uri="{FF2B5EF4-FFF2-40B4-BE49-F238E27FC236}">
                    <a16:creationId xmlns:a16="http://schemas.microsoft.com/office/drawing/2014/main" id="{8ED371B2-B743-4771-B85F-16F7EA800257}"/>
                  </a:ext>
                </a:extLst>
              </p14:cNvPr>
              <p14:cNvContentPartPr/>
              <p14:nvPr/>
            </p14:nvContentPartPr>
            <p14:xfrm>
              <a:off x="4594692" y="3105915"/>
              <a:ext cx="168480" cy="7560"/>
            </p14:xfrm>
          </p:contentPart>
        </mc:Choice>
        <mc:Fallback>
          <p:pic>
            <p:nvPicPr>
              <p:cNvPr id="20" name="Ink 19">
                <a:extLst>
                  <a:ext uri="{FF2B5EF4-FFF2-40B4-BE49-F238E27FC236}">
                    <a16:creationId xmlns:p14="http://schemas.microsoft.com/office/powerpoint/2010/main" xmlns="" xmlns:a16="http://schemas.microsoft.com/office/drawing/2014/main" id="{8ED371B2-B743-4771-B85F-16F7EA800257}"/>
                  </a:ext>
                </a:extLst>
              </p:cNvPr>
              <p:cNvPicPr/>
              <p:nvPr/>
            </p:nvPicPr>
            <p:blipFill>
              <a:blip r:embed="rId5" cstate="print"/>
              <a:stretch>
                <a:fillRect/>
              </a:stretch>
            </p:blipFill>
            <p:spPr>
              <a:xfrm>
                <a:off x="4585692" y="3096915"/>
                <a:ext cx="186120" cy="252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29" name="Ink 30">
                <a:extLst>
                  <a:ext uri="{FF2B5EF4-FFF2-40B4-BE49-F238E27FC236}">
                    <a16:creationId xmlns:a16="http://schemas.microsoft.com/office/drawing/2014/main" id="{E48DDF0E-B88E-400D-B6C8-BA307939A6E6}"/>
                  </a:ext>
                </a:extLst>
              </p14:cNvPr>
              <p14:cNvContentPartPr/>
              <p14:nvPr/>
            </p14:nvContentPartPr>
            <p14:xfrm>
              <a:off x="6992292" y="1534515"/>
              <a:ext cx="4680" cy="9000"/>
            </p14:xfrm>
          </p:contentPart>
        </mc:Choice>
        <mc:Fallback>
          <p:pic>
            <p:nvPicPr>
              <p:cNvPr id="29" name="Ink 30">
                <a:extLst>
                  <a:ext uri="{FF2B5EF4-FFF2-40B4-BE49-F238E27FC236}">
                    <a16:creationId xmlns:p14="http://schemas.microsoft.com/office/powerpoint/2010/main" xmlns="" xmlns:a16="http://schemas.microsoft.com/office/drawing/2014/main" id="{E48DDF0E-B88E-400D-B6C8-BA307939A6E6}"/>
                  </a:ext>
                </a:extLst>
              </p:cNvPr>
              <p:cNvPicPr/>
              <p:nvPr/>
            </p:nvPicPr>
            <p:blipFill>
              <a:blip r:embed="rId11" cstate="print"/>
              <a:stretch>
                <a:fillRect/>
              </a:stretch>
            </p:blipFill>
            <p:spPr>
              <a:xfrm>
                <a:off x="6801132" y="1470075"/>
                <a:ext cx="749880" cy="385560"/>
              </a:xfrm>
              <a:prstGeom prst="rect">
                <a:avLst/>
              </a:prstGeom>
            </p:spPr>
          </p:pic>
        </mc:Fallback>
      </mc:AlternateContent>
    </p:spTree>
    <p:extLst>
      <p:ext uri="{BB962C8B-B14F-4D97-AF65-F5344CB8AC3E}">
        <p14:creationId xmlns:p14="http://schemas.microsoft.com/office/powerpoint/2010/main" xmlns="" val="278619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24744"/>
            <a:ext cx="8229600" cy="5001419"/>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algn="just">
              <a:buFont typeface="Wingdings" panose="05000000000000000000" pitchFamily="2" charset="2"/>
              <a:buChar char="v"/>
            </a:pP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Erlang B</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47</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4" descr="TMP10">
            <a:extLst>
              <a:ext uri="{FF2B5EF4-FFF2-40B4-BE49-F238E27FC236}">
                <a16:creationId xmlns:a16="http://schemas.microsoft.com/office/drawing/2014/main" xmlns="" id="{FA130F22-44DA-4EBD-BB30-50E1C2EE8CF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43608" y="2072605"/>
            <a:ext cx="6829288" cy="4785395"/>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14="http://schemas.microsoft.com/office/powerpoint/2010/main" xmlns="" Requires="p14">
          <p:contentPart p14:bwMode="auto" r:id="rId4">
            <p14:nvContentPartPr>
              <p14:cNvPr id="6" name="Ink 5">
                <a:extLst>
                  <a:ext uri="{FF2B5EF4-FFF2-40B4-BE49-F238E27FC236}">
                    <a16:creationId xmlns:a16="http://schemas.microsoft.com/office/drawing/2014/main" id="{FA3A80D1-833F-4E63-AF09-616DDE2A478C}"/>
                  </a:ext>
                </a:extLst>
              </p14:cNvPr>
              <p14:cNvContentPartPr/>
              <p14:nvPr/>
            </p14:nvContentPartPr>
            <p14:xfrm>
              <a:off x="793440" y="3727080"/>
              <a:ext cx="1440" cy="12240"/>
            </p14:xfrm>
          </p:contentPart>
        </mc:Choice>
        <mc:Fallback>
          <p:pic>
            <p:nvPicPr>
              <p:cNvPr id="6" name="Ink 5">
                <a:extLst>
                  <a:ext uri="{FF2B5EF4-FFF2-40B4-BE49-F238E27FC236}">
                    <a16:creationId xmlns:a16="http://schemas.microsoft.com/office/drawing/2014/main" xmlns="" xmlns:p14="http://schemas.microsoft.com/office/powerpoint/2010/main" id="{FA3A80D1-833F-4E63-AF09-616DDE2A478C}"/>
                  </a:ext>
                </a:extLst>
              </p:cNvPr>
              <p:cNvPicPr/>
              <p:nvPr/>
            </p:nvPicPr>
            <p:blipFill>
              <a:blip r:embed="rId5" cstate="print"/>
              <a:stretch>
                <a:fillRect/>
              </a:stretch>
            </p:blipFill>
            <p:spPr>
              <a:xfrm>
                <a:off x="784080" y="2595960"/>
                <a:ext cx="6615720" cy="3937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8" name="Ink 7">
                <a:extLst>
                  <a:ext uri="{FF2B5EF4-FFF2-40B4-BE49-F238E27FC236}">
                    <a16:creationId xmlns:a16="http://schemas.microsoft.com/office/drawing/2014/main" id="{AF213F7E-144D-4E2A-97A3-AE7D9F16D5B0}"/>
                  </a:ext>
                </a:extLst>
              </p14:cNvPr>
              <p14:cNvContentPartPr/>
              <p14:nvPr/>
            </p14:nvContentPartPr>
            <p14:xfrm>
              <a:off x="1062360" y="1926360"/>
              <a:ext cx="6942600" cy="3974760"/>
            </p14:xfrm>
          </p:contentPart>
        </mc:Choice>
        <mc:Fallback>
          <p:pic>
            <p:nvPicPr>
              <p:cNvPr id="8" name="Ink 7">
                <a:extLst>
                  <a:ext uri="{FF2B5EF4-FFF2-40B4-BE49-F238E27FC236}">
                    <a16:creationId xmlns:a16="http://schemas.microsoft.com/office/drawing/2014/main" xmlns="" xmlns:p14="http://schemas.microsoft.com/office/powerpoint/2010/main" id="{AF213F7E-144D-4E2A-97A3-AE7D9F16D5B0}"/>
                  </a:ext>
                </a:extLst>
              </p:cNvPr>
              <p:cNvPicPr/>
              <p:nvPr/>
            </p:nvPicPr>
            <p:blipFill>
              <a:blip r:embed="rId7" cstate="print"/>
              <a:stretch>
                <a:fillRect/>
              </a:stretch>
            </p:blipFill>
            <p:spPr>
              <a:xfrm>
                <a:off x="757800" y="1699200"/>
                <a:ext cx="8363160" cy="45669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9" name="Ink 8">
                <a:extLst>
                  <a:ext uri="{FF2B5EF4-FFF2-40B4-BE49-F238E27FC236}">
                    <a16:creationId xmlns:a16="http://schemas.microsoft.com/office/drawing/2014/main" id="{800F0EE2-2F05-41E1-9E04-7E8D191D1EA2}"/>
                  </a:ext>
                </a:extLst>
              </p14:cNvPr>
              <p14:cNvContentPartPr/>
              <p14:nvPr/>
            </p14:nvContentPartPr>
            <p14:xfrm>
              <a:off x="5266440" y="1883160"/>
              <a:ext cx="3098160" cy="4172040"/>
            </p14:xfrm>
          </p:contentPart>
        </mc:Choice>
        <mc:Fallback>
          <p:pic>
            <p:nvPicPr>
              <p:cNvPr id="9" name="Ink 8">
                <a:extLst>
                  <a:ext uri="{FF2B5EF4-FFF2-40B4-BE49-F238E27FC236}">
                    <a16:creationId xmlns:a16="http://schemas.microsoft.com/office/drawing/2014/main" xmlns="" xmlns:p14="http://schemas.microsoft.com/office/powerpoint/2010/main" id="{800F0EE2-2F05-41E1-9E04-7E8D191D1EA2}"/>
                  </a:ext>
                </a:extLst>
              </p:cNvPr>
              <p:cNvPicPr/>
              <p:nvPr/>
            </p:nvPicPr>
            <p:blipFill>
              <a:blip r:embed="rId9" cstate="print"/>
              <a:stretch>
                <a:fillRect/>
              </a:stretch>
            </p:blipFill>
            <p:spPr>
              <a:xfrm>
                <a:off x="439200" y="1505520"/>
                <a:ext cx="8551080" cy="5014080"/>
              </a:xfrm>
              <a:prstGeom prst="rect">
                <a:avLst/>
              </a:prstGeom>
            </p:spPr>
          </p:pic>
        </mc:Fallback>
      </mc:AlternateContent>
    </p:spTree>
    <p:extLst>
      <p:ext uri="{BB962C8B-B14F-4D97-AF65-F5344CB8AC3E}">
        <p14:creationId xmlns:p14="http://schemas.microsoft.com/office/powerpoint/2010/main" xmlns="" val="2454321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Erlang C </a:t>
            </a:r>
          </a:p>
          <a:p>
            <a:pPr algn="just">
              <a:buFont typeface="Wingdings" panose="05000000000000000000" pitchFamily="2" charset="2"/>
              <a:buChar char="v"/>
            </a:pP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Erlang C</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48</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6">
            <a:extLst>
              <a:ext uri="{FF2B5EF4-FFF2-40B4-BE49-F238E27FC236}">
                <a16:creationId xmlns:a16="http://schemas.microsoft.com/office/drawing/2014/main" xmlns="" id="{CE38560F-B36B-4F0E-BF12-4E891D89F09E}"/>
              </a:ext>
            </a:extLst>
          </p:cNvPr>
          <p:cNvPicPr>
            <a:picLocks noChangeAspect="1"/>
          </p:cNvPicPr>
          <p:nvPr/>
        </p:nvPicPr>
        <p:blipFill>
          <a:blip r:embed="rId3" cstate="print"/>
          <a:stretch>
            <a:fillRect/>
          </a:stretch>
        </p:blipFill>
        <p:spPr>
          <a:xfrm>
            <a:off x="1425759" y="2591700"/>
            <a:ext cx="5127441" cy="1331678"/>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xmlns="" id="{3444237C-FF7E-4A57-950E-1953BE170B25}"/>
              </a:ext>
            </a:extLst>
          </p:cNvPr>
          <p:cNvPicPr>
            <a:picLocks noChangeAspect="1"/>
          </p:cNvPicPr>
          <p:nvPr/>
        </p:nvPicPr>
        <p:blipFill>
          <a:blip r:embed="rId4" cstate="print"/>
          <a:stretch>
            <a:fillRect/>
          </a:stretch>
        </p:blipFill>
        <p:spPr>
          <a:xfrm>
            <a:off x="1420997" y="4180100"/>
            <a:ext cx="5131492" cy="600069"/>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xmlns="" id="{BCF9520A-734C-4464-AE82-940E2AFF3EC5}"/>
              </a:ext>
            </a:extLst>
          </p:cNvPr>
          <p:cNvPicPr>
            <a:picLocks noChangeAspect="1"/>
          </p:cNvPicPr>
          <p:nvPr/>
        </p:nvPicPr>
        <p:blipFill>
          <a:blip r:embed="rId5" cstate="print"/>
          <a:stretch>
            <a:fillRect/>
          </a:stretch>
        </p:blipFill>
        <p:spPr>
          <a:xfrm>
            <a:off x="2081325" y="5079344"/>
            <a:ext cx="3810835" cy="901922"/>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1951948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8229600" cy="4929411"/>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algn="just">
              <a:buFont typeface="Wingdings" panose="05000000000000000000" pitchFamily="2" charset="2"/>
              <a:buChar char="v"/>
            </a:pPr>
            <a:r>
              <a:rPr lang="en-US" sz="2600" b="1" dirty="0">
                <a:latin typeface="+mj-lt"/>
              </a:rPr>
              <a:t> </a:t>
            </a:r>
            <a:r>
              <a:rPr lang="en-US" sz="2600" b="1" dirty="0" err="1">
                <a:latin typeface="+mj-lt"/>
              </a:rPr>
              <a:t>Hệ</a:t>
            </a:r>
            <a:r>
              <a:rPr lang="en-US" sz="2600" b="1" dirty="0">
                <a:latin typeface="+mj-lt"/>
              </a:rPr>
              <a:t> </a:t>
            </a:r>
            <a:r>
              <a:rPr lang="en-US" sz="2600" b="1" dirty="0" err="1">
                <a:latin typeface="+mj-lt"/>
              </a:rPr>
              <a:t>thống</a:t>
            </a:r>
            <a:r>
              <a:rPr lang="en-US" sz="2600" b="1" dirty="0">
                <a:latin typeface="+mj-lt"/>
              </a:rPr>
              <a:t> Erlang C</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49</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10" name="Picture 4" descr="TMP11">
            <a:extLst>
              <a:ext uri="{FF2B5EF4-FFF2-40B4-BE49-F238E27FC236}">
                <a16:creationId xmlns:a16="http://schemas.microsoft.com/office/drawing/2014/main" xmlns="" id="{5B6F828D-3DEA-4AB2-AD8D-D90ABDB52E5F}"/>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913640" y="2278394"/>
            <a:ext cx="6706360" cy="480451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4087841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
        <p:nvSpPr>
          <p:cNvPr id="3" name="Content Placeholder 2"/>
          <p:cNvSpPr>
            <a:spLocks noGrp="1"/>
          </p:cNvSpPr>
          <p:nvPr>
            <p:ph idx="1"/>
          </p:nvPr>
        </p:nvSpPr>
        <p:spPr>
          <a:xfrm>
            <a:off x="457200" y="1340768"/>
            <a:ext cx="8229600" cy="4785395"/>
          </a:xfrm>
        </p:spPr>
        <p:txBody>
          <a:bodyPr/>
          <a:lstStyle/>
          <a:p>
            <a:pPr>
              <a:buNone/>
            </a:pPr>
            <a:r>
              <a:rPr lang="en-US" dirty="0">
                <a:solidFill>
                  <a:srgbClr val="0070C0"/>
                </a:solidFill>
              </a:rPr>
              <a:t>1. </a:t>
            </a:r>
            <a:r>
              <a:rPr lang="en-US" dirty="0" err="1">
                <a:solidFill>
                  <a:srgbClr val="0070C0"/>
                </a:solidFill>
              </a:rPr>
              <a:t>Lịch</a:t>
            </a:r>
            <a:r>
              <a:rPr lang="en-US" dirty="0">
                <a:solidFill>
                  <a:srgbClr val="0070C0"/>
                </a:solidFill>
              </a:rPr>
              <a:t> </a:t>
            </a:r>
            <a:r>
              <a:rPr lang="en-US" dirty="0" err="1">
                <a:solidFill>
                  <a:srgbClr val="0070C0"/>
                </a:solidFill>
              </a:rPr>
              <a:t>sử</a:t>
            </a:r>
            <a:r>
              <a:rPr lang="en-US" dirty="0">
                <a:solidFill>
                  <a:srgbClr val="0070C0"/>
                </a:solidFill>
              </a:rPr>
              <a:t> </a:t>
            </a:r>
            <a:r>
              <a:rPr lang="en-US" dirty="0" err="1">
                <a:solidFill>
                  <a:srgbClr val="0070C0"/>
                </a:solidFill>
              </a:rPr>
              <a:t>phát</a:t>
            </a:r>
            <a:r>
              <a:rPr lang="en-US" dirty="0">
                <a:solidFill>
                  <a:srgbClr val="0070C0"/>
                </a:solidFill>
              </a:rPr>
              <a:t> </a:t>
            </a:r>
            <a:r>
              <a:rPr lang="en-US" dirty="0" err="1">
                <a:solidFill>
                  <a:srgbClr val="0070C0"/>
                </a:solidFill>
              </a:rPr>
              <a:t>triển</a:t>
            </a:r>
            <a:endParaRPr lang="en-US" dirty="0">
              <a:solidFill>
                <a:srgbClr val="0070C0"/>
              </a:solidFill>
            </a:endParaRPr>
          </a:p>
        </p:txBody>
      </p:sp>
      <p:pic>
        <p:nvPicPr>
          <p:cNvPr id="5122" name="Picture 2"/>
          <p:cNvPicPr>
            <a:picLocks noChangeAspect="1" noChangeArrowheads="1"/>
          </p:cNvPicPr>
          <p:nvPr/>
        </p:nvPicPr>
        <p:blipFill>
          <a:blip r:embed="rId2" cstate="print"/>
          <a:srcRect/>
          <a:stretch>
            <a:fillRect/>
          </a:stretch>
        </p:blipFill>
        <p:spPr bwMode="auto">
          <a:xfrm>
            <a:off x="395536" y="2564904"/>
            <a:ext cx="8372010" cy="3312368"/>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222BCFA-7D94-401A-AE6A-021CA7618D8F}" type="slidenum">
              <a:rPr lang="en-US" smtClean="0"/>
              <a:pPr/>
              <a:t>5</a:t>
            </a:fld>
            <a:endParaRPr lang="en-US"/>
          </a:p>
        </p:txBody>
      </p:sp>
      <p:sp>
        <p:nvSpPr>
          <p:cNvPr id="7" name="Footer Placeholder 6"/>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9842707C-A7A1-4500-81DE-484D4E654541}"/>
                  </a:ext>
                </a:extLst>
              </p14:cNvPr>
              <p14:cNvContentPartPr/>
              <p14:nvPr/>
            </p14:nvContentPartPr>
            <p14:xfrm>
              <a:off x="3897720" y="1281240"/>
              <a:ext cx="3966840" cy="1221840"/>
            </p14:xfrm>
          </p:contentPart>
        </mc:Choice>
        <mc:Fallback>
          <p:pic>
            <p:nvPicPr>
              <p:cNvPr id="4" name="Ink 3">
                <a:extLst>
                  <a:ext uri="{FF2B5EF4-FFF2-40B4-BE49-F238E27FC236}">
                    <a16:creationId xmlns:a16="http://schemas.microsoft.com/office/drawing/2014/main" xmlns="" xmlns:p14="http://schemas.microsoft.com/office/powerpoint/2010/main" id="{9842707C-A7A1-4500-81DE-484D4E654541}"/>
                  </a:ext>
                </a:extLst>
              </p:cNvPr>
              <p:cNvPicPr/>
              <p:nvPr/>
            </p:nvPicPr>
            <p:blipFill>
              <a:blip r:embed="rId4" cstate="print"/>
              <a:stretch>
                <a:fillRect/>
              </a:stretch>
            </p:blipFill>
            <p:spPr>
              <a:xfrm>
                <a:off x="3888360" y="1271880"/>
                <a:ext cx="3985560" cy="124056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8229600" cy="4929411"/>
          </a:xfrm>
        </p:spPr>
        <p:txBody>
          <a:bodyPr>
            <a:normAutofit/>
          </a:bodyPr>
          <a:lstStyle/>
          <a:p>
            <a:pPr marL="0" indent="0">
              <a:buNone/>
            </a:pPr>
            <a:r>
              <a:rPr lang="en-US" sz="3000" dirty="0">
                <a:solidFill>
                  <a:srgbClr val="0070C0"/>
                </a:solidFill>
              </a:rPr>
              <a:t>2. Dung </a:t>
            </a:r>
            <a:r>
              <a:rPr lang="en-US" sz="3000" dirty="0" err="1">
                <a:solidFill>
                  <a:srgbClr val="0070C0"/>
                </a:solidFill>
              </a:rPr>
              <a:t>lượng</a:t>
            </a:r>
            <a:r>
              <a:rPr lang="en-US" sz="3000" dirty="0">
                <a:solidFill>
                  <a:srgbClr val="0070C0"/>
                </a:solidFill>
              </a:rPr>
              <a:t> </a:t>
            </a:r>
            <a:r>
              <a:rPr lang="en-US" sz="3000" dirty="0" err="1">
                <a:solidFill>
                  <a:srgbClr val="0070C0"/>
                </a:solidFill>
              </a:rPr>
              <a:t>hệ</a:t>
            </a:r>
            <a:r>
              <a:rPr lang="en-US" sz="3000" dirty="0">
                <a:solidFill>
                  <a:srgbClr val="0070C0"/>
                </a:solidFill>
              </a:rPr>
              <a:t> </a:t>
            </a:r>
            <a:r>
              <a:rPr lang="en-US" sz="3000" dirty="0" err="1">
                <a:solidFill>
                  <a:srgbClr val="0070C0"/>
                </a:solidFill>
              </a:rPr>
              <a:t>thống</a:t>
            </a:r>
            <a:r>
              <a:rPr lang="en-US" sz="3000" dirty="0">
                <a:solidFill>
                  <a:srgbClr val="0070C0"/>
                </a:solidFill>
              </a:rPr>
              <a:t> </a:t>
            </a:r>
          </a:p>
          <a:p>
            <a:pPr algn="just">
              <a:buFont typeface="Wingdings" panose="05000000000000000000" pitchFamily="2" charset="2"/>
              <a:buChar char="v"/>
            </a:pPr>
            <a:r>
              <a:rPr lang="en-US" sz="2600" b="1" dirty="0" err="1">
                <a:latin typeface="+mj-lt"/>
              </a:rPr>
              <a:t>Trunking</a:t>
            </a:r>
            <a:r>
              <a:rPr lang="en-US" sz="2600" b="1" dirty="0">
                <a:latin typeface="+mj-lt"/>
              </a:rPr>
              <a:t> efficiency: </a:t>
            </a:r>
            <a:r>
              <a:rPr lang="en-US" sz="2600" dirty="0" err="1">
                <a:latin typeface="+mj-lt"/>
              </a:rPr>
              <a:t>mô</a:t>
            </a:r>
            <a:r>
              <a:rPr lang="en-US" sz="2600" dirty="0">
                <a:latin typeface="+mj-lt"/>
              </a:rPr>
              <a:t> </a:t>
            </a:r>
            <a:r>
              <a:rPr lang="en-US" sz="2600" dirty="0" err="1">
                <a:latin typeface="+mj-lt"/>
              </a:rPr>
              <a:t>tả</a:t>
            </a:r>
            <a:r>
              <a:rPr lang="en-US" sz="2600" dirty="0">
                <a:latin typeface="+mj-lt"/>
              </a:rPr>
              <a:t> </a:t>
            </a:r>
            <a:r>
              <a:rPr lang="en-US" sz="2600" dirty="0" err="1">
                <a:latin typeface="+mj-lt"/>
              </a:rPr>
              <a:t>số</a:t>
            </a:r>
            <a:r>
              <a:rPr lang="en-US" sz="2600" dirty="0">
                <a:latin typeface="+mj-lt"/>
              </a:rPr>
              <a:t> l</a:t>
            </a:r>
            <a:r>
              <a:rPr lang="vi-VN" sz="2600" dirty="0">
                <a:latin typeface="+mj-lt"/>
              </a:rPr>
              <a:t>ượng users được hỗ trợ bởi một số lượng cố định kênh truyền, trên cơ sở yêu cầu về GOS nào đó</a:t>
            </a:r>
            <a:endParaRPr lang="en-US" sz="2200" dirty="0">
              <a:latin typeface="+mj-lt"/>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50</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7" name="Picture 6">
            <a:extLst>
              <a:ext uri="{FF2B5EF4-FFF2-40B4-BE49-F238E27FC236}">
                <a16:creationId xmlns:a16="http://schemas.microsoft.com/office/drawing/2014/main" xmlns="" id="{B9CF0641-36EA-4651-99E2-F25A8311D3F5}"/>
              </a:ext>
            </a:extLst>
          </p:cNvPr>
          <p:cNvPicPr>
            <a:picLocks noChangeAspect="1"/>
          </p:cNvPicPr>
          <p:nvPr/>
        </p:nvPicPr>
        <p:blipFill>
          <a:blip r:embed="rId3" cstate="print"/>
          <a:stretch>
            <a:fillRect/>
          </a:stretch>
        </p:blipFill>
        <p:spPr>
          <a:xfrm>
            <a:off x="863003" y="3187786"/>
            <a:ext cx="4522394" cy="3141209"/>
          </a:xfrm>
          <a:prstGeom prst="rect">
            <a:avLst/>
          </a:prstGeom>
        </p:spPr>
      </p:pic>
      <p:sp>
        <p:nvSpPr>
          <p:cNvPr id="6" name="TextBox 5">
            <a:extLst>
              <a:ext uri="{FF2B5EF4-FFF2-40B4-BE49-F238E27FC236}">
                <a16:creationId xmlns:a16="http://schemas.microsoft.com/office/drawing/2014/main" xmlns="" id="{CB33998A-27BB-4DF1-A70E-81D03280C0A8}"/>
              </a:ext>
            </a:extLst>
          </p:cNvPr>
          <p:cNvSpPr txBox="1"/>
          <p:nvPr/>
        </p:nvSpPr>
        <p:spPr>
          <a:xfrm>
            <a:off x="5652120" y="3598271"/>
            <a:ext cx="324036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vi-VN" dirty="0"/>
              <a:t>10 trunked channels at GOS of 0.01 can support 4.46 Erlangs of traffic</a:t>
            </a:r>
          </a:p>
          <a:p>
            <a:pPr marL="285750" indent="-285750">
              <a:buFont typeface="Arial" panose="020B0604020202020204" pitchFamily="34" charset="0"/>
              <a:buChar char="•"/>
            </a:pPr>
            <a:r>
              <a:rPr lang="vi-VN" dirty="0"/>
              <a:t>2 groups of 5 trunked channel can support 2.72 Erlangs of traffic</a:t>
            </a:r>
          </a:p>
          <a:p>
            <a:r>
              <a:rPr lang="vi-VN" dirty="0">
                <a:sym typeface="Wingdings" panose="05000000000000000000" pitchFamily="2" charset="2"/>
              </a:rPr>
              <a:t> 60% more traffic efficiency</a:t>
            </a:r>
            <a:endParaRPr lang="vi-VN" dirty="0"/>
          </a:p>
        </p:txBody>
      </p:sp>
      <mc:AlternateContent xmlns:mc="http://schemas.openxmlformats.org/markup-compatibility/2006">
        <mc:Choice xmlns:p14="http://schemas.microsoft.com/office/powerpoint/2010/main" xmlns="" Requires="p14">
          <p:contentPart p14:bwMode="auto" r:id="rId4">
            <p14:nvContentPartPr>
              <p14:cNvPr id="8" name="Ink 7">
                <a:extLst>
                  <a:ext uri="{FF2B5EF4-FFF2-40B4-BE49-F238E27FC236}">
                    <a16:creationId xmlns:a16="http://schemas.microsoft.com/office/drawing/2014/main" id="{0358B745-2A77-4D2E-AB3A-06DD678F2305}"/>
                  </a:ext>
                </a:extLst>
              </p14:cNvPr>
              <p14:cNvContentPartPr/>
              <p14:nvPr/>
            </p14:nvContentPartPr>
            <p14:xfrm>
              <a:off x="2528280" y="4465800"/>
              <a:ext cx="52200" cy="42120"/>
            </p14:xfrm>
          </p:contentPart>
        </mc:Choice>
        <mc:Fallback>
          <p:pic>
            <p:nvPicPr>
              <p:cNvPr id="8" name="Ink 7">
                <a:extLst>
                  <a:ext uri="{FF2B5EF4-FFF2-40B4-BE49-F238E27FC236}">
                    <a16:creationId xmlns:a16="http://schemas.microsoft.com/office/drawing/2014/main" xmlns="" xmlns:p14="http://schemas.microsoft.com/office/powerpoint/2010/main" id="{0358B745-2A77-4D2E-AB3A-06DD678F2305}"/>
                  </a:ext>
                </a:extLst>
              </p:cNvPr>
              <p:cNvPicPr/>
              <p:nvPr/>
            </p:nvPicPr>
            <p:blipFill>
              <a:blip r:embed="rId5" cstate="print"/>
              <a:stretch>
                <a:fillRect/>
              </a:stretch>
            </p:blipFill>
            <p:spPr>
              <a:xfrm>
                <a:off x="730080" y="4251600"/>
                <a:ext cx="1872360" cy="311040"/>
              </a:xfrm>
              <a:prstGeom prst="rect">
                <a:avLst/>
              </a:prstGeom>
            </p:spPr>
          </p:pic>
        </mc:Fallback>
      </mc:AlternateContent>
    </p:spTree>
    <p:extLst>
      <p:ext uri="{BB962C8B-B14F-4D97-AF65-F5344CB8AC3E}">
        <p14:creationId xmlns:p14="http://schemas.microsoft.com/office/powerpoint/2010/main" xmlns="" val="583013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8F17A2BE-2C06-4BCC-84A7-92B99E86CF86}"/>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95FF6517-219A-4016-A83D-5317B1DEABDA}"/>
              </a:ext>
            </a:extLst>
          </p:cNvPr>
          <p:cNvSpPr>
            <a:spLocks noGrp="1"/>
          </p:cNvSpPr>
          <p:nvPr>
            <p:ph type="sldNum" sz="quarter" idx="12"/>
          </p:nvPr>
        </p:nvSpPr>
        <p:spPr/>
        <p:txBody>
          <a:bodyPr/>
          <a:lstStyle/>
          <a:p>
            <a:fld id="{3222BCFA-7D94-401A-AE6A-021CA7618D8F}" type="slidenum">
              <a:rPr lang="en-US" smtClean="0"/>
              <a:pPr/>
              <a:t>51</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8A28DBCE-5BDC-4652-B91C-8B2A41AF9F78}"/>
                  </a:ext>
                </a:extLst>
              </p14:cNvPr>
              <p14:cNvContentPartPr/>
              <p14:nvPr/>
            </p14:nvContentPartPr>
            <p14:xfrm>
              <a:off x="607320" y="604440"/>
              <a:ext cx="8067600" cy="3092760"/>
            </p14:xfrm>
          </p:contentPart>
        </mc:Choice>
        <mc:Fallback>
          <p:pic>
            <p:nvPicPr>
              <p:cNvPr id="6" name="Ink 5">
                <a:extLst>
                  <a:ext uri="{FF2B5EF4-FFF2-40B4-BE49-F238E27FC236}">
                    <a16:creationId xmlns:a16="http://schemas.microsoft.com/office/drawing/2014/main" xmlns="" xmlns:p14="http://schemas.microsoft.com/office/powerpoint/2010/main" id="{8A28DBCE-5BDC-4652-B91C-8B2A41AF9F78}"/>
                  </a:ext>
                </a:extLst>
              </p:cNvPr>
              <p:cNvPicPr/>
              <p:nvPr/>
            </p:nvPicPr>
            <p:blipFill>
              <a:blip r:embed="rId3" cstate="print"/>
              <a:stretch>
                <a:fillRect/>
              </a:stretch>
            </p:blipFill>
            <p:spPr>
              <a:xfrm>
                <a:off x="597960" y="595080"/>
                <a:ext cx="8086320" cy="3111480"/>
              </a:xfrm>
              <a:prstGeom prst="rect">
                <a:avLst/>
              </a:prstGeom>
            </p:spPr>
          </p:pic>
        </mc:Fallback>
      </mc:AlternateContent>
    </p:spTree>
    <p:extLst>
      <p:ext uri="{BB962C8B-B14F-4D97-AF65-F5344CB8AC3E}">
        <p14:creationId xmlns:p14="http://schemas.microsoft.com/office/powerpoint/2010/main" xmlns="" val="3349744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8F17A2BE-2C06-4BCC-84A7-92B99E86CF86}"/>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95FF6517-219A-4016-A83D-5317B1DEABDA}"/>
              </a:ext>
            </a:extLst>
          </p:cNvPr>
          <p:cNvSpPr>
            <a:spLocks noGrp="1"/>
          </p:cNvSpPr>
          <p:nvPr>
            <p:ph type="sldNum" sz="quarter" idx="12"/>
          </p:nvPr>
        </p:nvSpPr>
        <p:spPr/>
        <p:txBody>
          <a:bodyPr/>
          <a:lstStyle/>
          <a:p>
            <a:fld id="{3222BCFA-7D94-401A-AE6A-021CA7618D8F}" type="slidenum">
              <a:rPr lang="en-US" smtClean="0"/>
              <a:pPr/>
              <a:t>52</a:t>
            </a:fld>
            <a:endParaRPr lang="en-US"/>
          </a:p>
        </p:txBody>
      </p:sp>
      <p:pic>
        <p:nvPicPr>
          <p:cNvPr id="2" name="Picture 1">
            <a:extLst>
              <a:ext uri="{FF2B5EF4-FFF2-40B4-BE49-F238E27FC236}">
                <a16:creationId xmlns:a16="http://schemas.microsoft.com/office/drawing/2014/main" xmlns="" id="{430F6663-2F3A-41FE-B80B-97D14FC2C4D2}"/>
              </a:ext>
            </a:extLst>
          </p:cNvPr>
          <p:cNvPicPr>
            <a:picLocks noChangeAspect="1"/>
          </p:cNvPicPr>
          <p:nvPr/>
        </p:nvPicPr>
        <p:blipFill>
          <a:blip r:embed="rId2" cstate="print"/>
          <a:stretch>
            <a:fillRect/>
          </a:stretch>
        </p:blipFill>
        <p:spPr>
          <a:xfrm>
            <a:off x="0" y="342570"/>
            <a:ext cx="9144000" cy="6172859"/>
          </a:xfrm>
          <a:prstGeom prst="rect">
            <a:avLst/>
          </a:prstGeom>
        </p:spPr>
      </p:pic>
    </p:spTree>
    <p:extLst>
      <p:ext uri="{BB962C8B-B14F-4D97-AF65-F5344CB8AC3E}">
        <p14:creationId xmlns:p14="http://schemas.microsoft.com/office/powerpoint/2010/main" xmlns="" val="3031636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8F17A2BE-2C06-4BCC-84A7-92B99E86CF86}"/>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95FF6517-219A-4016-A83D-5317B1DEABDA}"/>
              </a:ext>
            </a:extLst>
          </p:cNvPr>
          <p:cNvSpPr>
            <a:spLocks noGrp="1"/>
          </p:cNvSpPr>
          <p:nvPr>
            <p:ph type="sldNum" sz="quarter" idx="12"/>
          </p:nvPr>
        </p:nvSpPr>
        <p:spPr/>
        <p:txBody>
          <a:bodyPr/>
          <a:lstStyle/>
          <a:p>
            <a:fld id="{3222BCFA-7D94-401A-AE6A-021CA7618D8F}" type="slidenum">
              <a:rPr lang="en-US" smtClean="0"/>
              <a:pPr/>
              <a:t>53</a:t>
            </a:fld>
            <a:endParaRPr lang="en-US"/>
          </a:p>
        </p:txBody>
      </p:sp>
      <p:pic>
        <p:nvPicPr>
          <p:cNvPr id="2" name="Picture 1">
            <a:extLst>
              <a:ext uri="{FF2B5EF4-FFF2-40B4-BE49-F238E27FC236}">
                <a16:creationId xmlns:a16="http://schemas.microsoft.com/office/drawing/2014/main" xmlns="" id="{5991920F-9040-4B58-8F19-CADB28AB04EA}"/>
              </a:ext>
            </a:extLst>
          </p:cNvPr>
          <p:cNvPicPr>
            <a:picLocks noChangeAspect="1"/>
          </p:cNvPicPr>
          <p:nvPr/>
        </p:nvPicPr>
        <p:blipFill>
          <a:blip r:embed="rId2" cstate="print"/>
          <a:stretch>
            <a:fillRect/>
          </a:stretch>
        </p:blipFill>
        <p:spPr>
          <a:xfrm>
            <a:off x="0" y="97626"/>
            <a:ext cx="9144000" cy="6662748"/>
          </a:xfrm>
          <a:prstGeom prst="rect">
            <a:avLst/>
          </a:prstGeom>
        </p:spPr>
      </p:pic>
    </p:spTree>
    <p:extLst>
      <p:ext uri="{BB962C8B-B14F-4D97-AF65-F5344CB8AC3E}">
        <p14:creationId xmlns:p14="http://schemas.microsoft.com/office/powerpoint/2010/main" xmlns="" val="2707861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34CC9AB-081A-45DF-B492-D1581BA67051}"/>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AA184165-F6BC-4B8B-810C-1DC3A70CAB7D}"/>
              </a:ext>
            </a:extLst>
          </p:cNvPr>
          <p:cNvSpPr>
            <a:spLocks noGrp="1"/>
          </p:cNvSpPr>
          <p:nvPr>
            <p:ph type="sldNum" sz="quarter" idx="12"/>
          </p:nvPr>
        </p:nvSpPr>
        <p:spPr/>
        <p:txBody>
          <a:bodyPr/>
          <a:lstStyle/>
          <a:p>
            <a:fld id="{3222BCFA-7D94-401A-AE6A-021CA7618D8F}" type="slidenum">
              <a:rPr lang="en-US" smtClean="0"/>
              <a:pPr/>
              <a:t>54</a:t>
            </a:fld>
            <a:endParaRPr lang="en-US"/>
          </a:p>
        </p:txBody>
      </p:sp>
      <mc:AlternateContent xmlns:mc="http://schemas.openxmlformats.org/markup-compatibility/2006">
        <mc:Choice xmlns:p14="http://schemas.microsoft.com/office/powerpoint/2010/main" xmlns="" Requires="p14">
          <p:contentPart p14:bwMode="auto" r:id="rId2">
            <p14:nvContentPartPr>
              <p14:cNvPr id="55" name="Ink 59">
                <a:extLst>
                  <a:ext uri="{FF2B5EF4-FFF2-40B4-BE49-F238E27FC236}">
                    <a16:creationId xmlns:a16="http://schemas.microsoft.com/office/drawing/2014/main" id="{872C7563-5681-43EA-B307-A5AFFE820790}"/>
                  </a:ext>
                </a:extLst>
              </p14:cNvPr>
              <p14:cNvContentPartPr/>
              <p14:nvPr/>
            </p14:nvContentPartPr>
            <p14:xfrm>
              <a:off x="1454052" y="1303395"/>
              <a:ext cx="2520" cy="10440"/>
            </p14:xfrm>
          </p:contentPart>
        </mc:Choice>
        <mc:Fallback>
          <p:pic>
            <p:nvPicPr>
              <p:cNvPr id="55" name="Ink 59">
                <a:extLst>
                  <a:ext uri="{FF2B5EF4-FFF2-40B4-BE49-F238E27FC236}">
                    <a16:creationId xmlns:p14="http://schemas.microsoft.com/office/powerpoint/2010/main" xmlns="" xmlns:a16="http://schemas.microsoft.com/office/drawing/2014/main" id="{872C7563-5681-43EA-B307-A5AFFE820790}"/>
                  </a:ext>
                </a:extLst>
              </p:cNvPr>
              <p:cNvPicPr/>
              <p:nvPr/>
            </p:nvPicPr>
            <p:blipFill>
              <a:blip r:embed="rId3" cstate="print"/>
              <a:stretch>
                <a:fillRect/>
              </a:stretch>
            </p:blipFill>
            <p:spPr>
              <a:xfrm>
                <a:off x="1443965" y="1280715"/>
                <a:ext cx="478454" cy="429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2">
            <p14:nvContentPartPr>
              <p14:cNvPr id="221" name="Ink 221">
                <a:extLst>
                  <a:ext uri="{FF2B5EF4-FFF2-40B4-BE49-F238E27FC236}">
                    <a16:creationId xmlns:a16="http://schemas.microsoft.com/office/drawing/2014/main" id="{2A80F930-F8D5-4702-AC76-C73A91E961B1}"/>
                  </a:ext>
                </a:extLst>
              </p14:cNvPr>
              <p14:cNvContentPartPr/>
              <p14:nvPr/>
            </p14:nvContentPartPr>
            <p14:xfrm>
              <a:off x="2069292" y="5389395"/>
              <a:ext cx="360" cy="360"/>
            </p14:xfrm>
          </p:contentPart>
        </mc:Choice>
        <mc:Fallback>
          <p:pic>
            <p:nvPicPr>
              <p:cNvPr id="221" name="Ink 221">
                <a:extLst>
                  <a:ext uri="{FF2B5EF4-FFF2-40B4-BE49-F238E27FC236}">
                    <a16:creationId xmlns:p14="http://schemas.microsoft.com/office/powerpoint/2010/main" xmlns="" xmlns:a16="http://schemas.microsoft.com/office/drawing/2014/main" id="{2A80F930-F8D5-4702-AC76-C73A91E961B1}"/>
                  </a:ext>
                </a:extLst>
              </p:cNvPr>
              <p:cNvPicPr/>
              <p:nvPr/>
            </p:nvPicPr>
            <p:blipFill>
              <a:blip r:embed="rId43" cstate="print"/>
              <a:stretch>
                <a:fillRect/>
              </a:stretch>
            </p:blipFill>
            <p:spPr>
              <a:xfrm>
                <a:off x="1450092" y="4231276"/>
                <a:ext cx="4034880" cy="2175477"/>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7">
            <p14:nvContentPartPr>
              <p14:cNvPr id="3" name="Ink 2">
                <a:extLst>
                  <a:ext uri="{FF2B5EF4-FFF2-40B4-BE49-F238E27FC236}">
                    <a16:creationId xmlns:a16="http://schemas.microsoft.com/office/drawing/2014/main" id="{E5C41909-5AAF-4CE6-A6B2-5E9E17940568}"/>
                  </a:ext>
                </a:extLst>
              </p14:cNvPr>
              <p14:cNvContentPartPr/>
              <p14:nvPr/>
            </p14:nvContentPartPr>
            <p14:xfrm>
              <a:off x="515880" y="499857"/>
              <a:ext cx="360" cy="360"/>
            </p14:xfrm>
          </p:contentPart>
        </mc:Choice>
        <mc:Fallback>
          <p:pic>
            <p:nvPicPr>
              <p:cNvPr id="3" name="Ink 2">
                <a:extLst>
                  <a:ext uri="{FF2B5EF4-FFF2-40B4-BE49-F238E27FC236}">
                    <a16:creationId xmlns:a16="http://schemas.microsoft.com/office/drawing/2014/main" xmlns="" xmlns:aink="http://schemas.microsoft.com/office/drawing/2016/ink" xmlns:p14="http://schemas.microsoft.com/office/powerpoint/2010/main" id="{E5C41909-5AAF-4CE6-A6B2-5E9E17940568}"/>
                  </a:ext>
                </a:extLst>
              </p:cNvPr>
              <p:cNvPicPr/>
              <p:nvPr/>
            </p:nvPicPr>
            <p:blipFill>
              <a:blip r:embed="rId138" cstate="print"/>
              <a:stretch>
                <a:fillRect/>
              </a:stretch>
            </p:blipFill>
            <p:spPr>
              <a:xfrm>
                <a:off x="498240" y="482217"/>
                <a:ext cx="36000" cy="36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39">
            <p14:nvContentPartPr>
              <p14:cNvPr id="22" name="Ink 21">
                <a:extLst>
                  <a:ext uri="{FF2B5EF4-FFF2-40B4-BE49-F238E27FC236}">
                    <a16:creationId xmlns:a16="http://schemas.microsoft.com/office/drawing/2014/main" id="{9E51C9EB-0C64-4F3E-9BCD-FF65BF112212}"/>
                  </a:ext>
                </a:extLst>
              </p14:cNvPr>
              <p14:cNvContentPartPr/>
              <p14:nvPr/>
            </p14:nvContentPartPr>
            <p14:xfrm>
              <a:off x="471240" y="248577"/>
              <a:ext cx="1231920" cy="553320"/>
            </p14:xfrm>
          </p:contentPart>
        </mc:Choice>
        <mc:Fallback>
          <p:pic>
            <p:nvPicPr>
              <p:cNvPr id="22" name="Ink 21">
                <a:extLst>
                  <a:ext uri="{FF2B5EF4-FFF2-40B4-BE49-F238E27FC236}">
                    <a16:creationId xmlns:a16="http://schemas.microsoft.com/office/drawing/2014/main" xmlns="" xmlns:p14="http://schemas.microsoft.com/office/powerpoint/2010/main" id="{9E51C9EB-0C64-4F3E-9BCD-FF65BF112212}"/>
                  </a:ext>
                </a:extLst>
              </p:cNvPr>
              <p:cNvPicPr/>
              <p:nvPr/>
            </p:nvPicPr>
            <p:blipFill>
              <a:blip r:embed="rId140" cstate="print"/>
              <a:stretch>
                <a:fillRect/>
              </a:stretch>
            </p:blipFill>
            <p:spPr>
              <a:xfrm>
                <a:off x="453240" y="230926"/>
                <a:ext cx="1267560" cy="588983"/>
              </a:xfrm>
              <a:prstGeom prst="rect">
                <a:avLst/>
              </a:prstGeom>
            </p:spPr>
          </p:pic>
        </mc:Fallback>
      </mc:AlternateContent>
    </p:spTree>
    <p:extLst>
      <p:ext uri="{BB962C8B-B14F-4D97-AF65-F5344CB8AC3E}">
        <p14:creationId xmlns:p14="http://schemas.microsoft.com/office/powerpoint/2010/main" xmlns="" val="792350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734CC9AB-081A-45DF-B492-D1581BA67051}"/>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AA184165-F6BC-4B8B-810C-1DC3A70CAB7D}"/>
              </a:ext>
            </a:extLst>
          </p:cNvPr>
          <p:cNvSpPr>
            <a:spLocks noGrp="1"/>
          </p:cNvSpPr>
          <p:nvPr>
            <p:ph type="sldNum" sz="quarter" idx="12"/>
          </p:nvPr>
        </p:nvSpPr>
        <p:spPr/>
        <p:txBody>
          <a:bodyPr/>
          <a:lstStyle/>
          <a:p>
            <a:fld id="{3222BCFA-7D94-401A-AE6A-021CA7618D8F}" type="slidenum">
              <a:rPr lang="en-US" smtClean="0"/>
              <a:pPr/>
              <a:t>55</a:t>
            </a:fld>
            <a:endParaRPr lang="en-US"/>
          </a:p>
        </p:txBody>
      </p:sp>
      <mc:AlternateContent xmlns:mc="http://schemas.openxmlformats.org/markup-compatibility/2006">
        <mc:Choice xmlns:p14="http://schemas.microsoft.com/office/powerpoint/2010/main" xmlns="" Requires="p14">
          <p:contentPart p14:bwMode="auto" r:id="rId2">
            <p14:nvContentPartPr>
              <p14:cNvPr id="55" name="Ink 59">
                <a:extLst>
                  <a:ext uri="{FF2B5EF4-FFF2-40B4-BE49-F238E27FC236}">
                    <a16:creationId xmlns:a16="http://schemas.microsoft.com/office/drawing/2014/main" id="{872C7563-5681-43EA-B307-A5AFFE820790}"/>
                  </a:ext>
                </a:extLst>
              </p14:cNvPr>
              <p14:cNvContentPartPr/>
              <p14:nvPr/>
            </p14:nvContentPartPr>
            <p14:xfrm>
              <a:off x="1454052" y="1303395"/>
              <a:ext cx="2520" cy="10440"/>
            </p14:xfrm>
          </p:contentPart>
        </mc:Choice>
        <mc:Fallback>
          <p:pic>
            <p:nvPicPr>
              <p:cNvPr id="55" name="Ink 59">
                <a:extLst>
                  <a:ext uri="{FF2B5EF4-FFF2-40B4-BE49-F238E27FC236}">
                    <a16:creationId xmlns:p14="http://schemas.microsoft.com/office/powerpoint/2010/main" xmlns="" xmlns:a16="http://schemas.microsoft.com/office/drawing/2014/main" id="{872C7563-5681-43EA-B307-A5AFFE820790}"/>
                  </a:ext>
                </a:extLst>
              </p:cNvPr>
              <p:cNvPicPr/>
              <p:nvPr/>
            </p:nvPicPr>
            <p:blipFill>
              <a:blip r:embed="rId3" cstate="print"/>
              <a:stretch>
                <a:fillRect/>
              </a:stretch>
            </p:blipFill>
            <p:spPr>
              <a:xfrm>
                <a:off x="1443965" y="1280715"/>
                <a:ext cx="478454" cy="4294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2">
            <p14:nvContentPartPr>
              <p14:cNvPr id="221" name="Ink 221">
                <a:extLst>
                  <a:ext uri="{FF2B5EF4-FFF2-40B4-BE49-F238E27FC236}">
                    <a16:creationId xmlns:a16="http://schemas.microsoft.com/office/drawing/2014/main" id="{2A80F930-F8D5-4702-AC76-C73A91E961B1}"/>
                  </a:ext>
                </a:extLst>
              </p14:cNvPr>
              <p14:cNvContentPartPr/>
              <p14:nvPr/>
            </p14:nvContentPartPr>
            <p14:xfrm>
              <a:off x="2069292" y="5389395"/>
              <a:ext cx="360" cy="360"/>
            </p14:xfrm>
          </p:contentPart>
        </mc:Choice>
        <mc:Fallback>
          <p:pic>
            <p:nvPicPr>
              <p:cNvPr id="221" name="Ink 221">
                <a:extLst>
                  <a:ext uri="{FF2B5EF4-FFF2-40B4-BE49-F238E27FC236}">
                    <a16:creationId xmlns:p14="http://schemas.microsoft.com/office/powerpoint/2010/main" xmlns="" xmlns:a16="http://schemas.microsoft.com/office/drawing/2014/main" id="{2A80F930-F8D5-4702-AC76-C73A91E961B1}"/>
                  </a:ext>
                </a:extLst>
              </p:cNvPr>
              <p:cNvPicPr/>
              <p:nvPr/>
            </p:nvPicPr>
            <p:blipFill>
              <a:blip r:embed="rId43" cstate="print"/>
              <a:stretch>
                <a:fillRect/>
              </a:stretch>
            </p:blipFill>
            <p:spPr>
              <a:xfrm>
                <a:off x="1450092" y="4231276"/>
                <a:ext cx="4034880" cy="2175477"/>
              </a:xfrm>
              <a:prstGeom prst="rect">
                <a:avLst/>
              </a:prstGeom>
            </p:spPr>
          </p:pic>
        </mc:Fallback>
      </mc:AlternateContent>
      <p:pic>
        <p:nvPicPr>
          <p:cNvPr id="6" name="Picture 5">
            <a:extLst>
              <a:ext uri="{FF2B5EF4-FFF2-40B4-BE49-F238E27FC236}">
                <a16:creationId xmlns:a16="http://schemas.microsoft.com/office/drawing/2014/main" xmlns="" id="{B195958B-EF70-4A0B-9128-5C7C0CB65B54}"/>
              </a:ext>
            </a:extLst>
          </p:cNvPr>
          <p:cNvPicPr>
            <a:picLocks noChangeAspect="1"/>
          </p:cNvPicPr>
          <p:nvPr/>
        </p:nvPicPr>
        <p:blipFill>
          <a:blip r:embed="rId44" cstate="print"/>
          <a:stretch>
            <a:fillRect/>
          </a:stretch>
        </p:blipFill>
        <p:spPr>
          <a:xfrm>
            <a:off x="0" y="593202"/>
            <a:ext cx="9144000" cy="5671595"/>
          </a:xfrm>
          <a:prstGeom prst="rect">
            <a:avLst/>
          </a:prstGeom>
        </p:spPr>
      </p:pic>
    </p:spTree>
    <p:extLst>
      <p:ext uri="{BB962C8B-B14F-4D97-AF65-F5344CB8AC3E}">
        <p14:creationId xmlns:p14="http://schemas.microsoft.com/office/powerpoint/2010/main" xmlns="" val="4021881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4114800" cy="4929411"/>
          </a:xfrm>
        </p:spPr>
        <p:txBody>
          <a:bodyPr>
            <a:normAutofit/>
          </a:bodyPr>
          <a:lstStyle/>
          <a:p>
            <a:pPr marL="0" indent="0">
              <a:buNone/>
            </a:pPr>
            <a:r>
              <a:rPr lang="en-US" sz="3000" dirty="0">
                <a:solidFill>
                  <a:srgbClr val="0070C0"/>
                </a:solidFill>
              </a:rPr>
              <a:t>3. </a:t>
            </a:r>
            <a:r>
              <a:rPr lang="en-US" sz="3000" dirty="0" err="1">
                <a:solidFill>
                  <a:srgbClr val="0070C0"/>
                </a:solidFill>
              </a:rPr>
              <a:t>Cải</a:t>
            </a:r>
            <a:r>
              <a:rPr lang="en-US" sz="3000" dirty="0">
                <a:solidFill>
                  <a:srgbClr val="0070C0"/>
                </a:solidFill>
              </a:rPr>
              <a:t> </a:t>
            </a:r>
            <a:r>
              <a:rPr lang="en-US" sz="3000" dirty="0" err="1">
                <a:solidFill>
                  <a:srgbClr val="0070C0"/>
                </a:solidFill>
              </a:rPr>
              <a:t>thiện</a:t>
            </a:r>
            <a:r>
              <a:rPr lang="en-US" sz="3000" dirty="0">
                <a:solidFill>
                  <a:srgbClr val="0070C0"/>
                </a:solidFill>
              </a:rPr>
              <a:t> </a:t>
            </a:r>
            <a:r>
              <a:rPr lang="en-US" sz="3000" dirty="0" err="1">
                <a:solidFill>
                  <a:srgbClr val="0070C0"/>
                </a:solidFill>
              </a:rPr>
              <a:t>vùng</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và</a:t>
            </a:r>
            <a:r>
              <a:rPr lang="en-US" sz="3000" dirty="0">
                <a:solidFill>
                  <a:srgbClr val="0070C0"/>
                </a:solidFill>
              </a:rPr>
              <a:t> dung l</a:t>
            </a:r>
            <a:r>
              <a:rPr lang="vi-VN" sz="3000" dirty="0">
                <a:solidFill>
                  <a:srgbClr val="0070C0"/>
                </a:solidFill>
              </a:rPr>
              <a:t>ượng</a:t>
            </a:r>
          </a:p>
          <a:p>
            <a:pPr lvl="1">
              <a:buFont typeface="Wingdings" panose="05000000000000000000" pitchFamily="2" charset="2"/>
              <a:buChar char="v"/>
            </a:pPr>
            <a:r>
              <a:rPr lang="vi-VN" sz="2600" dirty="0"/>
              <a:t> Cell splitting</a:t>
            </a:r>
            <a:endParaRPr lang="en-US" sz="2600" dirty="0"/>
          </a:p>
          <a:p>
            <a:pPr lvl="2"/>
            <a:r>
              <a:rPr lang="en-US" altLang="zh-TW" dirty="0"/>
              <a:t>Subdivide a congested cell into smaller cells</a:t>
            </a:r>
          </a:p>
          <a:p>
            <a:pPr lvl="2"/>
            <a:r>
              <a:rPr lang="en-US" altLang="zh-TW" dirty="0"/>
              <a:t>Each with its own BS and corresponding reduction in antenna height and transmit power</a:t>
            </a:r>
            <a:endParaRPr lang="en-US" altLang="zh-TW" sz="2400" dirty="0"/>
          </a:p>
          <a:p>
            <a:pPr lvl="1">
              <a:buFont typeface="Wingdings" panose="05000000000000000000" pitchFamily="2" charset="2"/>
              <a:buChar char="v"/>
            </a:pPr>
            <a:endParaRPr lang="en-US" sz="2600" dirty="0">
              <a:solidFill>
                <a:srgbClr val="0070C0"/>
              </a:solidFill>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56</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8" name="Picture 7">
            <a:extLst>
              <a:ext uri="{FF2B5EF4-FFF2-40B4-BE49-F238E27FC236}">
                <a16:creationId xmlns:a16="http://schemas.microsoft.com/office/drawing/2014/main" xmlns="" id="{94CACEC1-8AB3-4B0D-8CEC-D4E6A310F155}"/>
              </a:ext>
            </a:extLst>
          </p:cNvPr>
          <p:cNvPicPr>
            <a:picLocks noChangeAspect="1"/>
          </p:cNvPicPr>
          <p:nvPr/>
        </p:nvPicPr>
        <p:blipFill>
          <a:blip r:embed="rId3" cstate="print"/>
          <a:stretch>
            <a:fillRect/>
          </a:stretch>
        </p:blipFill>
        <p:spPr>
          <a:xfrm>
            <a:off x="5029839" y="2316415"/>
            <a:ext cx="3225845" cy="3141157"/>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6" name="Ink 5">
                <a:extLst>
                  <a:ext uri="{FF2B5EF4-FFF2-40B4-BE49-F238E27FC236}">
                    <a16:creationId xmlns:a16="http://schemas.microsoft.com/office/drawing/2014/main" id="{DC0F27C2-15AC-4E8C-ADCB-7C5A09112E84}"/>
                  </a:ext>
                </a:extLst>
              </p14:cNvPr>
              <p14:cNvContentPartPr/>
              <p14:nvPr/>
            </p14:nvContentPartPr>
            <p14:xfrm>
              <a:off x="4699800" y="1532520"/>
              <a:ext cx="4292280" cy="4649400"/>
            </p14:xfrm>
          </p:contentPart>
        </mc:Choice>
        <mc:Fallback>
          <p:pic>
            <p:nvPicPr>
              <p:cNvPr id="6" name="Ink 5">
                <a:extLst>
                  <a:ext uri="{FF2B5EF4-FFF2-40B4-BE49-F238E27FC236}">
                    <a16:creationId xmlns:a16="http://schemas.microsoft.com/office/drawing/2014/main" xmlns="" xmlns:p14="http://schemas.microsoft.com/office/powerpoint/2010/main" id="{DC0F27C2-15AC-4E8C-ADCB-7C5A09112E84}"/>
                  </a:ext>
                </a:extLst>
              </p:cNvPr>
              <p:cNvPicPr/>
              <p:nvPr/>
            </p:nvPicPr>
            <p:blipFill>
              <a:blip r:embed="rId5" cstate="print"/>
              <a:stretch>
                <a:fillRect/>
              </a:stretch>
            </p:blipFill>
            <p:spPr>
              <a:xfrm>
                <a:off x="4539600" y="1040040"/>
                <a:ext cx="4461840" cy="5151240"/>
              </a:xfrm>
              <a:prstGeom prst="rect">
                <a:avLst/>
              </a:prstGeom>
            </p:spPr>
          </p:pic>
        </mc:Fallback>
      </mc:AlternateContent>
    </p:spTree>
    <p:extLst>
      <p:ext uri="{BB962C8B-B14F-4D97-AF65-F5344CB8AC3E}">
        <p14:creationId xmlns:p14="http://schemas.microsoft.com/office/powerpoint/2010/main" xmlns="" val="1345744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4546848" cy="4929411"/>
          </a:xfrm>
        </p:spPr>
        <p:txBody>
          <a:bodyPr>
            <a:normAutofit/>
          </a:bodyPr>
          <a:lstStyle/>
          <a:p>
            <a:pPr marL="0" indent="0">
              <a:buNone/>
            </a:pPr>
            <a:r>
              <a:rPr lang="en-US" sz="3000" dirty="0">
                <a:solidFill>
                  <a:srgbClr val="0070C0"/>
                </a:solidFill>
              </a:rPr>
              <a:t>3. </a:t>
            </a:r>
            <a:r>
              <a:rPr lang="en-US" sz="3000" dirty="0" err="1">
                <a:solidFill>
                  <a:srgbClr val="0070C0"/>
                </a:solidFill>
              </a:rPr>
              <a:t>Cải</a:t>
            </a:r>
            <a:r>
              <a:rPr lang="en-US" sz="3000" dirty="0">
                <a:solidFill>
                  <a:srgbClr val="0070C0"/>
                </a:solidFill>
              </a:rPr>
              <a:t> </a:t>
            </a:r>
            <a:r>
              <a:rPr lang="en-US" sz="3000" dirty="0" err="1">
                <a:solidFill>
                  <a:srgbClr val="0070C0"/>
                </a:solidFill>
              </a:rPr>
              <a:t>thiện</a:t>
            </a:r>
            <a:r>
              <a:rPr lang="en-US" sz="3000" dirty="0">
                <a:solidFill>
                  <a:srgbClr val="0070C0"/>
                </a:solidFill>
              </a:rPr>
              <a:t> </a:t>
            </a:r>
            <a:r>
              <a:rPr lang="en-US" sz="3000" dirty="0" err="1">
                <a:solidFill>
                  <a:srgbClr val="0070C0"/>
                </a:solidFill>
              </a:rPr>
              <a:t>vùng</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và</a:t>
            </a:r>
            <a:r>
              <a:rPr lang="en-US" sz="3000" dirty="0">
                <a:solidFill>
                  <a:srgbClr val="0070C0"/>
                </a:solidFill>
              </a:rPr>
              <a:t> dung l</a:t>
            </a:r>
            <a:r>
              <a:rPr lang="vi-VN" sz="3000" dirty="0">
                <a:solidFill>
                  <a:srgbClr val="0070C0"/>
                </a:solidFill>
              </a:rPr>
              <a:t>ượng</a:t>
            </a:r>
          </a:p>
          <a:p>
            <a:pPr lvl="1">
              <a:buFont typeface="Wingdings" panose="05000000000000000000" pitchFamily="2" charset="2"/>
              <a:buChar char="v"/>
            </a:pPr>
            <a:r>
              <a:rPr lang="vi-VN" sz="2600" dirty="0"/>
              <a:t> Cell splitting</a:t>
            </a:r>
            <a:endParaRPr lang="en-US" sz="2600" dirty="0"/>
          </a:p>
          <a:p>
            <a:pPr lvl="2"/>
            <a:r>
              <a:rPr lang="en-US" altLang="zh-TW" dirty="0"/>
              <a:t>Each smaller cell keeps ≈ same # of channels as the larger cell</a:t>
            </a:r>
          </a:p>
          <a:p>
            <a:pPr lvl="2"/>
            <a:r>
              <a:rPr lang="en-US" altLang="zh-TW" dirty="0"/>
              <a:t>Smaller cells → “micro-cells”</a:t>
            </a:r>
          </a:p>
          <a:p>
            <a:pPr lvl="2"/>
            <a:r>
              <a:rPr lang="en-US" altLang="zh-TW" dirty="0"/>
              <a:t>Capacity ↑ because channel reuse ↑ per unit area</a:t>
            </a:r>
          </a:p>
          <a:p>
            <a:pPr lvl="1">
              <a:buFont typeface="Wingdings" panose="05000000000000000000" pitchFamily="2" charset="2"/>
              <a:buChar char="v"/>
            </a:pPr>
            <a:endParaRPr lang="en-US" sz="2600" dirty="0">
              <a:solidFill>
                <a:srgbClr val="0070C0"/>
              </a:solidFill>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p:txBody>
          <a:bodyPr/>
          <a:lstStyle/>
          <a:p>
            <a:fld id="{3222BCFA-7D94-401A-AE6A-021CA7618D8F}" type="slidenum">
              <a:rPr lang="en-US" smtClean="0"/>
              <a:pPr/>
              <a:t>57</a:t>
            </a:fld>
            <a:endParaRPr lang="en-US"/>
          </a:p>
        </p:txBody>
      </p:sp>
      <p:sp>
        <p:nvSpPr>
          <p:cNvPr id="5" name="Footer Placeholder 4"/>
          <p:cNvSpPr>
            <a:spLocks noGrp="1"/>
          </p:cNvSpPr>
          <p:nvPr>
            <p:ph type="ftr" sz="quarter" idx="11"/>
          </p:nvPr>
        </p:nvSpPr>
        <p:spPr/>
        <p:txBody>
          <a:bodyPr/>
          <a:lstStyle/>
          <a:p>
            <a:r>
              <a:rPr lang="en-US"/>
              <a:t>Chuyen T. Nguyen 2018.12</a:t>
            </a:r>
          </a:p>
        </p:txBody>
      </p:sp>
      <p:pic>
        <p:nvPicPr>
          <p:cNvPr id="6" name="Picture 5">
            <a:extLst>
              <a:ext uri="{FF2B5EF4-FFF2-40B4-BE49-F238E27FC236}">
                <a16:creationId xmlns:a16="http://schemas.microsoft.com/office/drawing/2014/main" xmlns="" id="{787F97EE-1774-4F34-B756-EEBF75EBF949}"/>
              </a:ext>
            </a:extLst>
          </p:cNvPr>
          <p:cNvPicPr>
            <a:picLocks noChangeAspect="1"/>
          </p:cNvPicPr>
          <p:nvPr/>
        </p:nvPicPr>
        <p:blipFill>
          <a:blip r:embed="rId3" cstate="print"/>
          <a:stretch>
            <a:fillRect/>
          </a:stretch>
        </p:blipFill>
        <p:spPr>
          <a:xfrm>
            <a:off x="5029839" y="2316415"/>
            <a:ext cx="3225845" cy="3141157"/>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A894EDD0-DDDF-4E30-902A-8E9B542BE570}"/>
                  </a:ext>
                </a:extLst>
              </p14:cNvPr>
              <p14:cNvContentPartPr/>
              <p14:nvPr/>
            </p14:nvContentPartPr>
            <p14:xfrm>
              <a:off x="5255280" y="4504320"/>
              <a:ext cx="3746160" cy="2168640"/>
            </p14:xfrm>
          </p:contentPart>
        </mc:Choice>
        <mc:Fallback>
          <p:pic>
            <p:nvPicPr>
              <p:cNvPr id="7" name="Ink 6">
                <a:extLst>
                  <a:ext uri="{FF2B5EF4-FFF2-40B4-BE49-F238E27FC236}">
                    <a16:creationId xmlns:a16="http://schemas.microsoft.com/office/drawing/2014/main" xmlns="" xmlns:p14="http://schemas.microsoft.com/office/powerpoint/2010/main" id="{A894EDD0-DDDF-4E30-902A-8E9B542BE570}"/>
                  </a:ext>
                </a:extLst>
              </p:cNvPr>
              <p:cNvPicPr/>
              <p:nvPr/>
            </p:nvPicPr>
            <p:blipFill>
              <a:blip r:embed="rId5" cstate="print"/>
              <a:stretch>
                <a:fillRect/>
              </a:stretch>
            </p:blipFill>
            <p:spPr>
              <a:xfrm>
                <a:off x="5245920" y="4494960"/>
                <a:ext cx="3764880" cy="2187360"/>
              </a:xfrm>
              <a:prstGeom prst="rect">
                <a:avLst/>
              </a:prstGeom>
            </p:spPr>
          </p:pic>
        </mc:Fallback>
      </mc:AlternateContent>
    </p:spTree>
    <p:extLst>
      <p:ext uri="{BB962C8B-B14F-4D97-AF65-F5344CB8AC3E}">
        <p14:creationId xmlns:p14="http://schemas.microsoft.com/office/powerpoint/2010/main" xmlns="" val="359174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a:solidFill>
                  <a:srgbClr val="FF0000"/>
                </a:solidFill>
              </a:rPr>
              <a:t>II. Can nhiễu và dung l</a:t>
            </a:r>
            <a:r>
              <a:rPr lang="vi-VN">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8229600" cy="4929411"/>
          </a:xfrm>
        </p:spPr>
        <p:txBody>
          <a:bodyPr>
            <a:normAutofit/>
          </a:bodyPr>
          <a:lstStyle/>
          <a:p>
            <a:pPr marL="0" indent="0">
              <a:buNone/>
            </a:pPr>
            <a:r>
              <a:rPr lang="en-US" sz="3000" dirty="0">
                <a:solidFill>
                  <a:srgbClr val="0070C0"/>
                </a:solidFill>
              </a:rPr>
              <a:t>3. </a:t>
            </a:r>
            <a:r>
              <a:rPr lang="en-US" sz="3000" dirty="0" err="1">
                <a:solidFill>
                  <a:srgbClr val="0070C0"/>
                </a:solidFill>
              </a:rPr>
              <a:t>Cải</a:t>
            </a:r>
            <a:r>
              <a:rPr lang="en-US" sz="3000" dirty="0">
                <a:solidFill>
                  <a:srgbClr val="0070C0"/>
                </a:solidFill>
              </a:rPr>
              <a:t> </a:t>
            </a:r>
            <a:r>
              <a:rPr lang="en-US" sz="3000" dirty="0" err="1">
                <a:solidFill>
                  <a:srgbClr val="0070C0"/>
                </a:solidFill>
              </a:rPr>
              <a:t>thiện</a:t>
            </a:r>
            <a:r>
              <a:rPr lang="en-US" sz="3000" dirty="0">
                <a:solidFill>
                  <a:srgbClr val="0070C0"/>
                </a:solidFill>
              </a:rPr>
              <a:t> </a:t>
            </a:r>
            <a:r>
              <a:rPr lang="en-US" sz="3000" dirty="0" err="1">
                <a:solidFill>
                  <a:srgbClr val="0070C0"/>
                </a:solidFill>
              </a:rPr>
              <a:t>vùng</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và</a:t>
            </a:r>
            <a:r>
              <a:rPr lang="en-US" sz="3000" dirty="0">
                <a:solidFill>
                  <a:srgbClr val="0070C0"/>
                </a:solidFill>
              </a:rPr>
              <a:t> dung l</a:t>
            </a:r>
            <a:r>
              <a:rPr lang="vi-VN" sz="3000" dirty="0">
                <a:solidFill>
                  <a:srgbClr val="0070C0"/>
                </a:solidFill>
              </a:rPr>
              <a:t>ượng</a:t>
            </a:r>
          </a:p>
          <a:p>
            <a:pPr lvl="1">
              <a:buFont typeface="Wingdings" panose="05000000000000000000" pitchFamily="2" charset="2"/>
              <a:buChar char="v"/>
            </a:pPr>
            <a:r>
              <a:rPr lang="vi-VN" sz="2600" dirty="0"/>
              <a:t> Sectoring</a:t>
            </a:r>
            <a:endParaRPr lang="en-US" sz="2600" dirty="0"/>
          </a:p>
          <a:p>
            <a:pPr lvl="2"/>
            <a:r>
              <a:rPr lang="en-US" altLang="zh-TW" dirty="0"/>
              <a:t>Cell splitting: keeps </a:t>
            </a:r>
            <a:r>
              <a:rPr lang="en-US" altLang="zh-TW" i="1" dirty="0"/>
              <a:t>D / R </a:t>
            </a:r>
            <a:r>
              <a:rPr lang="en-US" altLang="zh-TW" dirty="0"/>
              <a:t>unchanged (same cluster size) but increases frequency reuse/area (decrease </a:t>
            </a:r>
            <a:r>
              <a:rPr lang="en-US" altLang="zh-TW" i="1" dirty="0"/>
              <a:t>R</a:t>
            </a:r>
            <a:r>
              <a:rPr lang="en-US" altLang="zh-TW" dirty="0"/>
              <a:t>)</a:t>
            </a:r>
          </a:p>
          <a:p>
            <a:pPr lvl="2"/>
            <a:r>
              <a:rPr lang="en-US" altLang="zh-TW" dirty="0"/>
              <a:t>Sectoring: decreases </a:t>
            </a:r>
            <a:r>
              <a:rPr lang="en-US" altLang="zh-TW" i="1" dirty="0"/>
              <a:t>D/R</a:t>
            </a:r>
            <a:r>
              <a:rPr lang="en-US" altLang="zh-TW" dirty="0"/>
              <a:t>, keeps R unchanged</a:t>
            </a:r>
            <a:endParaRPr lang="en-US" altLang="zh-TW" i="1" dirty="0"/>
          </a:p>
          <a:p>
            <a:pPr lvl="2"/>
            <a:r>
              <a:rPr lang="en-US" altLang="zh-TW" dirty="0"/>
              <a:t>Replace omni-directional antennas at base station with several directional antennas </a:t>
            </a:r>
            <a:r>
              <a:rPr lang="en-US" altLang="zh-TW" dirty="0">
                <a:sym typeface="Wingdings" panose="05000000000000000000" pitchFamily="2" charset="2"/>
              </a:rPr>
              <a:t> decreases cluster size</a:t>
            </a:r>
            <a:endParaRPr lang="en-US" altLang="zh-TW" dirty="0"/>
          </a:p>
          <a:p>
            <a:pPr lvl="2"/>
            <a:endParaRPr lang="en-US" altLang="zh-TW" sz="2200" dirty="0"/>
          </a:p>
          <a:p>
            <a:pPr lvl="1">
              <a:buFont typeface="Wingdings" panose="05000000000000000000" pitchFamily="2" charset="2"/>
              <a:buChar char="v"/>
            </a:pPr>
            <a:endParaRPr lang="en-US" sz="2600" dirty="0"/>
          </a:p>
          <a:p>
            <a:pPr lvl="1">
              <a:buFont typeface="Wingdings" panose="05000000000000000000" pitchFamily="2" charset="2"/>
              <a:buChar char="v"/>
            </a:pPr>
            <a:endParaRPr lang="en-US" sz="2600" dirty="0">
              <a:solidFill>
                <a:srgbClr val="0070C0"/>
              </a:solidFill>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a:xfrm>
            <a:off x="6553200" y="6356350"/>
            <a:ext cx="2133600" cy="365125"/>
          </a:xfrm>
        </p:spPr>
        <p:txBody>
          <a:bodyPr/>
          <a:lstStyle/>
          <a:p>
            <a:fld id="{3222BCFA-7D94-401A-AE6A-021CA7618D8F}" type="slidenum">
              <a:rPr lang="en-US" smtClean="0"/>
              <a:pPr/>
              <a:t>58</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a:t>Chuyen T. Nguyen 2018.12</a:t>
            </a:r>
          </a:p>
        </p:txBody>
      </p:sp>
      <p:pic>
        <p:nvPicPr>
          <p:cNvPr id="8" name="Picture 7">
            <a:extLst>
              <a:ext uri="{FF2B5EF4-FFF2-40B4-BE49-F238E27FC236}">
                <a16:creationId xmlns:a16="http://schemas.microsoft.com/office/drawing/2014/main" xmlns="" id="{BCB528B1-8494-478A-8B62-F0DDD60DB459}"/>
              </a:ext>
            </a:extLst>
          </p:cNvPr>
          <p:cNvPicPr>
            <a:picLocks noChangeAspect="1"/>
          </p:cNvPicPr>
          <p:nvPr/>
        </p:nvPicPr>
        <p:blipFill>
          <a:blip r:embed="rId3" cstate="print"/>
          <a:stretch>
            <a:fillRect/>
          </a:stretch>
        </p:blipFill>
        <p:spPr>
          <a:xfrm>
            <a:off x="2843808" y="4262895"/>
            <a:ext cx="4392488" cy="1978362"/>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6" name="Ink 5">
                <a:extLst>
                  <a:ext uri="{FF2B5EF4-FFF2-40B4-BE49-F238E27FC236}">
                    <a16:creationId xmlns:a16="http://schemas.microsoft.com/office/drawing/2014/main" id="{E9B74009-FC2D-43EB-8D7A-D901A35845A1}"/>
                  </a:ext>
                </a:extLst>
              </p14:cNvPr>
              <p14:cNvContentPartPr/>
              <p14:nvPr/>
            </p14:nvContentPartPr>
            <p14:xfrm>
              <a:off x="694800" y="4242600"/>
              <a:ext cx="7756560" cy="462960"/>
            </p14:xfrm>
          </p:contentPart>
        </mc:Choice>
        <mc:Fallback>
          <p:pic>
            <p:nvPicPr>
              <p:cNvPr id="6" name="Ink 5">
                <a:extLst>
                  <a:ext uri="{FF2B5EF4-FFF2-40B4-BE49-F238E27FC236}">
                    <a16:creationId xmlns:a16="http://schemas.microsoft.com/office/drawing/2014/main" xmlns="" xmlns:p14="http://schemas.microsoft.com/office/powerpoint/2010/main" id="{E9B74009-FC2D-43EB-8D7A-D901A35845A1}"/>
                  </a:ext>
                </a:extLst>
              </p:cNvPr>
              <p:cNvPicPr/>
              <p:nvPr/>
            </p:nvPicPr>
            <p:blipFill>
              <a:blip r:embed="rId5" cstate="print"/>
              <a:stretch>
                <a:fillRect/>
              </a:stretch>
            </p:blipFill>
            <p:spPr>
              <a:xfrm>
                <a:off x="653400" y="3823560"/>
                <a:ext cx="7954920" cy="1204560"/>
              </a:xfrm>
              <a:prstGeom prst="rect">
                <a:avLst/>
              </a:prstGeom>
            </p:spPr>
          </p:pic>
        </mc:Fallback>
      </mc:AlternateContent>
    </p:spTree>
    <p:extLst>
      <p:ext uri="{BB962C8B-B14F-4D97-AF65-F5344CB8AC3E}">
        <p14:creationId xmlns:p14="http://schemas.microsoft.com/office/powerpoint/2010/main" xmlns="" val="844395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a:solidFill>
                  <a:srgbClr val="FF0000"/>
                </a:solidFill>
              </a:rPr>
              <a:t>II. Can </a:t>
            </a:r>
            <a:r>
              <a:rPr lang="en-US" dirty="0" err="1">
                <a:solidFill>
                  <a:srgbClr val="FF0000"/>
                </a:solidFill>
              </a:rPr>
              <a:t>nhiễu</a:t>
            </a:r>
            <a:r>
              <a:rPr lang="en-US" dirty="0">
                <a:solidFill>
                  <a:srgbClr val="FF0000"/>
                </a:solidFill>
              </a:rPr>
              <a:t> </a:t>
            </a:r>
            <a:r>
              <a:rPr lang="en-US" dirty="0" err="1">
                <a:solidFill>
                  <a:srgbClr val="FF0000"/>
                </a:solidFill>
              </a:rPr>
              <a:t>và</a:t>
            </a:r>
            <a:r>
              <a:rPr lang="en-US" dirty="0">
                <a:solidFill>
                  <a:srgbClr val="FF0000"/>
                </a:solidFill>
              </a:rPr>
              <a:t> dung l</a:t>
            </a:r>
            <a:r>
              <a:rPr lang="vi-VN" dirty="0">
                <a:solidFill>
                  <a:srgbClr val="FF0000"/>
                </a:solidFill>
              </a:rPr>
              <a:t>ượng hệ thống</a:t>
            </a:r>
            <a:endParaRPr lang="en-US" dirty="0">
              <a:solidFill>
                <a:srgbClr val="FF0000"/>
              </a:solidFill>
            </a:endParaRPr>
          </a:p>
        </p:txBody>
      </p:sp>
      <p:sp>
        <p:nvSpPr>
          <p:cNvPr id="3" name="Content Placeholder 2"/>
          <p:cNvSpPr>
            <a:spLocks noGrp="1"/>
          </p:cNvSpPr>
          <p:nvPr>
            <p:ph idx="1"/>
          </p:nvPr>
        </p:nvSpPr>
        <p:spPr>
          <a:xfrm>
            <a:off x="457200" y="1196752"/>
            <a:ext cx="8229600" cy="4929411"/>
          </a:xfrm>
        </p:spPr>
        <p:txBody>
          <a:bodyPr>
            <a:normAutofit/>
          </a:bodyPr>
          <a:lstStyle/>
          <a:p>
            <a:pPr marL="0" indent="0">
              <a:buNone/>
            </a:pPr>
            <a:r>
              <a:rPr lang="en-US" sz="3000" dirty="0">
                <a:solidFill>
                  <a:srgbClr val="0070C0"/>
                </a:solidFill>
              </a:rPr>
              <a:t>3. </a:t>
            </a:r>
            <a:r>
              <a:rPr lang="en-US" sz="3000" dirty="0" err="1">
                <a:solidFill>
                  <a:srgbClr val="0070C0"/>
                </a:solidFill>
              </a:rPr>
              <a:t>Cải</a:t>
            </a:r>
            <a:r>
              <a:rPr lang="en-US" sz="3000" dirty="0">
                <a:solidFill>
                  <a:srgbClr val="0070C0"/>
                </a:solidFill>
              </a:rPr>
              <a:t> </a:t>
            </a:r>
            <a:r>
              <a:rPr lang="en-US" sz="3000" dirty="0" err="1">
                <a:solidFill>
                  <a:srgbClr val="0070C0"/>
                </a:solidFill>
              </a:rPr>
              <a:t>thiện</a:t>
            </a:r>
            <a:r>
              <a:rPr lang="en-US" sz="3000" dirty="0">
                <a:solidFill>
                  <a:srgbClr val="0070C0"/>
                </a:solidFill>
              </a:rPr>
              <a:t> </a:t>
            </a:r>
            <a:r>
              <a:rPr lang="en-US" sz="3000" dirty="0" err="1">
                <a:solidFill>
                  <a:srgbClr val="0070C0"/>
                </a:solidFill>
              </a:rPr>
              <a:t>vùng</a:t>
            </a:r>
            <a:r>
              <a:rPr lang="en-US" sz="3000" dirty="0">
                <a:solidFill>
                  <a:srgbClr val="0070C0"/>
                </a:solidFill>
              </a:rPr>
              <a:t> </a:t>
            </a:r>
            <a:r>
              <a:rPr lang="en-US" sz="3000" dirty="0" err="1">
                <a:solidFill>
                  <a:srgbClr val="0070C0"/>
                </a:solidFill>
              </a:rPr>
              <a:t>phủ</a:t>
            </a:r>
            <a:r>
              <a:rPr lang="en-US" sz="3000" dirty="0">
                <a:solidFill>
                  <a:srgbClr val="0070C0"/>
                </a:solidFill>
              </a:rPr>
              <a:t> </a:t>
            </a:r>
            <a:r>
              <a:rPr lang="en-US" sz="3000" dirty="0" err="1">
                <a:solidFill>
                  <a:srgbClr val="0070C0"/>
                </a:solidFill>
              </a:rPr>
              <a:t>và</a:t>
            </a:r>
            <a:r>
              <a:rPr lang="en-US" sz="3000" dirty="0">
                <a:solidFill>
                  <a:srgbClr val="0070C0"/>
                </a:solidFill>
              </a:rPr>
              <a:t> dung l</a:t>
            </a:r>
            <a:r>
              <a:rPr lang="vi-VN" sz="3000" dirty="0">
                <a:solidFill>
                  <a:srgbClr val="0070C0"/>
                </a:solidFill>
              </a:rPr>
              <a:t>ượng</a:t>
            </a:r>
          </a:p>
          <a:p>
            <a:pPr lvl="1">
              <a:buFont typeface="Wingdings" panose="05000000000000000000" pitchFamily="2" charset="2"/>
              <a:buChar char="v"/>
            </a:pPr>
            <a:r>
              <a:rPr lang="vi-VN" sz="2600" dirty="0"/>
              <a:t> Sectoring</a:t>
            </a:r>
            <a:endParaRPr lang="en-US" sz="2600" dirty="0"/>
          </a:p>
          <a:p>
            <a:pPr lvl="2"/>
            <a:endParaRPr lang="en-US" altLang="zh-TW" sz="2200" dirty="0"/>
          </a:p>
          <a:p>
            <a:pPr lvl="1">
              <a:buFont typeface="Wingdings" panose="05000000000000000000" pitchFamily="2" charset="2"/>
              <a:buChar char="v"/>
            </a:pPr>
            <a:endParaRPr lang="en-US" sz="2600" dirty="0"/>
          </a:p>
          <a:p>
            <a:pPr lvl="1">
              <a:buFont typeface="Wingdings" panose="05000000000000000000" pitchFamily="2" charset="2"/>
              <a:buChar char="v"/>
            </a:pPr>
            <a:endParaRPr lang="en-US" sz="2600" dirty="0">
              <a:solidFill>
                <a:srgbClr val="0070C0"/>
              </a:solidFill>
            </a:endParaRPr>
          </a:p>
          <a:p>
            <a:pPr lvl="1" algn="just">
              <a:buFont typeface="Arial" panose="020B0604020202020204" pitchFamily="34" charset="0"/>
              <a:buChar char="•"/>
            </a:pPr>
            <a:endParaRPr lang="en-US" sz="2200" dirty="0">
              <a:latin typeface="+mj-lt"/>
            </a:endParaRPr>
          </a:p>
          <a:p>
            <a:pPr lvl="1" algn="just">
              <a:buFont typeface="Arial" panose="020B0604020202020204" pitchFamily="34" charset="0"/>
              <a:buChar char="•"/>
            </a:pPr>
            <a:endParaRPr lang="en-US" sz="2200" dirty="0">
              <a:latin typeface="+mj-lt"/>
            </a:endParaRPr>
          </a:p>
        </p:txBody>
      </p:sp>
      <p:sp>
        <p:nvSpPr>
          <p:cNvPr id="4" name="Slide Number Placeholder 3"/>
          <p:cNvSpPr>
            <a:spLocks noGrp="1"/>
          </p:cNvSpPr>
          <p:nvPr>
            <p:ph type="sldNum" sz="quarter" idx="12"/>
          </p:nvPr>
        </p:nvSpPr>
        <p:spPr>
          <a:xfrm>
            <a:off x="6553200" y="6356350"/>
            <a:ext cx="2133600" cy="365125"/>
          </a:xfrm>
        </p:spPr>
        <p:txBody>
          <a:bodyPr/>
          <a:lstStyle/>
          <a:p>
            <a:fld id="{3222BCFA-7D94-401A-AE6A-021CA7618D8F}" type="slidenum">
              <a:rPr lang="en-US" smtClean="0"/>
              <a:pPr/>
              <a:t>59</a:t>
            </a:fld>
            <a:endParaRPr lang="en-US"/>
          </a:p>
        </p:txBody>
      </p:sp>
      <p:sp>
        <p:nvSpPr>
          <p:cNvPr id="5" name="Footer Placeholder 4"/>
          <p:cNvSpPr>
            <a:spLocks noGrp="1"/>
          </p:cNvSpPr>
          <p:nvPr>
            <p:ph type="ftr" sz="quarter" idx="11"/>
          </p:nvPr>
        </p:nvSpPr>
        <p:spPr>
          <a:xfrm>
            <a:off x="3124200" y="6356350"/>
            <a:ext cx="2895600" cy="365125"/>
          </a:xfrm>
        </p:spPr>
        <p:txBody>
          <a:bodyPr/>
          <a:lstStyle/>
          <a:p>
            <a:r>
              <a:rPr lang="en-US"/>
              <a:t>Chuyen T. Nguyen 2018.12</a:t>
            </a:r>
          </a:p>
        </p:txBody>
      </p:sp>
      <p:pic>
        <p:nvPicPr>
          <p:cNvPr id="6" name="Picture 5">
            <a:extLst>
              <a:ext uri="{FF2B5EF4-FFF2-40B4-BE49-F238E27FC236}">
                <a16:creationId xmlns:a16="http://schemas.microsoft.com/office/drawing/2014/main" xmlns="" id="{9D681F68-FDD7-40B1-9C58-4AC2056900B9}"/>
              </a:ext>
            </a:extLst>
          </p:cNvPr>
          <p:cNvPicPr>
            <a:picLocks noChangeAspect="1"/>
          </p:cNvPicPr>
          <p:nvPr/>
        </p:nvPicPr>
        <p:blipFill>
          <a:blip r:embed="rId3" cstate="print"/>
          <a:stretch>
            <a:fillRect/>
          </a:stretch>
        </p:blipFill>
        <p:spPr>
          <a:xfrm>
            <a:off x="1001076" y="2227262"/>
            <a:ext cx="3712849" cy="4129088"/>
          </a:xfrm>
          <a:prstGeom prst="rect">
            <a:avLst/>
          </a:prstGeom>
        </p:spPr>
      </p:pic>
      <p:sp>
        <p:nvSpPr>
          <p:cNvPr id="7" name="TextBox 6">
            <a:extLst>
              <a:ext uri="{FF2B5EF4-FFF2-40B4-BE49-F238E27FC236}">
                <a16:creationId xmlns:a16="http://schemas.microsoft.com/office/drawing/2014/main" xmlns="" id="{BB77E060-3A2C-41DB-A2DB-0BE9025C74BD}"/>
              </a:ext>
            </a:extLst>
          </p:cNvPr>
          <p:cNvSpPr txBox="1"/>
          <p:nvPr/>
        </p:nvSpPr>
        <p:spPr>
          <a:xfrm>
            <a:off x="5076056" y="3429000"/>
            <a:ext cx="3818515" cy="1200329"/>
          </a:xfrm>
          <a:prstGeom prst="rect">
            <a:avLst/>
          </a:prstGeom>
          <a:noFill/>
        </p:spPr>
        <p:txBody>
          <a:bodyPr wrap="square" rtlCol="0">
            <a:spAutoFit/>
          </a:bodyPr>
          <a:lstStyle/>
          <a:p>
            <a:r>
              <a:rPr lang="en-US" sz="2400" dirty="0"/>
              <a:t>120</a:t>
            </a:r>
            <a:r>
              <a:rPr lang="en-US" sz="2400" baseline="30000" dirty="0"/>
              <a:t>o</a:t>
            </a:r>
            <a:r>
              <a:rPr lang="en-US" sz="2400" dirty="0"/>
              <a:t> Sectoring: only 2 among 6 co-channel cells are in interference</a:t>
            </a:r>
            <a:endParaRPr lang="vi-VN" sz="2400" dirty="0"/>
          </a:p>
        </p:txBody>
      </p:sp>
      <mc:AlternateContent xmlns:mc="http://schemas.openxmlformats.org/markup-compatibility/2006">
        <mc:Choice xmlns:p14="http://schemas.microsoft.com/office/powerpoint/2010/main" xmlns="" Requires="p14">
          <p:contentPart p14:bwMode="auto" r:id="rId4">
            <p14:nvContentPartPr>
              <p14:cNvPr id="9" name="Ink 8">
                <a:extLst>
                  <a:ext uri="{FF2B5EF4-FFF2-40B4-BE49-F238E27FC236}">
                    <a16:creationId xmlns:a16="http://schemas.microsoft.com/office/drawing/2014/main" id="{15892186-3DBA-4972-A5B3-EFADCE633179}"/>
                  </a:ext>
                </a:extLst>
              </p14:cNvPr>
              <p14:cNvContentPartPr/>
              <p14:nvPr/>
            </p14:nvContentPartPr>
            <p14:xfrm>
              <a:off x="2802600" y="2815920"/>
              <a:ext cx="5073120" cy="3213000"/>
            </p14:xfrm>
          </p:contentPart>
        </mc:Choice>
        <mc:Fallback>
          <p:pic>
            <p:nvPicPr>
              <p:cNvPr id="9" name="Ink 8">
                <a:extLst>
                  <a:ext uri="{FF2B5EF4-FFF2-40B4-BE49-F238E27FC236}">
                    <a16:creationId xmlns:a16="http://schemas.microsoft.com/office/drawing/2014/main" xmlns="" xmlns:p14="http://schemas.microsoft.com/office/powerpoint/2010/main" id="{15892186-3DBA-4972-A5B3-EFADCE633179}"/>
                  </a:ext>
                </a:extLst>
              </p:cNvPr>
              <p:cNvPicPr/>
              <p:nvPr/>
            </p:nvPicPr>
            <p:blipFill>
              <a:blip r:embed="rId5" cstate="print"/>
              <a:stretch>
                <a:fillRect/>
              </a:stretch>
            </p:blipFill>
            <p:spPr>
              <a:xfrm>
                <a:off x="1940760" y="2806560"/>
                <a:ext cx="6280920" cy="3256200"/>
              </a:xfrm>
              <a:prstGeom prst="rect">
                <a:avLst/>
              </a:prstGeom>
            </p:spPr>
          </p:pic>
        </mc:Fallback>
      </mc:AlternateContent>
    </p:spTree>
    <p:extLst>
      <p:ext uri="{BB962C8B-B14F-4D97-AF65-F5344CB8AC3E}">
        <p14:creationId xmlns:p14="http://schemas.microsoft.com/office/powerpoint/2010/main" xmlns="" val="352630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
        <p:nvSpPr>
          <p:cNvPr id="3" name="Content Placeholder 2"/>
          <p:cNvSpPr>
            <a:spLocks noGrp="1"/>
          </p:cNvSpPr>
          <p:nvPr>
            <p:ph idx="1"/>
          </p:nvPr>
        </p:nvSpPr>
        <p:spPr>
          <a:xfrm>
            <a:off x="457200" y="1340768"/>
            <a:ext cx="8229600" cy="4785395"/>
          </a:xfrm>
        </p:spPr>
        <p:txBody>
          <a:bodyPr/>
          <a:lstStyle/>
          <a:p>
            <a:pPr>
              <a:buNone/>
            </a:pPr>
            <a:r>
              <a:rPr lang="en-US" dirty="0">
                <a:solidFill>
                  <a:srgbClr val="0070C0"/>
                </a:solidFill>
              </a:rPr>
              <a:t>1. </a:t>
            </a:r>
            <a:r>
              <a:rPr lang="en-US" dirty="0" err="1">
                <a:solidFill>
                  <a:srgbClr val="0070C0"/>
                </a:solidFill>
              </a:rPr>
              <a:t>Lịch</a:t>
            </a:r>
            <a:r>
              <a:rPr lang="en-US" dirty="0">
                <a:solidFill>
                  <a:srgbClr val="0070C0"/>
                </a:solidFill>
              </a:rPr>
              <a:t> </a:t>
            </a:r>
            <a:r>
              <a:rPr lang="en-US" dirty="0" err="1">
                <a:solidFill>
                  <a:srgbClr val="0070C0"/>
                </a:solidFill>
              </a:rPr>
              <a:t>sử</a:t>
            </a:r>
            <a:r>
              <a:rPr lang="en-US" dirty="0">
                <a:solidFill>
                  <a:srgbClr val="0070C0"/>
                </a:solidFill>
              </a:rPr>
              <a:t> </a:t>
            </a:r>
            <a:r>
              <a:rPr lang="en-US" dirty="0" err="1">
                <a:solidFill>
                  <a:srgbClr val="0070C0"/>
                </a:solidFill>
              </a:rPr>
              <a:t>phát</a:t>
            </a:r>
            <a:r>
              <a:rPr lang="en-US" dirty="0">
                <a:solidFill>
                  <a:srgbClr val="0070C0"/>
                </a:solidFill>
              </a:rPr>
              <a:t> </a:t>
            </a:r>
            <a:r>
              <a:rPr lang="en-US" dirty="0" err="1">
                <a:solidFill>
                  <a:srgbClr val="0070C0"/>
                </a:solidFill>
              </a:rPr>
              <a:t>triển</a:t>
            </a:r>
            <a:endParaRPr lang="en-US" dirty="0">
              <a:solidFill>
                <a:srgbClr val="0070C0"/>
              </a:solidFill>
            </a:endParaRPr>
          </a:p>
        </p:txBody>
      </p:sp>
      <p:pic>
        <p:nvPicPr>
          <p:cNvPr id="6146" name="Picture 2"/>
          <p:cNvPicPr>
            <a:picLocks noChangeAspect="1" noChangeArrowheads="1"/>
          </p:cNvPicPr>
          <p:nvPr/>
        </p:nvPicPr>
        <p:blipFill>
          <a:blip r:embed="rId2" cstate="print"/>
          <a:srcRect/>
          <a:stretch>
            <a:fillRect/>
          </a:stretch>
        </p:blipFill>
        <p:spPr bwMode="auto">
          <a:xfrm>
            <a:off x="683568" y="2276872"/>
            <a:ext cx="7956376" cy="3786724"/>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222BCFA-7D94-401A-AE6A-021CA7618D8F}" type="slidenum">
              <a:rPr lang="en-US" smtClean="0"/>
              <a:pPr/>
              <a:t>6</a:t>
            </a:fld>
            <a:endParaRPr lang="en-US"/>
          </a:p>
        </p:txBody>
      </p:sp>
      <p:sp>
        <p:nvSpPr>
          <p:cNvPr id="7" name="Footer Placeholder 6"/>
          <p:cNvSpPr>
            <a:spLocks noGrp="1"/>
          </p:cNvSpPr>
          <p:nvPr>
            <p:ph type="ftr" sz="quarter" idx="11"/>
          </p:nvPr>
        </p:nvSpPr>
        <p:spPr/>
        <p:txBody>
          <a:bodyPr/>
          <a:lstStyle/>
          <a:p>
            <a:r>
              <a:rPr lang="en-US"/>
              <a:t>Chuyen T. Nguyen 2018.12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D6E3F8-95F4-4088-BB92-33330CCEFADB}"/>
              </a:ext>
            </a:extLst>
          </p:cNvPr>
          <p:cNvSpPr>
            <a:spLocks noGrp="1"/>
          </p:cNvSpPr>
          <p:nvPr>
            <p:ph type="title"/>
          </p:nvPr>
        </p:nvSpPr>
        <p:spPr/>
        <p:txBody>
          <a:bodyPr/>
          <a:lstStyle/>
          <a:p>
            <a:r>
              <a:rPr lang="en-US" dirty="0" err="1"/>
              <a:t>Bài</a:t>
            </a:r>
            <a:r>
              <a:rPr lang="en-US" dirty="0"/>
              <a:t> </a:t>
            </a:r>
            <a:r>
              <a:rPr lang="en-US" dirty="0" err="1"/>
              <a:t>tập</a:t>
            </a:r>
            <a:endParaRPr lang="vi-VN" dirty="0"/>
          </a:p>
        </p:txBody>
      </p:sp>
      <p:sp>
        <p:nvSpPr>
          <p:cNvPr id="4" name="Footer Placeholder 3">
            <a:extLst>
              <a:ext uri="{FF2B5EF4-FFF2-40B4-BE49-F238E27FC236}">
                <a16:creationId xmlns:a16="http://schemas.microsoft.com/office/drawing/2014/main" xmlns="" id="{C7F755D0-1BAF-4EC1-ABE2-47213584C9A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48FF18CE-213D-47A6-973F-B92EF0A1C806}"/>
              </a:ext>
            </a:extLst>
          </p:cNvPr>
          <p:cNvSpPr>
            <a:spLocks noGrp="1"/>
          </p:cNvSpPr>
          <p:nvPr>
            <p:ph type="sldNum" sz="quarter" idx="12"/>
          </p:nvPr>
        </p:nvSpPr>
        <p:spPr/>
        <p:txBody>
          <a:bodyPr/>
          <a:lstStyle/>
          <a:p>
            <a:fld id="{3222BCFA-7D94-401A-AE6A-021CA7618D8F}" type="slidenum">
              <a:rPr lang="en-US" smtClean="0"/>
              <a:pPr/>
              <a:t>60</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E2B490D0-7335-4CDF-88C5-A5E96D9F89D1}"/>
                  </a:ext>
                </a:extLst>
              </p14:cNvPr>
              <p14:cNvContentPartPr/>
              <p14:nvPr/>
            </p14:nvContentPartPr>
            <p14:xfrm>
              <a:off x="223560" y="1081080"/>
              <a:ext cx="8829720" cy="4689360"/>
            </p14:xfrm>
          </p:contentPart>
        </mc:Choice>
        <mc:Fallback>
          <p:pic>
            <p:nvPicPr>
              <p:cNvPr id="6" name="Ink 5">
                <a:extLst>
                  <a:ext uri="{FF2B5EF4-FFF2-40B4-BE49-F238E27FC236}">
                    <a16:creationId xmlns:a16="http://schemas.microsoft.com/office/drawing/2014/main" xmlns="" xmlns:p14="http://schemas.microsoft.com/office/powerpoint/2010/main" id="{E2B490D0-7335-4CDF-88C5-A5E96D9F89D1}"/>
                  </a:ext>
                </a:extLst>
              </p:cNvPr>
              <p:cNvPicPr/>
              <p:nvPr/>
            </p:nvPicPr>
            <p:blipFill>
              <a:blip r:embed="rId3" cstate="print"/>
              <a:stretch>
                <a:fillRect/>
              </a:stretch>
            </p:blipFill>
            <p:spPr>
              <a:xfrm>
                <a:off x="214200" y="1071720"/>
                <a:ext cx="8848440" cy="4708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36C1535A-F5FD-4A84-9470-CEC361CF1358}"/>
                  </a:ext>
                </a:extLst>
              </p14:cNvPr>
              <p14:cNvContentPartPr/>
              <p14:nvPr/>
            </p14:nvContentPartPr>
            <p14:xfrm>
              <a:off x="1174320" y="4136400"/>
              <a:ext cx="1877040" cy="649440"/>
            </p14:xfrm>
          </p:contentPart>
        </mc:Choice>
        <mc:Fallback>
          <p:pic>
            <p:nvPicPr>
              <p:cNvPr id="7" name="Ink 6">
                <a:extLst>
                  <a:ext uri="{FF2B5EF4-FFF2-40B4-BE49-F238E27FC236}">
                    <a16:creationId xmlns:a16="http://schemas.microsoft.com/office/drawing/2014/main" xmlns="" xmlns:p14="http://schemas.microsoft.com/office/powerpoint/2010/main" id="{36C1535A-F5FD-4A84-9470-CEC361CF1358}"/>
                  </a:ext>
                </a:extLst>
              </p:cNvPr>
              <p:cNvPicPr/>
              <p:nvPr/>
            </p:nvPicPr>
            <p:blipFill>
              <a:blip r:embed="rId5" cstate="print"/>
              <a:stretch>
                <a:fillRect/>
              </a:stretch>
            </p:blipFill>
            <p:spPr>
              <a:xfrm>
                <a:off x="1164960" y="4127040"/>
                <a:ext cx="1895760" cy="6681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8" name="Ink 7">
                <a:extLst>
                  <a:ext uri="{FF2B5EF4-FFF2-40B4-BE49-F238E27FC236}">
                    <a16:creationId xmlns:a16="http://schemas.microsoft.com/office/drawing/2014/main" id="{8B9FA1F5-9251-415C-AAB4-71B94CDB56BE}"/>
                  </a:ext>
                </a:extLst>
              </p14:cNvPr>
              <p14:cNvContentPartPr/>
              <p14:nvPr/>
            </p14:nvContentPartPr>
            <p14:xfrm>
              <a:off x="4249440" y="5217840"/>
              <a:ext cx="2557440" cy="1001520"/>
            </p14:xfrm>
          </p:contentPart>
        </mc:Choice>
        <mc:Fallback>
          <p:pic>
            <p:nvPicPr>
              <p:cNvPr id="8" name="Ink 7">
                <a:extLst>
                  <a:ext uri="{FF2B5EF4-FFF2-40B4-BE49-F238E27FC236}">
                    <a16:creationId xmlns:a16="http://schemas.microsoft.com/office/drawing/2014/main" xmlns="" xmlns:p14="http://schemas.microsoft.com/office/powerpoint/2010/main" id="{8B9FA1F5-9251-415C-AAB4-71B94CDB56BE}"/>
                  </a:ext>
                </a:extLst>
              </p:cNvPr>
              <p:cNvPicPr/>
              <p:nvPr/>
            </p:nvPicPr>
            <p:blipFill>
              <a:blip r:embed="rId7" cstate="print"/>
              <a:stretch>
                <a:fillRect/>
              </a:stretch>
            </p:blipFill>
            <p:spPr>
              <a:xfrm>
                <a:off x="4240080" y="5208480"/>
                <a:ext cx="2576160" cy="1020240"/>
              </a:xfrm>
              <a:prstGeom prst="rect">
                <a:avLst/>
              </a:prstGeom>
            </p:spPr>
          </p:pic>
        </mc:Fallback>
      </mc:AlternateContent>
    </p:spTree>
    <p:extLst>
      <p:ext uri="{BB962C8B-B14F-4D97-AF65-F5344CB8AC3E}">
        <p14:creationId xmlns:p14="http://schemas.microsoft.com/office/powerpoint/2010/main" xmlns="" val="3150160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319C6776-F510-4518-9BD7-1EE0154A6B35}"/>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556C4593-F5A6-46A0-AF94-5C7A0FF51D9D}"/>
              </a:ext>
            </a:extLst>
          </p:cNvPr>
          <p:cNvSpPr>
            <a:spLocks noGrp="1"/>
          </p:cNvSpPr>
          <p:nvPr>
            <p:ph type="sldNum" sz="quarter" idx="12"/>
          </p:nvPr>
        </p:nvSpPr>
        <p:spPr/>
        <p:txBody>
          <a:bodyPr/>
          <a:lstStyle/>
          <a:p>
            <a:fld id="{3222BCFA-7D94-401A-AE6A-021CA7618D8F}" type="slidenum">
              <a:rPr lang="en-US" smtClean="0"/>
              <a:pPr/>
              <a:t>61</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03888469-61C8-4755-8886-F93AB6935279}"/>
                  </a:ext>
                </a:extLst>
              </p14:cNvPr>
              <p14:cNvContentPartPr/>
              <p14:nvPr/>
            </p14:nvContentPartPr>
            <p14:xfrm>
              <a:off x="5945760" y="165240"/>
              <a:ext cx="322920" cy="583200"/>
            </p14:xfrm>
          </p:contentPart>
        </mc:Choice>
        <mc:Fallback>
          <p:pic>
            <p:nvPicPr>
              <p:cNvPr id="6" name="Ink 5">
                <a:extLst>
                  <a:ext uri="{FF2B5EF4-FFF2-40B4-BE49-F238E27FC236}">
                    <a16:creationId xmlns:a16="http://schemas.microsoft.com/office/drawing/2014/main" xmlns="" xmlns:p14="http://schemas.microsoft.com/office/powerpoint/2010/main" id="{03888469-61C8-4755-8886-F93AB6935279}"/>
                  </a:ext>
                </a:extLst>
              </p:cNvPr>
              <p:cNvPicPr/>
              <p:nvPr/>
            </p:nvPicPr>
            <p:blipFill>
              <a:blip r:embed="rId3" cstate="print"/>
              <a:stretch>
                <a:fillRect/>
              </a:stretch>
            </p:blipFill>
            <p:spPr>
              <a:xfrm>
                <a:off x="5929920" y="101880"/>
                <a:ext cx="354240" cy="709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5AB9D862-DE72-4D42-A503-24251B37629C}"/>
                  </a:ext>
                </a:extLst>
              </p14:cNvPr>
              <p14:cNvContentPartPr/>
              <p14:nvPr/>
            </p14:nvContentPartPr>
            <p14:xfrm>
              <a:off x="6017400" y="401400"/>
              <a:ext cx="1033560" cy="173880"/>
            </p14:xfrm>
          </p:contentPart>
        </mc:Choice>
        <mc:Fallback>
          <p:pic>
            <p:nvPicPr>
              <p:cNvPr id="7" name="Ink 6">
                <a:extLst>
                  <a:ext uri="{FF2B5EF4-FFF2-40B4-BE49-F238E27FC236}">
                    <a16:creationId xmlns:a16="http://schemas.microsoft.com/office/drawing/2014/main" xmlns="" xmlns:p14="http://schemas.microsoft.com/office/powerpoint/2010/main" id="{5AB9D862-DE72-4D42-A503-24251B37629C}"/>
                  </a:ext>
                </a:extLst>
              </p:cNvPr>
              <p:cNvPicPr/>
              <p:nvPr/>
            </p:nvPicPr>
            <p:blipFill>
              <a:blip r:embed="rId5" cstate="print"/>
              <a:stretch>
                <a:fillRect/>
              </a:stretch>
            </p:blipFill>
            <p:spPr>
              <a:xfrm>
                <a:off x="6001560" y="338040"/>
                <a:ext cx="1064880" cy="300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8" name="Ink 7">
                <a:extLst>
                  <a:ext uri="{FF2B5EF4-FFF2-40B4-BE49-F238E27FC236}">
                    <a16:creationId xmlns:a16="http://schemas.microsoft.com/office/drawing/2014/main" id="{D70DD09B-1252-4614-B069-BD07BC567E15}"/>
                  </a:ext>
                </a:extLst>
              </p14:cNvPr>
              <p14:cNvContentPartPr/>
              <p14:nvPr/>
            </p14:nvContentPartPr>
            <p14:xfrm>
              <a:off x="5947200" y="417960"/>
              <a:ext cx="911520" cy="119160"/>
            </p14:xfrm>
          </p:contentPart>
        </mc:Choice>
        <mc:Fallback>
          <p:pic>
            <p:nvPicPr>
              <p:cNvPr id="8" name="Ink 7">
                <a:extLst>
                  <a:ext uri="{FF2B5EF4-FFF2-40B4-BE49-F238E27FC236}">
                    <a16:creationId xmlns:a16="http://schemas.microsoft.com/office/drawing/2014/main" xmlns="" xmlns:p14="http://schemas.microsoft.com/office/powerpoint/2010/main" id="{D70DD09B-1252-4614-B069-BD07BC567E15}"/>
                  </a:ext>
                </a:extLst>
              </p:cNvPr>
              <p:cNvPicPr/>
              <p:nvPr/>
            </p:nvPicPr>
            <p:blipFill>
              <a:blip r:embed="rId7" cstate="print"/>
              <a:stretch>
                <a:fillRect/>
              </a:stretch>
            </p:blipFill>
            <p:spPr>
              <a:xfrm>
                <a:off x="5931360" y="354600"/>
                <a:ext cx="942840" cy="245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8">
            <p14:nvContentPartPr>
              <p14:cNvPr id="9" name="Ink 8">
                <a:extLst>
                  <a:ext uri="{FF2B5EF4-FFF2-40B4-BE49-F238E27FC236}">
                    <a16:creationId xmlns:a16="http://schemas.microsoft.com/office/drawing/2014/main" id="{5F860D69-6277-4E5A-8812-800FC7095BE0}"/>
                  </a:ext>
                </a:extLst>
              </p14:cNvPr>
              <p14:cNvContentPartPr/>
              <p14:nvPr/>
            </p14:nvContentPartPr>
            <p14:xfrm>
              <a:off x="242640" y="157320"/>
              <a:ext cx="8094960" cy="3572280"/>
            </p14:xfrm>
          </p:contentPart>
        </mc:Choice>
        <mc:Fallback>
          <p:pic>
            <p:nvPicPr>
              <p:cNvPr id="9" name="Ink 8">
                <a:extLst>
                  <a:ext uri="{FF2B5EF4-FFF2-40B4-BE49-F238E27FC236}">
                    <a16:creationId xmlns:a16="http://schemas.microsoft.com/office/drawing/2014/main" xmlns="" xmlns:p14="http://schemas.microsoft.com/office/powerpoint/2010/main" id="{5F860D69-6277-4E5A-8812-800FC7095BE0}"/>
                  </a:ext>
                </a:extLst>
              </p:cNvPr>
              <p:cNvPicPr/>
              <p:nvPr/>
            </p:nvPicPr>
            <p:blipFill>
              <a:blip r:embed="rId9" cstate="print"/>
              <a:stretch>
                <a:fillRect/>
              </a:stretch>
            </p:blipFill>
            <p:spPr>
              <a:xfrm>
                <a:off x="233280" y="147960"/>
                <a:ext cx="8838000" cy="5448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10">
            <p14:nvContentPartPr>
              <p14:cNvPr id="10" name="Ink 9">
                <a:extLst>
                  <a:ext uri="{FF2B5EF4-FFF2-40B4-BE49-F238E27FC236}">
                    <a16:creationId xmlns:a16="http://schemas.microsoft.com/office/drawing/2014/main" id="{9590C070-DFF9-486A-89D6-D841DAF8C5E5}"/>
                  </a:ext>
                </a:extLst>
              </p14:cNvPr>
              <p14:cNvContentPartPr/>
              <p14:nvPr/>
            </p14:nvContentPartPr>
            <p14:xfrm>
              <a:off x="7297560" y="6431760"/>
              <a:ext cx="13320" cy="12240"/>
            </p14:xfrm>
          </p:contentPart>
        </mc:Choice>
        <mc:Fallback>
          <p:pic>
            <p:nvPicPr>
              <p:cNvPr id="10" name="Ink 9">
                <a:extLst>
                  <a:ext uri="{FF2B5EF4-FFF2-40B4-BE49-F238E27FC236}">
                    <a16:creationId xmlns:a16="http://schemas.microsoft.com/office/drawing/2014/main" xmlns="" xmlns:p14="http://schemas.microsoft.com/office/powerpoint/2010/main" id="{9590C070-DFF9-486A-89D6-D841DAF8C5E5}"/>
                  </a:ext>
                </a:extLst>
              </p:cNvPr>
              <p:cNvPicPr/>
              <p:nvPr/>
            </p:nvPicPr>
            <p:blipFill>
              <a:blip r:embed="rId11" cstate="print"/>
              <a:stretch>
                <a:fillRect/>
              </a:stretch>
            </p:blipFill>
            <p:spPr>
              <a:xfrm>
                <a:off x="4125240" y="870840"/>
                <a:ext cx="4777200" cy="6025680"/>
              </a:xfrm>
              <a:prstGeom prst="rect">
                <a:avLst/>
              </a:prstGeom>
            </p:spPr>
          </p:pic>
        </mc:Fallback>
      </mc:AlternateContent>
    </p:spTree>
    <p:extLst>
      <p:ext uri="{BB962C8B-B14F-4D97-AF65-F5344CB8AC3E}">
        <p14:creationId xmlns:p14="http://schemas.microsoft.com/office/powerpoint/2010/main" xmlns="" val="1190267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086EE68-5AFD-4E9D-B86C-0091E2805C64}"/>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AAF7E2E-7A6A-4DE6-AB92-D17FC88A3FAA}"/>
              </a:ext>
            </a:extLst>
          </p:cNvPr>
          <p:cNvSpPr>
            <a:spLocks noGrp="1"/>
          </p:cNvSpPr>
          <p:nvPr>
            <p:ph type="sldNum" sz="quarter" idx="12"/>
          </p:nvPr>
        </p:nvSpPr>
        <p:spPr/>
        <p:txBody>
          <a:bodyPr/>
          <a:lstStyle/>
          <a:p>
            <a:fld id="{3222BCFA-7D94-401A-AE6A-021CA7618D8F}" type="slidenum">
              <a:rPr lang="en-US" smtClean="0"/>
              <a:pPr/>
              <a:t>62</a:t>
            </a:fld>
            <a:endParaRPr lang="en-US"/>
          </a:p>
        </p:txBody>
      </p:sp>
    </p:spTree>
    <p:extLst>
      <p:ext uri="{BB962C8B-B14F-4D97-AF65-F5344CB8AC3E}">
        <p14:creationId xmlns:p14="http://schemas.microsoft.com/office/powerpoint/2010/main" xmlns="" val="2675330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086EE68-5AFD-4E9D-B86C-0091E2805C64}"/>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AAF7E2E-7A6A-4DE6-AB92-D17FC88A3FAA}"/>
              </a:ext>
            </a:extLst>
          </p:cNvPr>
          <p:cNvSpPr>
            <a:spLocks noGrp="1"/>
          </p:cNvSpPr>
          <p:nvPr>
            <p:ph type="sldNum" sz="quarter" idx="12"/>
          </p:nvPr>
        </p:nvSpPr>
        <p:spPr/>
        <p:txBody>
          <a:bodyPr/>
          <a:lstStyle/>
          <a:p>
            <a:fld id="{3222BCFA-7D94-401A-AE6A-021CA7618D8F}" type="slidenum">
              <a:rPr lang="en-US" smtClean="0"/>
              <a:pPr/>
              <a:t>63</a:t>
            </a:fld>
            <a:endParaRPr lang="en-US"/>
          </a:p>
        </p:txBody>
      </p:sp>
    </p:spTree>
    <p:extLst>
      <p:ext uri="{BB962C8B-B14F-4D97-AF65-F5344CB8AC3E}">
        <p14:creationId xmlns:p14="http://schemas.microsoft.com/office/powerpoint/2010/main" xmlns="" val="1076673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086EE68-5AFD-4E9D-B86C-0091E2805C64}"/>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AAF7E2E-7A6A-4DE6-AB92-D17FC88A3FAA}"/>
              </a:ext>
            </a:extLst>
          </p:cNvPr>
          <p:cNvSpPr>
            <a:spLocks noGrp="1"/>
          </p:cNvSpPr>
          <p:nvPr>
            <p:ph type="sldNum" sz="quarter" idx="12"/>
          </p:nvPr>
        </p:nvSpPr>
        <p:spPr/>
        <p:txBody>
          <a:bodyPr/>
          <a:lstStyle/>
          <a:p>
            <a:fld id="{3222BCFA-7D94-401A-AE6A-021CA7618D8F}" type="slidenum">
              <a:rPr lang="en-US" smtClean="0"/>
              <a:pPr/>
              <a:t>64</a:t>
            </a:fld>
            <a:endParaRPr lang="en-US"/>
          </a:p>
        </p:txBody>
      </p:sp>
    </p:spTree>
    <p:extLst>
      <p:ext uri="{BB962C8B-B14F-4D97-AF65-F5344CB8AC3E}">
        <p14:creationId xmlns:p14="http://schemas.microsoft.com/office/powerpoint/2010/main" xmlns="" val="4189874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5AECAC97-C213-40F7-A49C-38642DB9F3E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CCA0D26-4C18-4686-8590-77B2FD08516D}"/>
              </a:ext>
            </a:extLst>
          </p:cNvPr>
          <p:cNvSpPr>
            <a:spLocks noGrp="1"/>
          </p:cNvSpPr>
          <p:nvPr>
            <p:ph type="sldNum" sz="quarter" idx="12"/>
          </p:nvPr>
        </p:nvSpPr>
        <p:spPr/>
        <p:txBody>
          <a:bodyPr/>
          <a:lstStyle/>
          <a:p>
            <a:fld id="{3222BCFA-7D94-401A-AE6A-021CA7618D8F}" type="slidenum">
              <a:rPr lang="en-US" smtClean="0"/>
              <a:pPr/>
              <a:t>65</a:t>
            </a:fld>
            <a:endParaRPr lang="en-US"/>
          </a:p>
        </p:txBody>
      </p:sp>
      <mc:AlternateContent xmlns:mc="http://schemas.openxmlformats.org/markup-compatibility/2006">
        <mc:Choice xmlns:p14="http://schemas.microsoft.com/office/powerpoint/2010/main" xmlns="" Requires="p14">
          <p:contentPart p14:bwMode="auto" r:id="rId2">
            <p14:nvContentPartPr>
              <p14:cNvPr id="8" name="Ink 7">
                <a:extLst>
                  <a:ext uri="{FF2B5EF4-FFF2-40B4-BE49-F238E27FC236}">
                    <a16:creationId xmlns:a16="http://schemas.microsoft.com/office/drawing/2014/main" id="{6D1158BB-9822-4F3A-95EE-FF6AEB875550}"/>
                  </a:ext>
                </a:extLst>
              </p14:cNvPr>
              <p14:cNvContentPartPr/>
              <p14:nvPr/>
            </p14:nvContentPartPr>
            <p14:xfrm>
              <a:off x="210240" y="144720"/>
              <a:ext cx="8762400" cy="6184440"/>
            </p14:xfrm>
          </p:contentPart>
        </mc:Choice>
        <mc:Fallback>
          <p:pic>
            <p:nvPicPr>
              <p:cNvPr id="8" name="Ink 7">
                <a:extLst>
                  <a:ext uri="{FF2B5EF4-FFF2-40B4-BE49-F238E27FC236}">
                    <a16:creationId xmlns:a16="http://schemas.microsoft.com/office/drawing/2014/main" xmlns="" xmlns:p14="http://schemas.microsoft.com/office/powerpoint/2010/main" id="{6D1158BB-9822-4F3A-95EE-FF6AEB875550}"/>
                  </a:ext>
                </a:extLst>
              </p:cNvPr>
              <p:cNvPicPr/>
              <p:nvPr/>
            </p:nvPicPr>
            <p:blipFill>
              <a:blip r:embed="rId3" cstate="print"/>
              <a:stretch>
                <a:fillRect/>
              </a:stretch>
            </p:blipFill>
            <p:spPr>
              <a:xfrm>
                <a:off x="200880" y="135360"/>
                <a:ext cx="8781120" cy="6203160"/>
              </a:xfrm>
              <a:prstGeom prst="rect">
                <a:avLst/>
              </a:prstGeom>
            </p:spPr>
          </p:pic>
        </mc:Fallback>
      </mc:AlternateContent>
    </p:spTree>
    <p:extLst>
      <p:ext uri="{BB962C8B-B14F-4D97-AF65-F5344CB8AC3E}">
        <p14:creationId xmlns:p14="http://schemas.microsoft.com/office/powerpoint/2010/main" xmlns="" val="910088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F3B451AE-7C10-4C12-B99D-99A8314F04A5}"/>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92E3C10-383F-48A7-B709-50CD2ED8605C}"/>
              </a:ext>
            </a:extLst>
          </p:cNvPr>
          <p:cNvSpPr>
            <a:spLocks noGrp="1"/>
          </p:cNvSpPr>
          <p:nvPr>
            <p:ph type="sldNum" sz="quarter" idx="12"/>
          </p:nvPr>
        </p:nvSpPr>
        <p:spPr/>
        <p:txBody>
          <a:bodyPr/>
          <a:lstStyle/>
          <a:p>
            <a:fld id="{3222BCFA-7D94-401A-AE6A-021CA7618D8F}" type="slidenum">
              <a:rPr lang="en-US" smtClean="0"/>
              <a:pPr/>
              <a:t>66</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4D866DBE-BFCF-4AA9-858E-CEF747DCE82B}"/>
                  </a:ext>
                </a:extLst>
              </p14:cNvPr>
              <p14:cNvContentPartPr/>
              <p14:nvPr/>
            </p14:nvContentPartPr>
            <p14:xfrm>
              <a:off x="288360" y="248040"/>
              <a:ext cx="8733960" cy="6147360"/>
            </p14:xfrm>
          </p:contentPart>
        </mc:Choice>
        <mc:Fallback>
          <p:pic>
            <p:nvPicPr>
              <p:cNvPr id="6" name="Ink 5">
                <a:extLst>
                  <a:ext uri="{FF2B5EF4-FFF2-40B4-BE49-F238E27FC236}">
                    <a16:creationId xmlns:a16="http://schemas.microsoft.com/office/drawing/2014/main" xmlns="" xmlns:p14="http://schemas.microsoft.com/office/powerpoint/2010/main" id="{4D866DBE-BFCF-4AA9-858E-CEF747DCE82B}"/>
                  </a:ext>
                </a:extLst>
              </p:cNvPr>
              <p:cNvPicPr/>
              <p:nvPr/>
            </p:nvPicPr>
            <p:blipFill>
              <a:blip r:embed="rId3" cstate="print"/>
              <a:stretch>
                <a:fillRect/>
              </a:stretch>
            </p:blipFill>
            <p:spPr>
              <a:xfrm>
                <a:off x="279000" y="238680"/>
                <a:ext cx="8752680" cy="6166080"/>
              </a:xfrm>
              <a:prstGeom prst="rect">
                <a:avLst/>
              </a:prstGeom>
            </p:spPr>
          </p:pic>
        </mc:Fallback>
      </mc:AlternateContent>
    </p:spTree>
    <p:extLst>
      <p:ext uri="{BB962C8B-B14F-4D97-AF65-F5344CB8AC3E}">
        <p14:creationId xmlns:p14="http://schemas.microsoft.com/office/powerpoint/2010/main" xmlns="" val="894343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213645E-ED8C-40A3-B5DB-9855DD8798B6}"/>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456457B0-7F48-4636-952E-218EFA3D3669}"/>
              </a:ext>
            </a:extLst>
          </p:cNvPr>
          <p:cNvSpPr>
            <a:spLocks noGrp="1"/>
          </p:cNvSpPr>
          <p:nvPr>
            <p:ph type="sldNum" sz="quarter" idx="12"/>
          </p:nvPr>
        </p:nvSpPr>
        <p:spPr/>
        <p:txBody>
          <a:bodyPr/>
          <a:lstStyle/>
          <a:p>
            <a:fld id="{3222BCFA-7D94-401A-AE6A-021CA7618D8F}" type="slidenum">
              <a:rPr lang="en-US" smtClean="0"/>
              <a:pPr/>
              <a:t>67</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3E0D70E2-81A6-4D1D-9C91-6AC602DD1A86}"/>
                  </a:ext>
                </a:extLst>
              </p14:cNvPr>
              <p14:cNvContentPartPr/>
              <p14:nvPr/>
            </p14:nvContentPartPr>
            <p14:xfrm>
              <a:off x="489960" y="284760"/>
              <a:ext cx="8424000" cy="5203440"/>
            </p14:xfrm>
          </p:contentPart>
        </mc:Choice>
        <mc:Fallback>
          <p:pic>
            <p:nvPicPr>
              <p:cNvPr id="6" name="Ink 5">
                <a:extLst>
                  <a:ext uri="{FF2B5EF4-FFF2-40B4-BE49-F238E27FC236}">
                    <a16:creationId xmlns:a16="http://schemas.microsoft.com/office/drawing/2014/main" xmlns="" xmlns:p14="http://schemas.microsoft.com/office/powerpoint/2010/main" id="{3E0D70E2-81A6-4D1D-9C91-6AC602DD1A86}"/>
                  </a:ext>
                </a:extLst>
              </p:cNvPr>
              <p:cNvPicPr/>
              <p:nvPr/>
            </p:nvPicPr>
            <p:blipFill>
              <a:blip r:embed="rId3" cstate="print"/>
              <a:stretch>
                <a:fillRect/>
              </a:stretch>
            </p:blipFill>
            <p:spPr>
              <a:xfrm>
                <a:off x="480600" y="275400"/>
                <a:ext cx="8442720" cy="5222160"/>
              </a:xfrm>
              <a:prstGeom prst="rect">
                <a:avLst/>
              </a:prstGeom>
            </p:spPr>
          </p:pic>
        </mc:Fallback>
      </mc:AlternateContent>
    </p:spTree>
    <p:extLst>
      <p:ext uri="{BB962C8B-B14F-4D97-AF65-F5344CB8AC3E}">
        <p14:creationId xmlns:p14="http://schemas.microsoft.com/office/powerpoint/2010/main" xmlns="" val="6351664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82CC41C1-F6EC-4547-8703-0C2C9AA7B2E9}"/>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6486A7CE-5E33-409E-B175-DD839D753F8E}"/>
              </a:ext>
            </a:extLst>
          </p:cNvPr>
          <p:cNvSpPr>
            <a:spLocks noGrp="1"/>
          </p:cNvSpPr>
          <p:nvPr>
            <p:ph type="sldNum" sz="quarter" idx="12"/>
          </p:nvPr>
        </p:nvSpPr>
        <p:spPr/>
        <p:txBody>
          <a:bodyPr/>
          <a:lstStyle/>
          <a:p>
            <a:fld id="{3222BCFA-7D94-401A-AE6A-021CA7618D8F}" type="slidenum">
              <a:rPr lang="en-US" smtClean="0"/>
              <a:pPr/>
              <a:t>68</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994DD928-6425-48F3-9D25-D67F5A0591FE}"/>
                  </a:ext>
                </a:extLst>
              </p14:cNvPr>
              <p14:cNvContentPartPr/>
              <p14:nvPr/>
            </p14:nvContentPartPr>
            <p14:xfrm>
              <a:off x="453960" y="84960"/>
              <a:ext cx="8754840" cy="6458040"/>
            </p14:xfrm>
          </p:contentPart>
        </mc:Choice>
        <mc:Fallback>
          <p:pic>
            <p:nvPicPr>
              <p:cNvPr id="6" name="Ink 5">
                <a:extLst>
                  <a:ext uri="{FF2B5EF4-FFF2-40B4-BE49-F238E27FC236}">
                    <a16:creationId xmlns:a16="http://schemas.microsoft.com/office/drawing/2014/main" xmlns="" xmlns:p14="http://schemas.microsoft.com/office/powerpoint/2010/main" id="{994DD928-6425-48F3-9D25-D67F5A0591FE}"/>
                  </a:ext>
                </a:extLst>
              </p:cNvPr>
              <p:cNvPicPr/>
              <p:nvPr/>
            </p:nvPicPr>
            <p:blipFill>
              <a:blip r:embed="rId3" cstate="print"/>
              <a:stretch>
                <a:fillRect/>
              </a:stretch>
            </p:blipFill>
            <p:spPr>
              <a:xfrm>
                <a:off x="444600" y="75600"/>
                <a:ext cx="8773560" cy="64767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7" name="Ink 6">
                <a:extLst>
                  <a:ext uri="{FF2B5EF4-FFF2-40B4-BE49-F238E27FC236}">
                    <a16:creationId xmlns:a16="http://schemas.microsoft.com/office/drawing/2014/main" id="{1763E1AF-7AD5-4CF5-B413-0A844AD19E5E}"/>
                  </a:ext>
                </a:extLst>
              </p14:cNvPr>
              <p14:cNvContentPartPr/>
              <p14:nvPr/>
            </p14:nvContentPartPr>
            <p14:xfrm>
              <a:off x="1782720" y="6382440"/>
              <a:ext cx="5968080" cy="497520"/>
            </p14:xfrm>
          </p:contentPart>
        </mc:Choice>
        <mc:Fallback>
          <p:pic>
            <p:nvPicPr>
              <p:cNvPr id="7" name="Ink 6">
                <a:extLst>
                  <a:ext uri="{FF2B5EF4-FFF2-40B4-BE49-F238E27FC236}">
                    <a16:creationId xmlns:a16="http://schemas.microsoft.com/office/drawing/2014/main" xmlns="" xmlns:p14="http://schemas.microsoft.com/office/powerpoint/2010/main" id="{1763E1AF-7AD5-4CF5-B413-0A844AD19E5E}"/>
                  </a:ext>
                </a:extLst>
              </p:cNvPr>
              <p:cNvPicPr/>
              <p:nvPr/>
            </p:nvPicPr>
            <p:blipFill>
              <a:blip r:embed="rId5" cstate="print"/>
              <a:stretch>
                <a:fillRect/>
              </a:stretch>
            </p:blipFill>
            <p:spPr>
              <a:xfrm>
                <a:off x="1773360" y="6373080"/>
                <a:ext cx="5986800" cy="516240"/>
              </a:xfrm>
              <a:prstGeom prst="rect">
                <a:avLst/>
              </a:prstGeom>
            </p:spPr>
          </p:pic>
        </mc:Fallback>
      </mc:AlternateContent>
    </p:spTree>
    <p:extLst>
      <p:ext uri="{BB962C8B-B14F-4D97-AF65-F5344CB8AC3E}">
        <p14:creationId xmlns:p14="http://schemas.microsoft.com/office/powerpoint/2010/main" xmlns="" val="2271312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2CF63EE1-B00C-4BCD-925F-2A23F81C09A6}"/>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F005CE2D-5678-4FC9-B7CF-B48DD2B6F1D9}"/>
              </a:ext>
            </a:extLst>
          </p:cNvPr>
          <p:cNvSpPr>
            <a:spLocks noGrp="1"/>
          </p:cNvSpPr>
          <p:nvPr>
            <p:ph type="sldNum" sz="quarter" idx="12"/>
          </p:nvPr>
        </p:nvSpPr>
        <p:spPr/>
        <p:txBody>
          <a:bodyPr/>
          <a:lstStyle/>
          <a:p>
            <a:fld id="{3222BCFA-7D94-401A-AE6A-021CA7618D8F}" type="slidenum">
              <a:rPr lang="en-US" smtClean="0"/>
              <a:pPr/>
              <a:t>69</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BD1AFA10-48A8-43AB-AF8E-960020247BF1}"/>
                  </a:ext>
                </a:extLst>
              </p14:cNvPr>
              <p14:cNvContentPartPr/>
              <p14:nvPr/>
            </p14:nvContentPartPr>
            <p14:xfrm>
              <a:off x="434880" y="388440"/>
              <a:ext cx="8593560" cy="5265720"/>
            </p14:xfrm>
          </p:contentPart>
        </mc:Choice>
        <mc:Fallback>
          <p:pic>
            <p:nvPicPr>
              <p:cNvPr id="6" name="Ink 5">
                <a:extLst>
                  <a:ext uri="{FF2B5EF4-FFF2-40B4-BE49-F238E27FC236}">
                    <a16:creationId xmlns:a16="http://schemas.microsoft.com/office/drawing/2014/main" xmlns="" xmlns:p14="http://schemas.microsoft.com/office/powerpoint/2010/main" id="{BD1AFA10-48A8-43AB-AF8E-960020247BF1}"/>
                  </a:ext>
                </a:extLst>
              </p:cNvPr>
              <p:cNvPicPr/>
              <p:nvPr/>
            </p:nvPicPr>
            <p:blipFill>
              <a:blip r:embed="rId3" cstate="print"/>
              <a:stretch>
                <a:fillRect/>
              </a:stretch>
            </p:blipFill>
            <p:spPr>
              <a:xfrm>
                <a:off x="425520" y="379080"/>
                <a:ext cx="8612280" cy="5284440"/>
              </a:xfrm>
              <a:prstGeom prst="rect">
                <a:avLst/>
              </a:prstGeom>
            </p:spPr>
          </p:pic>
        </mc:Fallback>
      </mc:AlternateContent>
    </p:spTree>
    <p:extLst>
      <p:ext uri="{BB962C8B-B14F-4D97-AF65-F5344CB8AC3E}">
        <p14:creationId xmlns:p14="http://schemas.microsoft.com/office/powerpoint/2010/main" xmlns="" val="241912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467544" y="2204864"/>
            <a:ext cx="8229600" cy="4045682"/>
          </a:xfrm>
          <a:prstGeom prst="rect">
            <a:avLst/>
          </a:prstGeom>
          <a:noFill/>
          <a:ln w="9525">
            <a:noFill/>
            <a:miter lim="800000"/>
            <a:headEnd/>
            <a:tailEnd/>
          </a:ln>
        </p:spPr>
      </p:pic>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rgbClr val="0070C0"/>
                </a:solidFill>
                <a:effectLst/>
                <a:uLnTx/>
                <a:uFillTx/>
                <a:latin typeface="+mn-lt"/>
                <a:ea typeface="+mn-ea"/>
                <a:cs typeface="+mn-cs"/>
              </a:rPr>
              <a:t>1. Lịch sử phát triển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fld id="{3222BCFA-7D94-401A-AE6A-021CA7618D8F}" type="slidenum">
              <a:rPr lang="en-US" smtClean="0"/>
              <a:pPr/>
              <a:t>7</a:t>
            </a:fld>
            <a:endParaRPr lang="en-US"/>
          </a:p>
        </p:txBody>
      </p:sp>
      <p:sp>
        <p:nvSpPr>
          <p:cNvPr id="8" name="Footer Placeholder 7"/>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CE4F4F96-9298-471E-B8AB-B602924BBF84}"/>
                  </a:ext>
                </a:extLst>
              </p14:cNvPr>
              <p14:cNvContentPartPr/>
              <p14:nvPr/>
            </p14:nvContentPartPr>
            <p14:xfrm>
              <a:off x="3402720" y="2552040"/>
              <a:ext cx="819000" cy="54360"/>
            </p14:xfrm>
          </p:contentPart>
        </mc:Choice>
        <mc:Fallback>
          <p:pic>
            <p:nvPicPr>
              <p:cNvPr id="3" name="Ink 2">
                <a:extLst>
                  <a:ext uri="{FF2B5EF4-FFF2-40B4-BE49-F238E27FC236}">
                    <a16:creationId xmlns:a16="http://schemas.microsoft.com/office/drawing/2014/main" xmlns="" xmlns:p14="http://schemas.microsoft.com/office/powerpoint/2010/main" id="{CE4F4F96-9298-471E-B8AB-B602924BBF84}"/>
                  </a:ext>
                </a:extLst>
              </p:cNvPr>
              <p:cNvPicPr/>
              <p:nvPr/>
            </p:nvPicPr>
            <p:blipFill>
              <a:blip r:embed="rId4" cstate="print"/>
              <a:stretch>
                <a:fillRect/>
              </a:stretch>
            </p:blipFill>
            <p:spPr>
              <a:xfrm>
                <a:off x="3393360" y="2542680"/>
                <a:ext cx="837720" cy="73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67AD197A-7F6D-4085-BB8A-FC6A43C15571}"/>
                  </a:ext>
                </a:extLst>
              </p14:cNvPr>
              <p14:cNvContentPartPr/>
              <p14:nvPr/>
            </p14:nvContentPartPr>
            <p14:xfrm>
              <a:off x="2488320" y="3417840"/>
              <a:ext cx="5272920" cy="2514600"/>
            </p14:xfrm>
          </p:contentPart>
        </mc:Choice>
        <mc:Fallback>
          <p:pic>
            <p:nvPicPr>
              <p:cNvPr id="4" name="Ink 3">
                <a:extLst>
                  <a:ext uri="{FF2B5EF4-FFF2-40B4-BE49-F238E27FC236}">
                    <a16:creationId xmlns:a16="http://schemas.microsoft.com/office/drawing/2014/main" xmlns="" xmlns:p14="http://schemas.microsoft.com/office/powerpoint/2010/main" id="{67AD197A-7F6D-4085-BB8A-FC6A43C15571}"/>
                  </a:ext>
                </a:extLst>
              </p:cNvPr>
              <p:cNvPicPr/>
              <p:nvPr/>
            </p:nvPicPr>
            <p:blipFill>
              <a:blip r:embed="rId6" cstate="print"/>
              <a:stretch>
                <a:fillRect/>
              </a:stretch>
            </p:blipFill>
            <p:spPr>
              <a:xfrm>
                <a:off x="2478960" y="3408480"/>
                <a:ext cx="5291640" cy="253332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6C2429-F6C4-432E-9C94-A8229E47C9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4668ADA-1C23-49CE-A588-0B3B9D42722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xmlns="" id="{940DF843-4366-443E-A523-B07ABBB4FF5F}"/>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68DA18A2-6C40-446F-A4F8-BF00AA70C96B}"/>
              </a:ext>
            </a:extLst>
          </p:cNvPr>
          <p:cNvSpPr>
            <a:spLocks noGrp="1"/>
          </p:cNvSpPr>
          <p:nvPr>
            <p:ph type="sldNum" sz="quarter" idx="12"/>
          </p:nvPr>
        </p:nvSpPr>
        <p:spPr/>
        <p:txBody>
          <a:bodyPr/>
          <a:lstStyle/>
          <a:p>
            <a:fld id="{3222BCFA-7D94-401A-AE6A-021CA7618D8F}" type="slidenum">
              <a:rPr lang="en-US" smtClean="0"/>
              <a:pPr/>
              <a:t>70</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57827E8A-BCAF-4C9F-99EE-2C3DF8B2DC79}"/>
                  </a:ext>
                </a:extLst>
              </p14:cNvPr>
              <p14:cNvContentPartPr/>
              <p14:nvPr/>
            </p14:nvContentPartPr>
            <p14:xfrm>
              <a:off x="383040" y="-212400"/>
              <a:ext cx="8601840" cy="6307200"/>
            </p14:xfrm>
          </p:contentPart>
        </mc:Choice>
        <mc:Fallback>
          <p:pic>
            <p:nvPicPr>
              <p:cNvPr id="6" name="Ink 5">
                <a:extLst>
                  <a:ext uri="{FF2B5EF4-FFF2-40B4-BE49-F238E27FC236}">
                    <a16:creationId xmlns:a16="http://schemas.microsoft.com/office/drawing/2014/main" xmlns="" xmlns:p14="http://schemas.microsoft.com/office/powerpoint/2010/main" id="{57827E8A-BCAF-4C9F-99EE-2C3DF8B2DC79}"/>
                  </a:ext>
                </a:extLst>
              </p:cNvPr>
              <p:cNvPicPr/>
              <p:nvPr/>
            </p:nvPicPr>
            <p:blipFill>
              <a:blip r:embed="rId3" cstate="print"/>
              <a:stretch>
                <a:fillRect/>
              </a:stretch>
            </p:blipFill>
            <p:spPr>
              <a:xfrm>
                <a:off x="373680" y="-221760"/>
                <a:ext cx="8620560" cy="6325920"/>
              </a:xfrm>
              <a:prstGeom prst="rect">
                <a:avLst/>
              </a:prstGeom>
            </p:spPr>
          </p:pic>
        </mc:Fallback>
      </mc:AlternateContent>
    </p:spTree>
    <p:extLst>
      <p:ext uri="{BB962C8B-B14F-4D97-AF65-F5344CB8AC3E}">
        <p14:creationId xmlns:p14="http://schemas.microsoft.com/office/powerpoint/2010/main" xmlns="" val="1415441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fontScale="90000"/>
          </a:bodyPr>
          <a:lstStyle/>
          <a:p>
            <a:r>
              <a:rPr lang="en-US" dirty="0">
                <a:solidFill>
                  <a:srgbClr val="FF0000"/>
                </a:solidFill>
              </a:rPr>
              <a:t>III. </a:t>
            </a:r>
            <a:r>
              <a:rPr lang="en-US" dirty="0" err="1">
                <a:solidFill>
                  <a:srgbClr val="FF0000"/>
                </a:solidFill>
              </a:rPr>
              <a:t>Mô</a:t>
            </a:r>
            <a:r>
              <a:rPr lang="en-US" dirty="0">
                <a:solidFill>
                  <a:srgbClr val="FF0000"/>
                </a:solidFill>
              </a:rPr>
              <a:t> </a:t>
            </a:r>
            <a:r>
              <a:rPr lang="en-US" dirty="0" err="1">
                <a:solidFill>
                  <a:srgbClr val="FF0000"/>
                </a:solidFill>
              </a:rPr>
              <a:t>hình</a:t>
            </a:r>
            <a:r>
              <a:rPr lang="en-US" dirty="0">
                <a:solidFill>
                  <a:srgbClr val="FF0000"/>
                </a:solidFill>
              </a:rPr>
              <a:t> </a:t>
            </a:r>
            <a:r>
              <a:rPr lang="en-US" dirty="0" err="1">
                <a:solidFill>
                  <a:srgbClr val="FF0000"/>
                </a:solidFill>
              </a:rPr>
              <a:t>truyền</a:t>
            </a:r>
            <a:r>
              <a:rPr lang="en-US" dirty="0">
                <a:solidFill>
                  <a:srgbClr val="FF0000"/>
                </a:solidFill>
              </a:rPr>
              <a:t> </a:t>
            </a:r>
            <a:r>
              <a:rPr lang="en-US" dirty="0" err="1">
                <a:solidFill>
                  <a:srgbClr val="FF0000"/>
                </a:solidFill>
              </a:rPr>
              <a:t>cự</a:t>
            </a:r>
            <a:r>
              <a:rPr lang="en-US" dirty="0">
                <a:solidFill>
                  <a:srgbClr val="FF0000"/>
                </a:solidFill>
              </a:rPr>
              <a:t> </a:t>
            </a:r>
            <a:r>
              <a:rPr lang="en-US" dirty="0" err="1">
                <a:solidFill>
                  <a:srgbClr val="FF0000"/>
                </a:solidFill>
              </a:rPr>
              <a:t>ly</a:t>
            </a:r>
            <a:r>
              <a:rPr lang="en-US" dirty="0">
                <a:solidFill>
                  <a:srgbClr val="FF0000"/>
                </a:solidFill>
              </a:rPr>
              <a:t> </a:t>
            </a:r>
            <a:r>
              <a:rPr lang="en-US" dirty="0" err="1">
                <a:solidFill>
                  <a:srgbClr val="FF0000"/>
                </a:solidFill>
              </a:rPr>
              <a:t>dài</a:t>
            </a:r>
            <a:r>
              <a:rPr lang="en-US" dirty="0">
                <a:solidFill>
                  <a:srgbClr val="FF0000"/>
                </a:solidFill>
              </a:rPr>
              <a:t/>
            </a:r>
            <a:br>
              <a:rPr lang="en-US" dirty="0">
                <a:solidFill>
                  <a:srgbClr val="FF0000"/>
                </a:solidFill>
              </a:rPr>
            </a:br>
            <a:r>
              <a:rPr lang="en-US" dirty="0">
                <a:solidFill>
                  <a:srgbClr val="FF0000"/>
                </a:solidFill>
              </a:rPr>
              <a:t>(large-scale path loss)</a:t>
            </a:r>
            <a:endParaRPr lang="vi-VN" dirty="0">
              <a:solidFill>
                <a:srgbClr val="FF0000"/>
              </a:solidFill>
            </a:endParaRP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600200"/>
            <a:ext cx="8003232" cy="4525963"/>
          </a:xfrm>
        </p:spPr>
        <p:txBody>
          <a:bodyPr/>
          <a:lstStyle/>
          <a:p>
            <a:pPr marL="514350" indent="-514350" algn="just">
              <a:buAutoNum type="arabicPeriod"/>
            </a:pPr>
            <a:r>
              <a:rPr lang="en-US" sz="3600" dirty="0">
                <a:solidFill>
                  <a:schemeClr val="accent1"/>
                </a:solidFill>
              </a:rPr>
              <a:t>Large-scale propagation effects</a:t>
            </a:r>
          </a:p>
          <a:p>
            <a:pPr marL="0" indent="0" algn="just">
              <a:buNone/>
            </a:pPr>
            <a:r>
              <a:rPr lang="en-US" dirty="0"/>
              <a:t>1.1. Pathloss</a:t>
            </a:r>
          </a:p>
          <a:p>
            <a:pPr marL="0" indent="0" algn="just">
              <a:buNone/>
            </a:pPr>
            <a:r>
              <a:rPr lang="en-US" dirty="0"/>
              <a:t>1.2. Shadowing</a:t>
            </a: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71</a:t>
            </a:fld>
            <a:endParaRPr lang="en-US"/>
          </a:p>
        </p:txBody>
      </p:sp>
      <p:pic>
        <p:nvPicPr>
          <p:cNvPr id="6" name="Picture 5">
            <a:extLst>
              <a:ext uri="{FF2B5EF4-FFF2-40B4-BE49-F238E27FC236}">
                <a16:creationId xmlns:a16="http://schemas.microsoft.com/office/drawing/2014/main" xmlns="" id="{1402825E-417A-46B5-B2CB-649130041AF0}"/>
              </a:ext>
            </a:extLst>
          </p:cNvPr>
          <p:cNvPicPr>
            <a:picLocks noChangeAspect="1"/>
          </p:cNvPicPr>
          <p:nvPr/>
        </p:nvPicPr>
        <p:blipFill>
          <a:blip r:embed="rId2" cstate="print"/>
          <a:stretch>
            <a:fillRect/>
          </a:stretch>
        </p:blipFill>
        <p:spPr>
          <a:xfrm>
            <a:off x="3391301" y="2420888"/>
            <a:ext cx="5256998" cy="3415752"/>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7" name="Ink 6">
                <a:extLst>
                  <a:ext uri="{FF2B5EF4-FFF2-40B4-BE49-F238E27FC236}">
                    <a16:creationId xmlns:a16="http://schemas.microsoft.com/office/drawing/2014/main" id="{E1EEF6AC-9050-4951-9150-03430B00A23B}"/>
                  </a:ext>
                </a:extLst>
              </p14:cNvPr>
              <p14:cNvContentPartPr/>
              <p14:nvPr/>
            </p14:nvContentPartPr>
            <p14:xfrm>
              <a:off x="1113120" y="2746440"/>
              <a:ext cx="1161000" cy="89640"/>
            </p14:xfrm>
          </p:contentPart>
        </mc:Choice>
        <mc:Fallback>
          <p:pic>
            <p:nvPicPr>
              <p:cNvPr id="7" name="Ink 6">
                <a:extLst>
                  <a:ext uri="{FF2B5EF4-FFF2-40B4-BE49-F238E27FC236}">
                    <a16:creationId xmlns:a16="http://schemas.microsoft.com/office/drawing/2014/main" xmlns="" xmlns:p14="http://schemas.microsoft.com/office/powerpoint/2010/main" id="{E1EEF6AC-9050-4951-9150-03430B00A23B}"/>
                  </a:ext>
                </a:extLst>
              </p:cNvPr>
              <p:cNvPicPr/>
              <p:nvPr/>
            </p:nvPicPr>
            <p:blipFill>
              <a:blip r:embed="rId4" cstate="print"/>
              <a:stretch>
                <a:fillRect/>
              </a:stretch>
            </p:blipFill>
            <p:spPr>
              <a:xfrm>
                <a:off x="1103760" y="2737080"/>
                <a:ext cx="1179720" cy="108360"/>
              </a:xfrm>
              <a:prstGeom prst="rect">
                <a:avLst/>
              </a:prstGeom>
            </p:spPr>
          </p:pic>
        </mc:Fallback>
      </mc:AlternateContent>
    </p:spTree>
    <p:extLst>
      <p:ext uri="{BB962C8B-B14F-4D97-AF65-F5344CB8AC3E}">
        <p14:creationId xmlns:p14="http://schemas.microsoft.com/office/powerpoint/2010/main" xmlns="" val="522620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a:t>
            </a: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72</a:t>
            </a:fld>
            <a:endParaRPr lang="en-US"/>
          </a:p>
        </p:txBody>
      </p:sp>
      <p:pic>
        <p:nvPicPr>
          <p:cNvPr id="7" name="Picture 6">
            <a:extLst>
              <a:ext uri="{FF2B5EF4-FFF2-40B4-BE49-F238E27FC236}">
                <a16:creationId xmlns:a16="http://schemas.microsoft.com/office/drawing/2014/main" xmlns="" id="{C28FBA69-1134-4ACC-92D0-A386063ED5B6}"/>
              </a:ext>
            </a:extLst>
          </p:cNvPr>
          <p:cNvPicPr>
            <a:picLocks noChangeAspect="1"/>
          </p:cNvPicPr>
          <p:nvPr/>
        </p:nvPicPr>
        <p:blipFill>
          <a:blip r:embed="rId3" cstate="print"/>
          <a:stretch>
            <a:fillRect/>
          </a:stretch>
        </p:blipFill>
        <p:spPr>
          <a:xfrm>
            <a:off x="2267743" y="1979712"/>
            <a:ext cx="4404489" cy="864096"/>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xmlns="" id="{5B765A3E-29D4-4D6E-918C-6BE3D5DE2893}"/>
              </a:ext>
            </a:extLst>
          </p:cNvPr>
          <p:cNvPicPr>
            <a:picLocks noChangeAspect="1"/>
          </p:cNvPicPr>
          <p:nvPr/>
        </p:nvPicPr>
        <p:blipFill>
          <a:blip r:embed="rId4" cstate="print"/>
          <a:stretch>
            <a:fillRect/>
          </a:stretch>
        </p:blipFill>
        <p:spPr>
          <a:xfrm>
            <a:off x="2256571" y="3095831"/>
            <a:ext cx="4404489" cy="135213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11" name="Picture 10">
            <a:extLst>
              <a:ext uri="{FF2B5EF4-FFF2-40B4-BE49-F238E27FC236}">
                <a16:creationId xmlns:a16="http://schemas.microsoft.com/office/drawing/2014/main" xmlns="" id="{50021C06-2DC5-4DC4-96B3-AA655080A8F1}"/>
              </a:ext>
            </a:extLst>
          </p:cNvPr>
          <p:cNvPicPr>
            <a:picLocks noChangeAspect="1"/>
          </p:cNvPicPr>
          <p:nvPr/>
        </p:nvPicPr>
        <p:blipFill>
          <a:blip r:embed="rId5" cstate="print"/>
          <a:stretch>
            <a:fillRect/>
          </a:stretch>
        </p:blipFill>
        <p:spPr>
          <a:xfrm>
            <a:off x="2273731" y="4678156"/>
            <a:ext cx="4404489" cy="14681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4210659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Pathloss-more models</a:t>
            </a:r>
          </a:p>
          <a:p>
            <a:pPr marL="0" indent="0" algn="just">
              <a:buNone/>
            </a:pPr>
            <a:endParaRPr lang="en-US" dirty="0">
              <a:solidFill>
                <a:schemeClr val="accent1"/>
              </a:solidFill>
            </a:endParaRPr>
          </a:p>
          <a:p>
            <a:pPr marL="0" indent="0" algn="just">
              <a:buNone/>
            </a:pPr>
            <a:endParaRPr lang="en-US" dirty="0">
              <a:solidFill>
                <a:schemeClr val="accent1"/>
              </a:solidFill>
            </a:endParaRPr>
          </a:p>
          <a:p>
            <a:pPr lvl="1" algn="just">
              <a:buFont typeface="Arial" panose="020B0604020202020204" pitchFamily="34" charset="0"/>
              <a:buChar char="•"/>
            </a:pPr>
            <a:r>
              <a:rPr lang="en-US" dirty="0"/>
              <a:t>Empirical model: developed to predict pathloss in typical environments</a:t>
            </a:r>
          </a:p>
          <a:p>
            <a:pPr lvl="2" algn="just">
              <a:buFont typeface="Wingdings" panose="05000000000000000000" pitchFamily="2" charset="2"/>
              <a:buChar char="§"/>
            </a:pPr>
            <a:r>
              <a:rPr lang="en-US" dirty="0"/>
              <a:t>Okumura</a:t>
            </a:r>
          </a:p>
          <a:p>
            <a:pPr lvl="2" algn="just">
              <a:buFont typeface="Wingdings" panose="05000000000000000000" pitchFamily="2" charset="2"/>
              <a:buChar char="§"/>
            </a:pPr>
            <a:r>
              <a:rPr lang="en-US" dirty="0" err="1"/>
              <a:t>Hata</a:t>
            </a:r>
            <a:endParaRPr lang="en-US" dirty="0"/>
          </a:p>
          <a:p>
            <a:pPr lvl="2" algn="just">
              <a:buFont typeface="Wingdings" panose="05000000000000000000" pitchFamily="2" charset="2"/>
              <a:buChar char="§"/>
            </a:pPr>
            <a:r>
              <a:rPr lang="en-US" dirty="0"/>
              <a:t>Cost 231</a:t>
            </a:r>
          </a:p>
          <a:p>
            <a:pPr lvl="1" algn="just">
              <a:buFont typeface="Arial" panose="020B0604020202020204" pitchFamily="34" charset="0"/>
              <a:buChar char="•"/>
            </a:pPr>
            <a:r>
              <a:rPr lang="en-US" dirty="0"/>
              <a:t>Ground reflection (two-ray model)</a:t>
            </a: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73</a:t>
            </a:fld>
            <a:endParaRPr lang="en-US"/>
          </a:p>
        </p:txBody>
      </p:sp>
      <p:pic>
        <p:nvPicPr>
          <p:cNvPr id="7" name="Picture 6">
            <a:extLst>
              <a:ext uri="{FF2B5EF4-FFF2-40B4-BE49-F238E27FC236}">
                <a16:creationId xmlns:a16="http://schemas.microsoft.com/office/drawing/2014/main" xmlns="" id="{C28FBA69-1134-4ACC-92D0-A386063ED5B6}"/>
              </a:ext>
            </a:extLst>
          </p:cNvPr>
          <p:cNvPicPr>
            <a:picLocks noChangeAspect="1"/>
          </p:cNvPicPr>
          <p:nvPr/>
        </p:nvPicPr>
        <p:blipFill>
          <a:blip r:embed="rId3" cstate="print"/>
          <a:stretch>
            <a:fillRect/>
          </a:stretch>
        </p:blipFill>
        <p:spPr>
          <a:xfrm>
            <a:off x="2267743" y="1979712"/>
            <a:ext cx="4404489" cy="86409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2862440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Pathloss-Free space (</a:t>
            </a:r>
            <a:r>
              <a:rPr lang="en-US" dirty="0" err="1">
                <a:solidFill>
                  <a:schemeClr val="accent1"/>
                </a:solidFill>
              </a:rPr>
              <a:t>friis</a:t>
            </a:r>
            <a:r>
              <a:rPr lang="en-US" dirty="0">
                <a:solidFill>
                  <a:schemeClr val="accent1"/>
                </a:solidFill>
              </a:rPr>
              <a:t> equation) </a:t>
            </a:r>
          </a:p>
          <a:p>
            <a:pPr algn="just"/>
            <a:r>
              <a:rPr lang="en-US" sz="2800" dirty="0"/>
              <a:t>With antenna gain</a:t>
            </a:r>
          </a:p>
          <a:p>
            <a:pPr algn="just"/>
            <a:endParaRPr lang="en-US" sz="2800" dirty="0"/>
          </a:p>
          <a:p>
            <a:pPr algn="just"/>
            <a:endParaRPr lang="en-US" sz="2800" dirty="0"/>
          </a:p>
          <a:p>
            <a:pPr algn="just"/>
            <a:r>
              <a:rPr lang="en-US" sz="2800" dirty="0"/>
              <a:t>Without antenna gain</a:t>
            </a:r>
          </a:p>
          <a:p>
            <a:pPr algn="just"/>
            <a:endParaRPr lang="en-US" sz="2800" dirty="0"/>
          </a:p>
          <a:p>
            <a:pPr algn="just"/>
            <a:endParaRPr lang="en-US" sz="2800" dirty="0"/>
          </a:p>
          <a:p>
            <a:pPr marL="0" indent="0" algn="just">
              <a:buNone/>
            </a:pPr>
            <a:endParaRPr lang="en-US" dirty="0">
              <a:solidFill>
                <a:schemeClr val="accent1"/>
              </a:solidFill>
            </a:endParaRP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74</a:t>
            </a:fld>
            <a:endParaRPr lang="en-US"/>
          </a:p>
        </p:txBody>
      </p:sp>
      <p:pic>
        <p:nvPicPr>
          <p:cNvPr id="10" name="Picture 9">
            <a:extLst>
              <a:ext uri="{FF2B5EF4-FFF2-40B4-BE49-F238E27FC236}">
                <a16:creationId xmlns:a16="http://schemas.microsoft.com/office/drawing/2014/main" xmlns="" id="{63538C42-AB24-4064-AA5C-28B6643CBE32}"/>
              </a:ext>
            </a:extLst>
          </p:cNvPr>
          <p:cNvPicPr>
            <a:picLocks noChangeAspect="1"/>
          </p:cNvPicPr>
          <p:nvPr/>
        </p:nvPicPr>
        <p:blipFill>
          <a:blip r:embed="rId3" cstate="print"/>
          <a:stretch>
            <a:fillRect/>
          </a:stretch>
        </p:blipFill>
        <p:spPr>
          <a:xfrm>
            <a:off x="1835696" y="2537099"/>
            <a:ext cx="4818036" cy="813065"/>
          </a:xfrm>
          <a:prstGeom prst="rect">
            <a:avLst/>
          </a:prstGeom>
        </p:spPr>
        <p:style>
          <a:lnRef idx="2">
            <a:schemeClr val="accent1"/>
          </a:lnRef>
          <a:fillRef idx="1">
            <a:schemeClr val="lt1"/>
          </a:fillRef>
          <a:effectRef idx="0">
            <a:schemeClr val="accent1"/>
          </a:effectRef>
          <a:fontRef idx="minor">
            <a:schemeClr val="dk1"/>
          </a:fontRef>
        </p:style>
      </p:pic>
      <p:pic>
        <p:nvPicPr>
          <p:cNvPr id="11" name="Picture 10">
            <a:extLst>
              <a:ext uri="{FF2B5EF4-FFF2-40B4-BE49-F238E27FC236}">
                <a16:creationId xmlns:a16="http://schemas.microsoft.com/office/drawing/2014/main" xmlns="" id="{AAE77CB1-A6DA-42F1-83E2-1D2BCB568020}"/>
              </a:ext>
            </a:extLst>
          </p:cNvPr>
          <p:cNvPicPr>
            <a:picLocks noChangeAspect="1"/>
          </p:cNvPicPr>
          <p:nvPr/>
        </p:nvPicPr>
        <p:blipFill>
          <a:blip r:embed="rId4" cstate="print"/>
          <a:stretch>
            <a:fillRect/>
          </a:stretch>
        </p:blipFill>
        <p:spPr>
          <a:xfrm>
            <a:off x="1685024" y="4292917"/>
            <a:ext cx="5119379" cy="863918"/>
          </a:xfrm>
          <a:prstGeom prst="rect">
            <a:avLst/>
          </a:prstGeom>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mc:Choice xmlns:p14="http://schemas.microsoft.com/office/powerpoint/2010/main" xmlns="" Requires="p14">
          <p:contentPart p14:bwMode="auto" r:id="rId5">
            <p14:nvContentPartPr>
              <p14:cNvPr id="6" name="Ink 5">
                <a:extLst>
                  <a:ext uri="{FF2B5EF4-FFF2-40B4-BE49-F238E27FC236}">
                    <a16:creationId xmlns:a16="http://schemas.microsoft.com/office/drawing/2014/main" id="{58A4A965-3BF7-4B01-A149-C253024BA2E7}"/>
                  </a:ext>
                </a:extLst>
              </p14:cNvPr>
              <p14:cNvContentPartPr/>
              <p14:nvPr/>
            </p14:nvContentPartPr>
            <p14:xfrm>
              <a:off x="5046480" y="1864080"/>
              <a:ext cx="2327040" cy="127080"/>
            </p14:xfrm>
          </p:contentPart>
        </mc:Choice>
        <mc:Fallback>
          <p:pic>
            <p:nvPicPr>
              <p:cNvPr id="6" name="Ink 5">
                <a:extLst>
                  <a:ext uri="{FF2B5EF4-FFF2-40B4-BE49-F238E27FC236}">
                    <a16:creationId xmlns:a16="http://schemas.microsoft.com/office/drawing/2014/main" xmlns="" xmlns:p14="http://schemas.microsoft.com/office/powerpoint/2010/main" id="{58A4A965-3BF7-4B01-A149-C253024BA2E7}"/>
                  </a:ext>
                </a:extLst>
              </p:cNvPr>
              <p:cNvPicPr/>
              <p:nvPr/>
            </p:nvPicPr>
            <p:blipFill>
              <a:blip r:embed="rId6" cstate="print"/>
              <a:stretch>
                <a:fillRect/>
              </a:stretch>
            </p:blipFill>
            <p:spPr>
              <a:xfrm>
                <a:off x="4668120" y="1488960"/>
                <a:ext cx="4025520" cy="1122120"/>
              </a:xfrm>
              <a:prstGeom prst="rect">
                <a:avLst/>
              </a:prstGeom>
            </p:spPr>
          </p:pic>
        </mc:Fallback>
      </mc:AlternateContent>
    </p:spTree>
    <p:extLst>
      <p:ext uri="{BB962C8B-B14F-4D97-AF65-F5344CB8AC3E}">
        <p14:creationId xmlns:p14="http://schemas.microsoft.com/office/powerpoint/2010/main" xmlns="" val="2164156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Pathloss-Free space (</a:t>
            </a:r>
            <a:r>
              <a:rPr lang="en-US" dirty="0" err="1">
                <a:solidFill>
                  <a:schemeClr val="accent1"/>
                </a:solidFill>
              </a:rPr>
              <a:t>friis</a:t>
            </a:r>
            <a:r>
              <a:rPr lang="en-US" dirty="0">
                <a:solidFill>
                  <a:schemeClr val="accent1"/>
                </a:solidFill>
              </a:rPr>
              <a:t> equation) </a:t>
            </a:r>
          </a:p>
          <a:p>
            <a:pPr algn="just"/>
            <a:r>
              <a:rPr lang="en-US" sz="2800" dirty="0"/>
              <a:t>Notes: Công </a:t>
            </a:r>
            <a:r>
              <a:rPr lang="en-US" sz="2800" dirty="0" err="1"/>
              <a:t>thức</a:t>
            </a:r>
            <a:r>
              <a:rPr lang="en-US" sz="2800" dirty="0"/>
              <a:t> </a:t>
            </a:r>
            <a:r>
              <a:rPr lang="en-US" sz="2800" dirty="0" err="1"/>
              <a:t>Friis</a:t>
            </a:r>
            <a:r>
              <a:rPr lang="en-US" sz="2800" dirty="0"/>
              <a:t> </a:t>
            </a:r>
            <a:r>
              <a:rPr lang="en-US" sz="2800" dirty="0" err="1"/>
              <a:t>chỉ</a:t>
            </a:r>
            <a:r>
              <a:rPr lang="en-US" sz="2800" dirty="0"/>
              <a:t> </a:t>
            </a:r>
            <a:r>
              <a:rPr lang="en-US" sz="2800" dirty="0" err="1"/>
              <a:t>hợp</a:t>
            </a:r>
            <a:r>
              <a:rPr lang="en-US" sz="2800" dirty="0"/>
              <a:t> </a:t>
            </a:r>
            <a:r>
              <a:rPr lang="en-US" sz="2800" dirty="0" err="1"/>
              <a:t>lý</a:t>
            </a:r>
            <a:r>
              <a:rPr lang="en-US" sz="2800" dirty="0"/>
              <a:t> </a:t>
            </a:r>
            <a:r>
              <a:rPr lang="en-US" sz="2800" dirty="0" err="1"/>
              <a:t>nếu</a:t>
            </a:r>
            <a:r>
              <a:rPr lang="en-US" sz="2800" dirty="0"/>
              <a:t> </a:t>
            </a:r>
            <a:r>
              <a:rPr lang="en-US" sz="2800" dirty="0" err="1"/>
              <a:t>điều</a:t>
            </a:r>
            <a:r>
              <a:rPr lang="en-US" sz="2800" dirty="0"/>
              <a:t> </a:t>
            </a:r>
            <a:r>
              <a:rPr lang="en-US" sz="2800" dirty="0" err="1"/>
              <a:t>kiện</a:t>
            </a:r>
            <a:r>
              <a:rPr lang="en-US" sz="2800" dirty="0"/>
              <a:t> </a:t>
            </a:r>
            <a:r>
              <a:rPr lang="en-US" sz="2800" dirty="0" err="1"/>
              <a:t>sau</a:t>
            </a:r>
            <a:r>
              <a:rPr lang="en-US" sz="2800" dirty="0"/>
              <a:t> đ</a:t>
            </a:r>
            <a:r>
              <a:rPr lang="vi-VN" sz="2800" dirty="0"/>
              <a:t>ược thỏa mãn</a:t>
            </a:r>
            <a:endParaRPr lang="en-US" sz="2800" dirty="0"/>
          </a:p>
          <a:p>
            <a:pPr algn="just"/>
            <a:endParaRPr lang="en-US" sz="2800" dirty="0"/>
          </a:p>
          <a:p>
            <a:pPr algn="just"/>
            <a:endParaRPr lang="en-US" sz="2800" dirty="0"/>
          </a:p>
          <a:p>
            <a:pPr algn="just"/>
            <a:r>
              <a:rPr lang="en-US" sz="2800" dirty="0"/>
              <a:t>Another representation of </a:t>
            </a:r>
            <a:r>
              <a:rPr lang="en-US" sz="2800" dirty="0" err="1"/>
              <a:t>Friis</a:t>
            </a:r>
            <a:r>
              <a:rPr lang="en-US" sz="2800" dirty="0"/>
              <a:t> equation</a:t>
            </a:r>
          </a:p>
          <a:p>
            <a:pPr algn="just"/>
            <a:endParaRPr lang="en-US" sz="2800" dirty="0"/>
          </a:p>
          <a:p>
            <a:pPr marL="0" indent="0" algn="just">
              <a:buNone/>
            </a:pPr>
            <a:endParaRPr lang="en-US" dirty="0">
              <a:solidFill>
                <a:schemeClr val="accent1"/>
              </a:solidFill>
            </a:endParaRP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75</a:t>
            </a:fld>
            <a:endParaRPr lang="en-US"/>
          </a:p>
        </p:txBody>
      </p:sp>
      <p:pic>
        <p:nvPicPr>
          <p:cNvPr id="6" name="Picture 5">
            <a:extLst>
              <a:ext uri="{FF2B5EF4-FFF2-40B4-BE49-F238E27FC236}">
                <a16:creationId xmlns:a16="http://schemas.microsoft.com/office/drawing/2014/main" xmlns="" id="{FD81EF7A-AB15-4C85-8F7D-05F899622988}"/>
              </a:ext>
            </a:extLst>
          </p:cNvPr>
          <p:cNvPicPr>
            <a:picLocks noChangeAspect="1"/>
          </p:cNvPicPr>
          <p:nvPr/>
        </p:nvPicPr>
        <p:blipFill>
          <a:blip r:embed="rId3" cstate="print"/>
          <a:stretch>
            <a:fillRect/>
          </a:stretch>
        </p:blipFill>
        <p:spPr>
          <a:xfrm>
            <a:off x="1708969" y="2954511"/>
            <a:ext cx="2619375" cy="742950"/>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xmlns="" id="{31DD4581-17FA-41D5-9C96-FD6EA1894D60}"/>
              </a:ext>
            </a:extLst>
          </p:cNvPr>
          <p:cNvPicPr>
            <a:picLocks noChangeAspect="1"/>
          </p:cNvPicPr>
          <p:nvPr/>
        </p:nvPicPr>
        <p:blipFill>
          <a:blip r:embed="rId4" cstate="print"/>
          <a:stretch>
            <a:fillRect/>
          </a:stretch>
        </p:blipFill>
        <p:spPr>
          <a:xfrm>
            <a:off x="1633948" y="4509120"/>
            <a:ext cx="6074291" cy="953841"/>
          </a:xfrm>
          <a:prstGeom prst="rect">
            <a:avLst/>
          </a:prstGeom>
        </p:spPr>
        <p:style>
          <a:lnRef idx="2">
            <a:schemeClr val="accent1"/>
          </a:lnRef>
          <a:fillRef idx="1">
            <a:schemeClr val="lt1"/>
          </a:fillRef>
          <a:effectRef idx="0">
            <a:schemeClr val="accent1"/>
          </a:effectRef>
          <a:fontRef idx="minor">
            <a:schemeClr val="dk1"/>
          </a:fontRef>
        </p:style>
      </p:pic>
      <p:sp>
        <p:nvSpPr>
          <p:cNvPr id="8" name="TextBox 7">
            <a:extLst>
              <a:ext uri="{FF2B5EF4-FFF2-40B4-BE49-F238E27FC236}">
                <a16:creationId xmlns:a16="http://schemas.microsoft.com/office/drawing/2014/main" xmlns="" id="{8147592A-59EC-4A2C-80A7-5847597B25CB}"/>
              </a:ext>
            </a:extLst>
          </p:cNvPr>
          <p:cNvSpPr txBox="1"/>
          <p:nvPr/>
        </p:nvSpPr>
        <p:spPr>
          <a:xfrm>
            <a:off x="5220072" y="2923789"/>
            <a:ext cx="3923928" cy="646331"/>
          </a:xfrm>
          <a:prstGeom prst="rect">
            <a:avLst/>
          </a:prstGeom>
          <a:noFill/>
        </p:spPr>
        <p:txBody>
          <a:bodyPr wrap="square" rtlCol="0">
            <a:spAutoFit/>
          </a:bodyPr>
          <a:lstStyle/>
          <a:p>
            <a:r>
              <a:rPr lang="vi-VN" b="1" i="1" dirty="0"/>
              <a:t>d</a:t>
            </a:r>
            <a:r>
              <a:rPr lang="vi-VN" b="1" i="1" baseline="-25000" dirty="0"/>
              <a:t>f</a:t>
            </a:r>
            <a:r>
              <a:rPr lang="vi-VN" b="1" i="1" dirty="0"/>
              <a:t> </a:t>
            </a:r>
            <a:r>
              <a:rPr lang="vi-VN" b="1" dirty="0"/>
              <a:t>: Far-filed distance</a:t>
            </a:r>
          </a:p>
          <a:p>
            <a:r>
              <a:rPr lang="vi-VN" b="1" dirty="0"/>
              <a:t>D: Largest dimension of antenna</a:t>
            </a:r>
          </a:p>
        </p:txBody>
      </p:sp>
      <mc:AlternateContent xmlns:mc="http://schemas.openxmlformats.org/markup-compatibility/2006">
        <mc:Choice xmlns:p14="http://schemas.microsoft.com/office/powerpoint/2010/main" xmlns="" Requires="p14">
          <p:contentPart p14:bwMode="auto" r:id="rId5">
            <p14:nvContentPartPr>
              <p14:cNvPr id="9" name="Ink 8">
                <a:extLst>
                  <a:ext uri="{FF2B5EF4-FFF2-40B4-BE49-F238E27FC236}">
                    <a16:creationId xmlns:a16="http://schemas.microsoft.com/office/drawing/2014/main" id="{559B8A73-F796-480D-A956-50709DBCC748}"/>
                  </a:ext>
                </a:extLst>
              </p14:cNvPr>
              <p14:cNvContentPartPr/>
              <p14:nvPr/>
            </p14:nvContentPartPr>
            <p14:xfrm>
              <a:off x="3786840" y="5290200"/>
              <a:ext cx="3696840" cy="135000"/>
            </p14:xfrm>
          </p:contentPart>
        </mc:Choice>
        <mc:Fallback>
          <p:pic>
            <p:nvPicPr>
              <p:cNvPr id="9" name="Ink 8">
                <a:extLst>
                  <a:ext uri="{FF2B5EF4-FFF2-40B4-BE49-F238E27FC236}">
                    <a16:creationId xmlns:a16="http://schemas.microsoft.com/office/drawing/2014/main" xmlns="" xmlns:p14="http://schemas.microsoft.com/office/powerpoint/2010/main" id="{559B8A73-F796-480D-A956-50709DBCC748}"/>
                  </a:ext>
                </a:extLst>
              </p:cNvPr>
              <p:cNvPicPr/>
              <p:nvPr/>
            </p:nvPicPr>
            <p:blipFill>
              <a:blip r:embed="rId6" cstate="print"/>
              <a:stretch>
                <a:fillRect/>
              </a:stretch>
            </p:blipFill>
            <p:spPr>
              <a:xfrm>
                <a:off x="794520" y="3151800"/>
                <a:ext cx="7702920" cy="3205800"/>
              </a:xfrm>
              <a:prstGeom prst="rect">
                <a:avLst/>
              </a:prstGeom>
            </p:spPr>
          </p:pic>
        </mc:Fallback>
      </mc:AlternateContent>
    </p:spTree>
    <p:extLst>
      <p:ext uri="{BB962C8B-B14F-4D97-AF65-F5344CB8AC3E}">
        <p14:creationId xmlns:p14="http://schemas.microsoft.com/office/powerpoint/2010/main" xmlns="" val="3993485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Pathloss-simplified pathloss model</a:t>
            </a:r>
          </a:p>
          <a:p>
            <a:pPr marL="0" indent="0" algn="just">
              <a:buNone/>
            </a:pPr>
            <a:endParaRPr lang="en-US" dirty="0">
              <a:solidFill>
                <a:schemeClr val="accent1"/>
              </a:solidFill>
            </a:endParaRP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76</a:t>
            </a:fld>
            <a:endParaRPr lang="en-US"/>
          </a:p>
        </p:txBody>
      </p:sp>
      <p:pic>
        <p:nvPicPr>
          <p:cNvPr id="6" name="Picture 5">
            <a:extLst>
              <a:ext uri="{FF2B5EF4-FFF2-40B4-BE49-F238E27FC236}">
                <a16:creationId xmlns:a16="http://schemas.microsoft.com/office/drawing/2014/main" xmlns="" id="{025D8B13-A798-45E1-A8E6-D7D4D5FCF0E3}"/>
              </a:ext>
            </a:extLst>
          </p:cNvPr>
          <p:cNvPicPr>
            <a:picLocks noChangeAspect="1"/>
          </p:cNvPicPr>
          <p:nvPr/>
        </p:nvPicPr>
        <p:blipFill>
          <a:blip r:embed="rId3" cstate="print"/>
          <a:stretch>
            <a:fillRect/>
          </a:stretch>
        </p:blipFill>
        <p:spPr>
          <a:xfrm>
            <a:off x="1720615" y="1970180"/>
            <a:ext cx="5131925" cy="1155985"/>
          </a:xfrm>
          <a:prstGeom prst="rect">
            <a:avLst/>
          </a:prstGeom>
        </p:spPr>
      </p:pic>
      <p:pic>
        <p:nvPicPr>
          <p:cNvPr id="9" name="Picture 8">
            <a:extLst>
              <a:ext uri="{FF2B5EF4-FFF2-40B4-BE49-F238E27FC236}">
                <a16:creationId xmlns:a16="http://schemas.microsoft.com/office/drawing/2014/main" xmlns="" id="{011466DA-4CF9-468A-B2CA-D1CF7A532D13}"/>
              </a:ext>
            </a:extLst>
          </p:cNvPr>
          <p:cNvPicPr>
            <a:picLocks noChangeAspect="1"/>
          </p:cNvPicPr>
          <p:nvPr/>
        </p:nvPicPr>
        <p:blipFill>
          <a:blip r:embed="rId4" cstate="print"/>
          <a:stretch>
            <a:fillRect/>
          </a:stretch>
        </p:blipFill>
        <p:spPr>
          <a:xfrm>
            <a:off x="1187624" y="3369831"/>
            <a:ext cx="6197909" cy="1934674"/>
          </a:xfrm>
          <a:prstGeom prst="rect">
            <a:avLst/>
          </a:prstGeom>
        </p:spPr>
      </p:pic>
    </p:spTree>
    <p:extLst>
      <p:ext uri="{BB962C8B-B14F-4D97-AF65-F5344CB8AC3E}">
        <p14:creationId xmlns:p14="http://schemas.microsoft.com/office/powerpoint/2010/main" xmlns="" val="192604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056B89-9B0C-45A7-AA3C-E97BCFC54774}"/>
              </a:ext>
            </a:extLst>
          </p:cNvPr>
          <p:cNvSpPr>
            <a:spLocks noGrp="1"/>
          </p:cNvSpPr>
          <p:nvPr>
            <p:ph type="title"/>
          </p:nvPr>
        </p:nvSpPr>
        <p:spPr/>
        <p:txBody>
          <a:bodyPr/>
          <a:lstStyle/>
          <a:p>
            <a:r>
              <a:rPr lang="vi-VN" dirty="0"/>
              <a:t>Ví dụ</a:t>
            </a:r>
          </a:p>
        </p:txBody>
      </p:sp>
      <p:sp>
        <p:nvSpPr>
          <p:cNvPr id="3" name="Content Placeholder 2">
            <a:extLst>
              <a:ext uri="{FF2B5EF4-FFF2-40B4-BE49-F238E27FC236}">
                <a16:creationId xmlns:a16="http://schemas.microsoft.com/office/drawing/2014/main" xmlns="" id="{36F6A574-DD2F-4F2A-B0B7-421D9252D9B1}"/>
              </a:ext>
            </a:extLst>
          </p:cNvPr>
          <p:cNvSpPr>
            <a:spLocks noGrp="1"/>
          </p:cNvSpPr>
          <p:nvPr>
            <p:ph idx="1"/>
          </p:nvPr>
        </p:nvSpPr>
        <p:spPr>
          <a:xfrm>
            <a:off x="457200" y="1417638"/>
            <a:ext cx="8229600" cy="4708525"/>
          </a:xfrm>
        </p:spPr>
        <p:txBody>
          <a:bodyPr>
            <a:normAutofit/>
          </a:bodyPr>
          <a:lstStyle/>
          <a:p>
            <a:pPr marL="0" indent="0">
              <a:buNone/>
            </a:pPr>
            <a:r>
              <a:rPr lang="vi-VN" sz="2400" dirty="0"/>
              <a:t>1 máy phát có công suất 50W, hoạt động tại tần số 900 MHz. Tính công suất thu theo dBm trong không gian tự do tại 100m, và 10 km tính từ antenna. Giả sử hệ sô tăng ích của antenna phát và nhận đều là 1 lần. </a:t>
            </a:r>
          </a:p>
          <a:p>
            <a:pPr marL="0" indent="0">
              <a:buNone/>
            </a:pPr>
            <a:endParaRPr lang="vi-VN" sz="2400" dirty="0"/>
          </a:p>
          <a:p>
            <a:pPr marL="0" indent="0">
              <a:buNone/>
            </a:pPr>
            <a:r>
              <a:rPr lang="vi-VN" sz="2400" dirty="0"/>
              <a:t>Đáp số:  -24.5 dBm, -64.5 dBm</a:t>
            </a:r>
          </a:p>
        </p:txBody>
      </p:sp>
      <p:sp>
        <p:nvSpPr>
          <p:cNvPr id="4" name="Footer Placeholder 3">
            <a:extLst>
              <a:ext uri="{FF2B5EF4-FFF2-40B4-BE49-F238E27FC236}">
                <a16:creationId xmlns:a16="http://schemas.microsoft.com/office/drawing/2014/main" xmlns="" id="{95CA0550-B140-4C72-8EF2-2825B7C1EE29}"/>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F115763C-4DD8-453B-ADB0-05A8590D1ACD}"/>
              </a:ext>
            </a:extLst>
          </p:cNvPr>
          <p:cNvSpPr>
            <a:spLocks noGrp="1"/>
          </p:cNvSpPr>
          <p:nvPr>
            <p:ph type="sldNum" sz="quarter" idx="12"/>
          </p:nvPr>
        </p:nvSpPr>
        <p:spPr/>
        <p:txBody>
          <a:bodyPr/>
          <a:lstStyle/>
          <a:p>
            <a:fld id="{3222BCFA-7D94-401A-AE6A-021CA7618D8F}" type="slidenum">
              <a:rPr lang="en-US" smtClean="0"/>
              <a:pPr/>
              <a:t>77</a:t>
            </a:fld>
            <a:endParaRPr lang="en-US"/>
          </a:p>
        </p:txBody>
      </p:sp>
      <mc:AlternateContent xmlns:mc="http://schemas.openxmlformats.org/markup-compatibility/2006">
        <mc:Choice xmlns:p14="http://schemas.microsoft.com/office/powerpoint/2010/main" xmlns="" Requires="p14">
          <p:contentPart p14:bwMode="auto" r:id="rId2">
            <p14:nvContentPartPr>
              <p14:cNvPr id="6" name="Ink 5">
                <a:extLst>
                  <a:ext uri="{FF2B5EF4-FFF2-40B4-BE49-F238E27FC236}">
                    <a16:creationId xmlns:a16="http://schemas.microsoft.com/office/drawing/2014/main" id="{85F4185B-011E-4A03-B122-785C9258B06C}"/>
                  </a:ext>
                </a:extLst>
              </p14:cNvPr>
              <p14:cNvContentPartPr/>
              <p14:nvPr/>
            </p14:nvContentPartPr>
            <p14:xfrm>
              <a:off x="1623600" y="2785680"/>
              <a:ext cx="7225560" cy="2865960"/>
            </p14:xfrm>
          </p:contentPart>
        </mc:Choice>
        <mc:Fallback>
          <p:pic>
            <p:nvPicPr>
              <p:cNvPr id="6" name="Ink 5">
                <a:extLst>
                  <a:ext uri="{FF2B5EF4-FFF2-40B4-BE49-F238E27FC236}">
                    <a16:creationId xmlns:a16="http://schemas.microsoft.com/office/drawing/2014/main" xmlns="" xmlns:p14="http://schemas.microsoft.com/office/powerpoint/2010/main" id="{85F4185B-011E-4A03-B122-785C9258B06C}"/>
                  </a:ext>
                </a:extLst>
              </p:cNvPr>
              <p:cNvPicPr/>
              <p:nvPr/>
            </p:nvPicPr>
            <p:blipFill>
              <a:blip r:embed="rId3" cstate="print"/>
              <a:stretch>
                <a:fillRect/>
              </a:stretch>
            </p:blipFill>
            <p:spPr>
              <a:xfrm>
                <a:off x="1614240" y="2776320"/>
                <a:ext cx="7244280" cy="2884680"/>
              </a:xfrm>
              <a:prstGeom prst="rect">
                <a:avLst/>
              </a:prstGeom>
            </p:spPr>
          </p:pic>
        </mc:Fallback>
      </mc:AlternateContent>
    </p:spTree>
    <p:extLst>
      <p:ext uri="{BB962C8B-B14F-4D97-AF65-F5344CB8AC3E}">
        <p14:creationId xmlns:p14="http://schemas.microsoft.com/office/powerpoint/2010/main" xmlns="" val="1074949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4330824" cy="5087590"/>
          </a:xfrm>
        </p:spPr>
        <p:txBody>
          <a:bodyPr/>
          <a:lstStyle/>
          <a:p>
            <a:pPr marL="0" indent="0" algn="just">
              <a:buNone/>
            </a:pPr>
            <a:r>
              <a:rPr lang="en-US" dirty="0">
                <a:solidFill>
                  <a:schemeClr val="accent1"/>
                </a:solidFill>
              </a:rPr>
              <a:t>1.1. </a:t>
            </a:r>
            <a:r>
              <a:rPr lang="en-US" dirty="0" err="1">
                <a:solidFill>
                  <a:schemeClr val="accent1"/>
                </a:solidFill>
              </a:rPr>
              <a:t>Pathloss:Two</a:t>
            </a:r>
            <a:r>
              <a:rPr lang="en-US" dirty="0">
                <a:solidFill>
                  <a:schemeClr val="accent1"/>
                </a:solidFill>
              </a:rPr>
              <a:t>-ray model</a:t>
            </a:r>
          </a:p>
          <a:p>
            <a:pPr marL="0" indent="0" algn="just"/>
            <a:r>
              <a:rPr lang="en-US" sz="2400" dirty="0"/>
              <a:t> More accurate than free space</a:t>
            </a:r>
          </a:p>
          <a:p>
            <a:pPr marL="0" indent="0" algn="just"/>
            <a:r>
              <a:rPr lang="en-US" sz="2400" dirty="0"/>
              <a:t> Distance over several kilometers</a:t>
            </a:r>
          </a:p>
          <a:p>
            <a:pPr marL="0" indent="0" algn="just"/>
            <a:r>
              <a:rPr lang="en-US" sz="2400" dirty="0"/>
              <a:t> BS antenna height exceeds 50 m</a:t>
            </a:r>
          </a:p>
          <a:p>
            <a:pPr marL="0" indent="0" algn="just"/>
            <a:r>
              <a:rPr lang="en-US" sz="2400" dirty="0"/>
              <a:t> </a:t>
            </a:r>
            <a:r>
              <a:rPr lang="en-US" sz="2400" dirty="0" err="1"/>
              <a:t>LoS</a:t>
            </a:r>
            <a:r>
              <a:rPr lang="en-US" sz="2400" dirty="0"/>
              <a:t> microcell in urban areas</a:t>
            </a:r>
          </a:p>
          <a:p>
            <a:pPr algn="just"/>
            <a:endParaRPr lang="en-US" sz="2400" dirty="0"/>
          </a:p>
          <a:p>
            <a:pPr algn="just"/>
            <a:endParaRPr lang="en-US" sz="2400" dirty="0"/>
          </a:p>
          <a:p>
            <a:pPr algn="just"/>
            <a:endParaRPr lang="en-US" sz="2400" dirty="0"/>
          </a:p>
          <a:p>
            <a:pPr algn="just"/>
            <a:endParaRPr lang="en-US" sz="2400" dirty="0"/>
          </a:p>
          <a:p>
            <a:pPr algn="just"/>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78</a:t>
            </a:fld>
            <a:endParaRPr lang="en-US"/>
          </a:p>
        </p:txBody>
      </p:sp>
      <p:pic>
        <p:nvPicPr>
          <p:cNvPr id="3074" name="Picture 2"/>
          <p:cNvPicPr>
            <a:picLocks noChangeAspect="1" noChangeArrowheads="1"/>
          </p:cNvPicPr>
          <p:nvPr/>
        </p:nvPicPr>
        <p:blipFill>
          <a:blip r:embed="rId3" cstate="print"/>
          <a:srcRect/>
          <a:stretch>
            <a:fillRect/>
          </a:stretch>
        </p:blipFill>
        <p:spPr bwMode="auto">
          <a:xfrm>
            <a:off x="4860032" y="2348880"/>
            <a:ext cx="4101341" cy="2520280"/>
          </a:xfrm>
          <a:prstGeom prst="rect">
            <a:avLst/>
          </a:prstGeom>
          <a:noFill/>
          <a:ln w="9525">
            <a:noFill/>
            <a:miter lim="800000"/>
            <a:headEnd/>
            <a:tailEnd/>
          </a:ln>
        </p:spPr>
      </p:pic>
    </p:spTree>
    <p:extLst>
      <p:ext uri="{BB962C8B-B14F-4D97-AF65-F5344CB8AC3E}">
        <p14:creationId xmlns:p14="http://schemas.microsoft.com/office/powerpoint/2010/main" xmlns="" val="82399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507288" cy="5087590"/>
          </a:xfrm>
        </p:spPr>
        <p:txBody>
          <a:bodyPr/>
          <a:lstStyle/>
          <a:p>
            <a:pPr marL="0" indent="0" algn="just">
              <a:buNone/>
            </a:pPr>
            <a:r>
              <a:rPr lang="en-US" dirty="0">
                <a:solidFill>
                  <a:schemeClr val="accent1"/>
                </a:solidFill>
              </a:rPr>
              <a:t>1.1. </a:t>
            </a:r>
            <a:r>
              <a:rPr lang="en-US" dirty="0" err="1">
                <a:solidFill>
                  <a:schemeClr val="accent1"/>
                </a:solidFill>
              </a:rPr>
              <a:t>Pathloss:Two</a:t>
            </a:r>
            <a:r>
              <a:rPr lang="en-US" dirty="0">
                <a:solidFill>
                  <a:schemeClr val="accent1"/>
                </a:solidFill>
              </a:rPr>
              <a:t>-ray model</a:t>
            </a:r>
          </a:p>
          <a:p>
            <a:pPr algn="just"/>
            <a:endParaRPr lang="en-US" sz="2400" dirty="0"/>
          </a:p>
          <a:p>
            <a:pPr algn="just"/>
            <a:endParaRPr lang="en-US" sz="2400" dirty="0"/>
          </a:p>
          <a:p>
            <a:pPr algn="just"/>
            <a:endParaRPr lang="en-US" sz="2400" dirty="0"/>
          </a:p>
          <a:p>
            <a:pPr algn="just"/>
            <a:endParaRPr lang="en-US" sz="2400" dirty="0"/>
          </a:p>
          <a:p>
            <a:pPr algn="just"/>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79</a:t>
            </a:fld>
            <a:endParaRPr lang="en-US"/>
          </a:p>
        </p:txBody>
      </p:sp>
      <p:pic>
        <p:nvPicPr>
          <p:cNvPr id="3075" name="Picture 3"/>
          <p:cNvPicPr>
            <a:picLocks noChangeAspect="1" noChangeArrowheads="1"/>
          </p:cNvPicPr>
          <p:nvPr/>
        </p:nvPicPr>
        <p:blipFill>
          <a:blip r:embed="rId3" cstate="print"/>
          <a:srcRect/>
          <a:stretch>
            <a:fillRect/>
          </a:stretch>
        </p:blipFill>
        <p:spPr bwMode="auto">
          <a:xfrm>
            <a:off x="179512" y="4293096"/>
            <a:ext cx="8734425" cy="6572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3076" name="Picture 4"/>
          <p:cNvPicPr>
            <a:picLocks noChangeAspect="1" noChangeArrowheads="1"/>
          </p:cNvPicPr>
          <p:nvPr/>
        </p:nvPicPr>
        <p:blipFill>
          <a:blip r:embed="rId4" cstate="print"/>
          <a:srcRect/>
          <a:stretch>
            <a:fillRect/>
          </a:stretch>
        </p:blipFill>
        <p:spPr bwMode="auto">
          <a:xfrm>
            <a:off x="3131840" y="2636912"/>
            <a:ext cx="2456743" cy="1008112"/>
          </a:xfrm>
          <a:prstGeom prst="rect">
            <a:avLst/>
          </a:prstGeom>
          <a:ln>
            <a:headEnd/>
            <a:tailEnd/>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8239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6"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rgbClr val="0070C0"/>
                </a:solidFill>
                <a:effectLst/>
                <a:uLnTx/>
                <a:uFillTx/>
                <a:latin typeface="+mn-lt"/>
                <a:ea typeface="+mn-ea"/>
                <a:cs typeface="+mn-cs"/>
              </a:rPr>
              <a:t>1. Lịch sử phát triển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pic>
        <p:nvPicPr>
          <p:cNvPr id="8194" name="Picture 2"/>
          <p:cNvPicPr>
            <a:picLocks noChangeAspect="1" noChangeArrowheads="1"/>
          </p:cNvPicPr>
          <p:nvPr/>
        </p:nvPicPr>
        <p:blipFill>
          <a:blip r:embed="rId2" cstate="print"/>
          <a:srcRect/>
          <a:stretch>
            <a:fillRect/>
          </a:stretch>
        </p:blipFill>
        <p:spPr bwMode="auto">
          <a:xfrm>
            <a:off x="467544" y="2204864"/>
            <a:ext cx="8363304" cy="3816424"/>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222BCFA-7D94-401A-AE6A-021CA7618D8F}" type="slidenum">
              <a:rPr lang="en-US" smtClean="0"/>
              <a:pPr/>
              <a:t>8</a:t>
            </a:fld>
            <a:endParaRPr lang="en-US"/>
          </a:p>
        </p:txBody>
      </p:sp>
      <p:sp>
        <p:nvSpPr>
          <p:cNvPr id="8" name="Footer Placeholder 7"/>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D7377E50-E3B7-4642-8AD2-B668EE906E44}"/>
                  </a:ext>
                </a:extLst>
              </p14:cNvPr>
              <p14:cNvContentPartPr/>
              <p14:nvPr/>
            </p14:nvContentPartPr>
            <p14:xfrm>
              <a:off x="229320" y="2330280"/>
              <a:ext cx="1420200" cy="777600"/>
            </p14:xfrm>
          </p:contentPart>
        </mc:Choice>
        <mc:Fallback>
          <p:pic>
            <p:nvPicPr>
              <p:cNvPr id="3" name="Ink 2">
                <a:extLst>
                  <a:ext uri="{FF2B5EF4-FFF2-40B4-BE49-F238E27FC236}">
                    <a16:creationId xmlns:a16="http://schemas.microsoft.com/office/drawing/2014/main" xmlns="" xmlns:p14="http://schemas.microsoft.com/office/powerpoint/2010/main" id="{D7377E50-E3B7-4642-8AD2-B668EE906E44}"/>
                  </a:ext>
                </a:extLst>
              </p:cNvPr>
              <p:cNvPicPr/>
              <p:nvPr/>
            </p:nvPicPr>
            <p:blipFill>
              <a:blip r:embed="rId4" cstate="print"/>
              <a:stretch>
                <a:fillRect/>
              </a:stretch>
            </p:blipFill>
            <p:spPr>
              <a:xfrm>
                <a:off x="219960" y="2320920"/>
                <a:ext cx="1438920" cy="7963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D1D243AC-E9B6-4D6C-B296-A8C3034EF9A4}"/>
                  </a:ext>
                </a:extLst>
              </p14:cNvPr>
              <p14:cNvContentPartPr/>
              <p14:nvPr/>
            </p14:nvContentPartPr>
            <p14:xfrm>
              <a:off x="900360" y="2927520"/>
              <a:ext cx="772920" cy="274680"/>
            </p14:xfrm>
          </p:contentPart>
        </mc:Choice>
        <mc:Fallback>
          <p:pic>
            <p:nvPicPr>
              <p:cNvPr id="4" name="Ink 3">
                <a:extLst>
                  <a:ext uri="{FF2B5EF4-FFF2-40B4-BE49-F238E27FC236}">
                    <a16:creationId xmlns:a16="http://schemas.microsoft.com/office/drawing/2014/main" xmlns="" xmlns:p14="http://schemas.microsoft.com/office/powerpoint/2010/main" id="{D1D243AC-E9B6-4D6C-B296-A8C3034EF9A4}"/>
                  </a:ext>
                </a:extLst>
              </p:cNvPr>
              <p:cNvPicPr/>
              <p:nvPr/>
            </p:nvPicPr>
            <p:blipFill>
              <a:blip r:embed="rId6" cstate="print"/>
              <a:stretch>
                <a:fillRect/>
              </a:stretch>
            </p:blipFill>
            <p:spPr>
              <a:xfrm>
                <a:off x="891000" y="2918160"/>
                <a:ext cx="791640" cy="29340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Pathloss-Empirical Okumura model</a:t>
            </a:r>
          </a:p>
          <a:p>
            <a:pPr algn="just"/>
            <a:r>
              <a:rPr lang="en-US" sz="2400" dirty="0"/>
              <a:t>Applicable for frequency range 150 MHz-1920 MHz (up to 3000 MHz), distance range 1 km-100 km, BS antenna height range 30 m-1000 m</a:t>
            </a:r>
          </a:p>
          <a:p>
            <a:pPr algn="just"/>
            <a:r>
              <a:rPr lang="en-US" sz="2400" dirty="0"/>
              <a:t>Used for urban and suburban areas</a:t>
            </a:r>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80</a:t>
            </a:fld>
            <a:endParaRPr lang="en-US"/>
          </a:p>
        </p:txBody>
      </p:sp>
      <p:pic>
        <p:nvPicPr>
          <p:cNvPr id="7" name="Picture 6">
            <a:extLst>
              <a:ext uri="{FF2B5EF4-FFF2-40B4-BE49-F238E27FC236}">
                <a16:creationId xmlns:a16="http://schemas.microsoft.com/office/drawing/2014/main" xmlns="" id="{270615CB-D5D5-4512-814E-AC9167A3366A}"/>
              </a:ext>
            </a:extLst>
          </p:cNvPr>
          <p:cNvPicPr>
            <a:picLocks noChangeAspect="1"/>
          </p:cNvPicPr>
          <p:nvPr/>
        </p:nvPicPr>
        <p:blipFill>
          <a:blip r:embed="rId3" cstate="print"/>
          <a:stretch>
            <a:fillRect/>
          </a:stretch>
        </p:blipFill>
        <p:spPr>
          <a:xfrm>
            <a:off x="990550" y="3787291"/>
            <a:ext cx="6936531" cy="497634"/>
          </a:xfrm>
          <a:prstGeom prst="rect">
            <a:avLst/>
          </a:prstGeom>
        </p:spPr>
        <p:style>
          <a:lnRef idx="2">
            <a:schemeClr val="accent1"/>
          </a:lnRef>
          <a:fillRef idx="1">
            <a:schemeClr val="lt1"/>
          </a:fillRef>
          <a:effectRef idx="0">
            <a:schemeClr val="accent1"/>
          </a:effectRef>
          <a:fontRef idx="minor">
            <a:schemeClr val="dk1"/>
          </a:fontRef>
        </p:style>
      </p:pic>
      <p:sp>
        <p:nvSpPr>
          <p:cNvPr id="8" name="TextBox 7">
            <a:extLst>
              <a:ext uri="{FF2B5EF4-FFF2-40B4-BE49-F238E27FC236}">
                <a16:creationId xmlns:a16="http://schemas.microsoft.com/office/drawing/2014/main" xmlns="" id="{A32AD290-8F49-4A9F-9A81-DBED57985AB5}"/>
              </a:ext>
            </a:extLst>
          </p:cNvPr>
          <p:cNvSpPr txBox="1"/>
          <p:nvPr/>
        </p:nvSpPr>
        <p:spPr>
          <a:xfrm>
            <a:off x="1907704" y="4540383"/>
            <a:ext cx="5832648" cy="1477328"/>
          </a:xfrm>
          <a:prstGeom prst="rect">
            <a:avLst/>
          </a:prstGeom>
          <a:noFill/>
        </p:spPr>
        <p:txBody>
          <a:bodyPr wrap="square" rtlCol="0">
            <a:spAutoFit/>
          </a:bodyPr>
          <a:lstStyle/>
          <a:p>
            <a:r>
              <a:rPr lang="en-US" b="1" i="1" dirty="0"/>
              <a:t>L</a:t>
            </a:r>
            <a:r>
              <a:rPr lang="en-US" b="1" i="1" baseline="-25000" dirty="0"/>
              <a:t>F</a:t>
            </a:r>
            <a:r>
              <a:rPr lang="en-US" b="1" dirty="0"/>
              <a:t> : free-space loss</a:t>
            </a:r>
          </a:p>
          <a:p>
            <a:r>
              <a:rPr lang="en-US" b="1" i="1" dirty="0"/>
              <a:t>A</a:t>
            </a:r>
            <a:r>
              <a:rPr lang="en-US" b="1" dirty="0"/>
              <a:t>: </a:t>
            </a:r>
            <a:r>
              <a:rPr lang="en-US" b="1" dirty="0" err="1"/>
              <a:t>Hằng</a:t>
            </a:r>
            <a:r>
              <a:rPr lang="en-US" b="1" dirty="0"/>
              <a:t> </a:t>
            </a:r>
            <a:r>
              <a:rPr lang="en-US" b="1" dirty="0" err="1"/>
              <a:t>số</a:t>
            </a:r>
            <a:r>
              <a:rPr lang="en-US" b="1" dirty="0"/>
              <a:t> </a:t>
            </a:r>
            <a:r>
              <a:rPr lang="en-US" b="1" dirty="0" err="1"/>
              <a:t>phụ</a:t>
            </a:r>
            <a:r>
              <a:rPr lang="en-US" b="1" dirty="0"/>
              <a:t> </a:t>
            </a:r>
            <a:r>
              <a:rPr lang="en-US" b="1" dirty="0" err="1"/>
              <a:t>thuộc</a:t>
            </a:r>
            <a:r>
              <a:rPr lang="en-US" b="1" dirty="0"/>
              <a:t> f, d</a:t>
            </a:r>
          </a:p>
          <a:p>
            <a:r>
              <a:rPr lang="en-US" b="1" i="1" dirty="0"/>
              <a:t>G( </a:t>
            </a:r>
            <a:r>
              <a:rPr lang="en-US" b="1" i="1" dirty="0" err="1"/>
              <a:t>h</a:t>
            </a:r>
            <a:r>
              <a:rPr lang="en-US" b="1" i="1" baseline="-25000" dirty="0" err="1"/>
              <a:t>te</a:t>
            </a:r>
            <a:r>
              <a:rPr lang="en-US" b="1" i="1" dirty="0"/>
              <a:t> ): </a:t>
            </a:r>
            <a:r>
              <a:rPr lang="en-US" b="1" dirty="0" err="1"/>
              <a:t>hệ</a:t>
            </a:r>
            <a:r>
              <a:rPr lang="en-US" b="1" dirty="0"/>
              <a:t> </a:t>
            </a:r>
            <a:r>
              <a:rPr lang="en-US" b="1" dirty="0" err="1"/>
              <a:t>số</a:t>
            </a:r>
            <a:r>
              <a:rPr lang="en-US" b="1" dirty="0"/>
              <a:t> </a:t>
            </a:r>
            <a:r>
              <a:rPr lang="en-US" b="1" dirty="0" err="1"/>
              <a:t>tăng</a:t>
            </a:r>
            <a:r>
              <a:rPr lang="en-US" b="1" dirty="0"/>
              <a:t> </a:t>
            </a:r>
            <a:r>
              <a:rPr lang="en-US" b="1" dirty="0" err="1"/>
              <a:t>ích</a:t>
            </a:r>
            <a:r>
              <a:rPr lang="en-US" b="1" dirty="0"/>
              <a:t> antenna </a:t>
            </a:r>
            <a:r>
              <a:rPr lang="en-US" b="1" dirty="0" err="1"/>
              <a:t>theo</a:t>
            </a:r>
            <a:r>
              <a:rPr lang="en-US" b="1" dirty="0"/>
              <a:t> </a:t>
            </a:r>
            <a:r>
              <a:rPr lang="en-US" b="1" dirty="0" err="1"/>
              <a:t>chiều</a:t>
            </a:r>
            <a:r>
              <a:rPr lang="en-US" b="1" dirty="0"/>
              <a:t> </a:t>
            </a:r>
            <a:r>
              <a:rPr lang="en-US" b="1" dirty="0" err="1"/>
              <a:t>cao</a:t>
            </a:r>
            <a:r>
              <a:rPr lang="en-US" b="1" dirty="0"/>
              <a:t> </a:t>
            </a:r>
            <a:r>
              <a:rPr lang="en-US" b="1" dirty="0" err="1"/>
              <a:t>tại</a:t>
            </a:r>
            <a:r>
              <a:rPr lang="en-US" b="1" dirty="0"/>
              <a:t> BS</a:t>
            </a:r>
          </a:p>
          <a:p>
            <a:r>
              <a:rPr lang="en-US" b="1" i="1" dirty="0"/>
              <a:t>G( </a:t>
            </a:r>
            <a:r>
              <a:rPr lang="en-US" b="1" i="1" dirty="0" err="1"/>
              <a:t>h</a:t>
            </a:r>
            <a:r>
              <a:rPr lang="en-US" b="1" i="1" baseline="-25000" dirty="0" err="1"/>
              <a:t>re</a:t>
            </a:r>
            <a:r>
              <a:rPr lang="en-US" b="1" i="1" dirty="0"/>
              <a:t> )</a:t>
            </a:r>
            <a:r>
              <a:rPr lang="en-US" b="1" dirty="0"/>
              <a:t>: </a:t>
            </a:r>
            <a:r>
              <a:rPr lang="en-US" b="1" dirty="0" err="1"/>
              <a:t>hệ</a:t>
            </a:r>
            <a:r>
              <a:rPr lang="en-US" b="1" dirty="0"/>
              <a:t> </a:t>
            </a:r>
            <a:r>
              <a:rPr lang="en-US" b="1" dirty="0" err="1"/>
              <a:t>số</a:t>
            </a:r>
            <a:r>
              <a:rPr lang="en-US" b="1" dirty="0"/>
              <a:t> </a:t>
            </a:r>
            <a:r>
              <a:rPr lang="en-US" b="1" dirty="0" err="1"/>
              <a:t>tăng</a:t>
            </a:r>
            <a:r>
              <a:rPr lang="en-US" b="1" dirty="0"/>
              <a:t> </a:t>
            </a:r>
            <a:r>
              <a:rPr lang="en-US" b="1" dirty="0" err="1"/>
              <a:t>ích</a:t>
            </a:r>
            <a:r>
              <a:rPr lang="en-US" b="1" dirty="0"/>
              <a:t> antenna </a:t>
            </a:r>
            <a:r>
              <a:rPr lang="en-US" b="1" dirty="0" err="1"/>
              <a:t>theo</a:t>
            </a:r>
            <a:r>
              <a:rPr lang="en-US" b="1" dirty="0"/>
              <a:t> </a:t>
            </a:r>
            <a:r>
              <a:rPr lang="en-US" b="1" dirty="0" err="1"/>
              <a:t>chiều</a:t>
            </a:r>
            <a:r>
              <a:rPr lang="en-US" b="1" dirty="0"/>
              <a:t> </a:t>
            </a:r>
            <a:r>
              <a:rPr lang="en-US" b="1" dirty="0" err="1"/>
              <a:t>cao</a:t>
            </a:r>
            <a:r>
              <a:rPr lang="en-US" b="1" dirty="0"/>
              <a:t> </a:t>
            </a:r>
            <a:r>
              <a:rPr lang="en-US" b="1" dirty="0" err="1"/>
              <a:t>tại</a:t>
            </a:r>
            <a:r>
              <a:rPr lang="en-US" b="1" dirty="0"/>
              <a:t> MU</a:t>
            </a:r>
          </a:p>
          <a:p>
            <a:r>
              <a:rPr lang="en-US" b="1" i="1" dirty="0"/>
              <a:t>G</a:t>
            </a:r>
            <a:r>
              <a:rPr lang="en-US" b="1" i="1" baseline="-25000" dirty="0"/>
              <a:t>AREA</a:t>
            </a:r>
            <a:r>
              <a:rPr lang="en-US" b="1" dirty="0"/>
              <a:t>: </a:t>
            </a:r>
            <a:r>
              <a:rPr lang="en-US" b="1" dirty="0" err="1"/>
              <a:t>hệ</a:t>
            </a:r>
            <a:r>
              <a:rPr lang="en-US" b="1" dirty="0"/>
              <a:t> </a:t>
            </a:r>
            <a:r>
              <a:rPr lang="en-US" b="1" dirty="0" err="1"/>
              <a:t>số</a:t>
            </a:r>
            <a:r>
              <a:rPr lang="en-US" b="1" dirty="0"/>
              <a:t> </a:t>
            </a:r>
            <a:r>
              <a:rPr lang="en-US" b="1" dirty="0" err="1"/>
              <a:t>phụ</a:t>
            </a:r>
            <a:r>
              <a:rPr lang="en-US" b="1" dirty="0"/>
              <a:t> </a:t>
            </a:r>
            <a:r>
              <a:rPr lang="en-US" b="1" dirty="0" err="1"/>
              <a:t>thuộc</a:t>
            </a:r>
            <a:r>
              <a:rPr lang="en-US" b="1" dirty="0"/>
              <a:t> </a:t>
            </a:r>
            <a:r>
              <a:rPr lang="en-US" b="1" dirty="0" err="1"/>
              <a:t>môi</a:t>
            </a:r>
            <a:r>
              <a:rPr lang="en-US" b="1" dirty="0"/>
              <a:t> tr</a:t>
            </a:r>
            <a:r>
              <a:rPr lang="vi-VN" b="1" dirty="0"/>
              <a:t>ư</a:t>
            </a:r>
            <a:r>
              <a:rPr lang="en-US" b="1" dirty="0" err="1"/>
              <a:t>ờng</a:t>
            </a:r>
            <a:r>
              <a:rPr lang="en-US" b="1" dirty="0"/>
              <a:t> </a:t>
            </a:r>
            <a:endParaRPr lang="vi-VN" b="1" dirty="0"/>
          </a:p>
        </p:txBody>
      </p:sp>
    </p:spTree>
    <p:extLst>
      <p:ext uri="{BB962C8B-B14F-4D97-AF65-F5344CB8AC3E}">
        <p14:creationId xmlns:p14="http://schemas.microsoft.com/office/powerpoint/2010/main" xmlns="" val="506063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Pathloss-Empirical Okumura model</a:t>
            </a:r>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81</a:t>
            </a:fld>
            <a:endParaRPr lang="en-US"/>
          </a:p>
        </p:txBody>
      </p:sp>
      <p:pic>
        <p:nvPicPr>
          <p:cNvPr id="6" name="Picture 5">
            <a:extLst>
              <a:ext uri="{FF2B5EF4-FFF2-40B4-BE49-F238E27FC236}">
                <a16:creationId xmlns:a16="http://schemas.microsoft.com/office/drawing/2014/main" xmlns="" id="{8C844AD5-9D3E-48A8-9019-E22B2AB9BC9F}"/>
              </a:ext>
            </a:extLst>
          </p:cNvPr>
          <p:cNvPicPr>
            <a:picLocks noChangeAspect="1"/>
          </p:cNvPicPr>
          <p:nvPr/>
        </p:nvPicPr>
        <p:blipFill>
          <a:blip r:embed="rId3" cstate="print"/>
          <a:stretch>
            <a:fillRect/>
          </a:stretch>
        </p:blipFill>
        <p:spPr>
          <a:xfrm>
            <a:off x="1448840" y="2314904"/>
            <a:ext cx="6246320" cy="2416832"/>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3280081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Pathloss-Empirical Okumura model</a:t>
            </a:r>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82</a:t>
            </a:fld>
            <a:endParaRPr lang="en-US"/>
          </a:p>
        </p:txBody>
      </p:sp>
      <p:pic>
        <p:nvPicPr>
          <p:cNvPr id="7" name="Picture 6">
            <a:extLst>
              <a:ext uri="{FF2B5EF4-FFF2-40B4-BE49-F238E27FC236}">
                <a16:creationId xmlns:a16="http://schemas.microsoft.com/office/drawing/2014/main" xmlns="" id="{8B792603-4525-4856-B6D2-2650E564AFDB}"/>
              </a:ext>
            </a:extLst>
          </p:cNvPr>
          <p:cNvPicPr>
            <a:picLocks noChangeAspect="1"/>
          </p:cNvPicPr>
          <p:nvPr/>
        </p:nvPicPr>
        <p:blipFill>
          <a:blip r:embed="rId3" cstate="print"/>
          <a:stretch>
            <a:fillRect/>
          </a:stretch>
        </p:blipFill>
        <p:spPr>
          <a:xfrm>
            <a:off x="2339752" y="1921723"/>
            <a:ext cx="3538065" cy="4221669"/>
          </a:xfrm>
          <a:prstGeom prst="rect">
            <a:avLst/>
          </a:prstGeom>
        </p:spPr>
      </p:pic>
    </p:spTree>
    <p:extLst>
      <p:ext uri="{BB962C8B-B14F-4D97-AF65-F5344CB8AC3E}">
        <p14:creationId xmlns:p14="http://schemas.microsoft.com/office/powerpoint/2010/main" xmlns="" val="714249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4857403"/>
          </a:xfrm>
        </p:spPr>
        <p:txBody>
          <a:bodyPr/>
          <a:lstStyle/>
          <a:p>
            <a:pPr marL="0" indent="0" algn="just">
              <a:buNone/>
            </a:pPr>
            <a:r>
              <a:rPr lang="en-US" dirty="0">
                <a:solidFill>
                  <a:schemeClr val="accent1"/>
                </a:solidFill>
              </a:rPr>
              <a:t>1.1. Pathloss-Empirical Okumura model</a:t>
            </a:r>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83</a:t>
            </a:fld>
            <a:endParaRPr lang="en-US"/>
          </a:p>
        </p:txBody>
      </p:sp>
      <p:pic>
        <p:nvPicPr>
          <p:cNvPr id="6" name="Picture 5">
            <a:extLst>
              <a:ext uri="{FF2B5EF4-FFF2-40B4-BE49-F238E27FC236}">
                <a16:creationId xmlns:a16="http://schemas.microsoft.com/office/drawing/2014/main" xmlns="" id="{7A2B35C1-F6BA-45AA-AC6B-E849A4676F46}"/>
              </a:ext>
            </a:extLst>
          </p:cNvPr>
          <p:cNvPicPr>
            <a:picLocks noChangeAspect="1"/>
          </p:cNvPicPr>
          <p:nvPr/>
        </p:nvPicPr>
        <p:blipFill>
          <a:blip r:embed="rId3" cstate="print"/>
          <a:stretch>
            <a:fillRect/>
          </a:stretch>
        </p:blipFill>
        <p:spPr>
          <a:xfrm>
            <a:off x="2493122" y="1913895"/>
            <a:ext cx="3793378" cy="4599085"/>
          </a:xfrm>
          <a:prstGeom prst="rect">
            <a:avLst/>
          </a:prstGeom>
        </p:spPr>
      </p:pic>
    </p:spTree>
    <p:extLst>
      <p:ext uri="{BB962C8B-B14F-4D97-AF65-F5344CB8AC3E}">
        <p14:creationId xmlns:p14="http://schemas.microsoft.com/office/powerpoint/2010/main" xmlns="" val="328149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2DE06-9AC6-4464-8D55-D585BB93C238}"/>
              </a:ext>
            </a:extLst>
          </p:cNvPr>
          <p:cNvSpPr>
            <a:spLocks noGrp="1"/>
          </p:cNvSpPr>
          <p:nvPr>
            <p:ph type="title"/>
          </p:nvPr>
        </p:nvSpPr>
        <p:spPr/>
        <p:txBody>
          <a:bodyPr/>
          <a:lstStyle/>
          <a:p>
            <a:r>
              <a:rPr lang="en-US" dirty="0" err="1"/>
              <a:t>Ví</a:t>
            </a:r>
            <a:r>
              <a:rPr lang="en-US" dirty="0"/>
              <a:t> </a:t>
            </a:r>
            <a:r>
              <a:rPr lang="en-US" dirty="0" err="1"/>
              <a:t>dụ</a:t>
            </a:r>
            <a:endParaRPr lang="vi-VN" dirty="0"/>
          </a:p>
        </p:txBody>
      </p:sp>
      <p:sp>
        <p:nvSpPr>
          <p:cNvPr id="3" name="Content Placeholder 2">
            <a:extLst>
              <a:ext uri="{FF2B5EF4-FFF2-40B4-BE49-F238E27FC236}">
                <a16:creationId xmlns:a16="http://schemas.microsoft.com/office/drawing/2014/main" xmlns="" id="{28AA66FF-60C0-41C1-BE8A-60B2D1AD5DA2}"/>
              </a:ext>
            </a:extLst>
          </p:cNvPr>
          <p:cNvSpPr>
            <a:spLocks noGrp="1"/>
          </p:cNvSpPr>
          <p:nvPr>
            <p:ph idx="1"/>
          </p:nvPr>
        </p:nvSpPr>
        <p:spPr>
          <a:xfrm>
            <a:off x="457200" y="1340768"/>
            <a:ext cx="8229600" cy="4785395"/>
          </a:xfrm>
        </p:spPr>
        <p:txBody>
          <a:bodyPr>
            <a:normAutofit/>
          </a:bodyPr>
          <a:lstStyle/>
          <a:p>
            <a:pPr algn="just"/>
            <a:r>
              <a:rPr lang="en-US" sz="2400" dirty="0" err="1"/>
              <a:t>Tìm</a:t>
            </a:r>
            <a:r>
              <a:rPr lang="en-US" sz="2400" dirty="0"/>
              <a:t> </a:t>
            </a:r>
            <a:r>
              <a:rPr lang="en-US" sz="2400" dirty="0" err="1"/>
              <a:t>pathloss</a:t>
            </a:r>
            <a:r>
              <a:rPr lang="en-US" sz="2400" dirty="0"/>
              <a:t> </a:t>
            </a:r>
            <a:r>
              <a:rPr lang="en-US" sz="2400" dirty="0" err="1"/>
              <a:t>sử</a:t>
            </a:r>
            <a:r>
              <a:rPr lang="en-US" sz="2400" dirty="0"/>
              <a:t> </a:t>
            </a:r>
            <a:r>
              <a:rPr lang="en-US" sz="2400" dirty="0" err="1"/>
              <a:t>dụng</a:t>
            </a:r>
            <a:r>
              <a:rPr lang="en-US" sz="2400" dirty="0"/>
              <a:t> </a:t>
            </a:r>
            <a:r>
              <a:rPr lang="en-US" sz="2400" dirty="0" err="1"/>
              <a:t>mô</a:t>
            </a:r>
            <a:r>
              <a:rPr lang="en-US" sz="2400" dirty="0"/>
              <a:t> </a:t>
            </a:r>
            <a:r>
              <a:rPr lang="en-US" sz="2400" dirty="0" err="1"/>
              <a:t>hình</a:t>
            </a:r>
            <a:r>
              <a:rPr lang="en-US" sz="2400" dirty="0"/>
              <a:t> Okumura </a:t>
            </a:r>
            <a:r>
              <a:rPr lang="en-US" sz="2400" dirty="0" err="1"/>
              <a:t>với</a:t>
            </a:r>
            <a:r>
              <a:rPr lang="en-US" sz="2400" dirty="0"/>
              <a:t> </a:t>
            </a:r>
            <a:r>
              <a:rPr lang="en-US" sz="2400" dirty="0" err="1"/>
              <a:t>các</a:t>
            </a:r>
            <a:r>
              <a:rPr lang="en-US" sz="2400" dirty="0"/>
              <a:t> </a:t>
            </a:r>
            <a:r>
              <a:rPr lang="en-US" sz="2400" dirty="0" err="1"/>
              <a:t>tham</a:t>
            </a:r>
            <a:r>
              <a:rPr lang="en-US" sz="2400" dirty="0"/>
              <a:t> </a:t>
            </a:r>
            <a:r>
              <a:rPr lang="en-US" sz="2400" dirty="0" err="1"/>
              <a:t>số</a:t>
            </a:r>
            <a:r>
              <a:rPr lang="en-US" sz="2400" dirty="0"/>
              <a:t> </a:t>
            </a:r>
            <a:r>
              <a:rPr lang="en-US" sz="2400" dirty="0" err="1"/>
              <a:t>sau</a:t>
            </a:r>
            <a:r>
              <a:rPr lang="en-US" sz="2400" dirty="0"/>
              <a:t>: d=50km, h_{</a:t>
            </a:r>
            <a:r>
              <a:rPr lang="en-US" sz="2400" dirty="0" err="1"/>
              <a:t>te</a:t>
            </a:r>
            <a:r>
              <a:rPr lang="en-US" sz="2400" dirty="0"/>
              <a:t>}=100m, h_{re}=10m </a:t>
            </a:r>
            <a:r>
              <a:rPr lang="en-US" sz="2400" dirty="0" err="1"/>
              <a:t>tại</a:t>
            </a:r>
            <a:r>
              <a:rPr lang="en-US" sz="2400" dirty="0"/>
              <a:t> </a:t>
            </a:r>
            <a:r>
              <a:rPr lang="en-US" sz="2400" dirty="0" err="1"/>
              <a:t>môi</a:t>
            </a:r>
            <a:r>
              <a:rPr lang="en-US" sz="2400" dirty="0"/>
              <a:t> </a:t>
            </a:r>
            <a:r>
              <a:rPr lang="en-US" sz="2400" dirty="0" err="1"/>
              <a:t>trường</a:t>
            </a:r>
            <a:r>
              <a:rPr lang="en-US" sz="2400" dirty="0"/>
              <a:t> </a:t>
            </a:r>
            <a:r>
              <a:rPr lang="en-US" sz="2400" dirty="0" err="1"/>
              <a:t>ngoại</a:t>
            </a:r>
            <a:r>
              <a:rPr lang="en-US" sz="2400" dirty="0"/>
              <a:t> ô. </a:t>
            </a:r>
            <a:r>
              <a:rPr lang="en-US" sz="2400" dirty="0" err="1"/>
              <a:t>Giả</a:t>
            </a:r>
            <a:r>
              <a:rPr lang="en-US" sz="2400" dirty="0"/>
              <a:t> </a:t>
            </a:r>
            <a:r>
              <a:rPr lang="en-US" sz="2400" dirty="0" err="1"/>
              <a:t>sử</a:t>
            </a:r>
            <a:r>
              <a:rPr lang="en-US" sz="2400" dirty="0"/>
              <a:t> EIRP </a:t>
            </a:r>
            <a:r>
              <a:rPr lang="en-US" sz="2400" dirty="0" err="1"/>
              <a:t>tại</a:t>
            </a:r>
            <a:r>
              <a:rPr lang="en-US" sz="2400" dirty="0"/>
              <a:t> BS </a:t>
            </a:r>
            <a:r>
              <a:rPr lang="en-US" sz="2400" dirty="0" err="1"/>
              <a:t>là</a:t>
            </a:r>
            <a:r>
              <a:rPr lang="en-US" sz="2400" dirty="0"/>
              <a:t> 1 kW </a:t>
            </a:r>
            <a:r>
              <a:rPr lang="en-US" sz="2400" dirty="0" err="1"/>
              <a:t>tại</a:t>
            </a:r>
            <a:r>
              <a:rPr lang="en-US" sz="2400" dirty="0"/>
              <a:t> </a:t>
            </a:r>
            <a:r>
              <a:rPr lang="en-US" sz="2400" dirty="0" err="1"/>
              <a:t>f_c</a:t>
            </a:r>
            <a:r>
              <a:rPr lang="en-US" sz="2400" dirty="0"/>
              <a:t>=900 MHz, </a:t>
            </a:r>
            <a:r>
              <a:rPr lang="en-US" sz="2400" dirty="0" err="1"/>
              <a:t>tìm</a:t>
            </a:r>
            <a:r>
              <a:rPr lang="en-US" sz="2400" dirty="0"/>
              <a:t> </a:t>
            </a:r>
            <a:r>
              <a:rPr lang="en-US" sz="2400" dirty="0" err="1"/>
              <a:t>công</a:t>
            </a:r>
            <a:r>
              <a:rPr lang="en-US" sz="2400" dirty="0"/>
              <a:t> </a:t>
            </a:r>
            <a:r>
              <a:rPr lang="en-US" sz="2400" dirty="0" err="1"/>
              <a:t>suất</a:t>
            </a:r>
            <a:r>
              <a:rPr lang="en-US" sz="2400" dirty="0"/>
              <a:t> </a:t>
            </a:r>
            <a:r>
              <a:rPr lang="en-US" sz="2400" dirty="0" err="1"/>
              <a:t>nhận</a:t>
            </a:r>
            <a:r>
              <a:rPr lang="en-US" sz="2400" dirty="0"/>
              <a:t> </a:t>
            </a:r>
            <a:r>
              <a:rPr lang="en-US" sz="2400" dirty="0" err="1"/>
              <a:t>biết</a:t>
            </a:r>
            <a:r>
              <a:rPr lang="en-US" sz="2400" dirty="0"/>
              <a:t> </a:t>
            </a:r>
            <a:r>
              <a:rPr lang="en-US" sz="2400" dirty="0" err="1"/>
              <a:t>hệ</a:t>
            </a:r>
            <a:r>
              <a:rPr lang="en-US" sz="2400" dirty="0"/>
              <a:t> </a:t>
            </a:r>
            <a:r>
              <a:rPr lang="en-US" sz="2400" dirty="0" err="1"/>
              <a:t>số</a:t>
            </a:r>
            <a:r>
              <a:rPr lang="en-US" sz="2400" dirty="0"/>
              <a:t> </a:t>
            </a:r>
            <a:r>
              <a:rPr lang="en-US" sz="2400" dirty="0" err="1"/>
              <a:t>tăng</a:t>
            </a:r>
            <a:r>
              <a:rPr lang="en-US" sz="2400" dirty="0"/>
              <a:t> </a:t>
            </a:r>
            <a:r>
              <a:rPr lang="en-US" sz="2400" dirty="0" err="1"/>
              <a:t>ích</a:t>
            </a:r>
            <a:r>
              <a:rPr lang="en-US" sz="2400" dirty="0"/>
              <a:t> </a:t>
            </a:r>
            <a:r>
              <a:rPr lang="en-US" sz="2400" dirty="0" err="1"/>
              <a:t>của</a:t>
            </a:r>
            <a:r>
              <a:rPr lang="en-US" sz="2400" dirty="0"/>
              <a:t> </a:t>
            </a:r>
            <a:r>
              <a:rPr lang="en-US" sz="2400" dirty="0" err="1"/>
              <a:t>anten</a:t>
            </a:r>
            <a:r>
              <a:rPr lang="en-US" sz="2400" dirty="0"/>
              <a:t> </a:t>
            </a:r>
            <a:r>
              <a:rPr lang="en-US" sz="2400" dirty="0" err="1"/>
              <a:t>nhận</a:t>
            </a:r>
            <a:r>
              <a:rPr lang="en-US" sz="2400" dirty="0"/>
              <a:t> </a:t>
            </a:r>
            <a:r>
              <a:rPr lang="en-US" sz="2400" dirty="0" err="1"/>
              <a:t>là</a:t>
            </a:r>
            <a:r>
              <a:rPr lang="en-US" sz="2400" dirty="0"/>
              <a:t> 1 </a:t>
            </a:r>
            <a:r>
              <a:rPr lang="en-US" sz="2400" dirty="0" err="1"/>
              <a:t>lần</a:t>
            </a:r>
            <a:r>
              <a:rPr lang="en-US" sz="2400" dirty="0"/>
              <a:t>.</a:t>
            </a:r>
            <a:endParaRPr lang="vi-VN" sz="2400" dirty="0"/>
          </a:p>
        </p:txBody>
      </p:sp>
      <p:sp>
        <p:nvSpPr>
          <p:cNvPr id="4" name="Footer Placeholder 3">
            <a:extLst>
              <a:ext uri="{FF2B5EF4-FFF2-40B4-BE49-F238E27FC236}">
                <a16:creationId xmlns:a16="http://schemas.microsoft.com/office/drawing/2014/main" xmlns="" id="{1FFA6C38-ABC6-46C1-A89C-9329FCE8E44E}"/>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C9BB9939-22F5-4709-952C-128CCE8BB9AB}"/>
              </a:ext>
            </a:extLst>
          </p:cNvPr>
          <p:cNvSpPr>
            <a:spLocks noGrp="1"/>
          </p:cNvSpPr>
          <p:nvPr>
            <p:ph type="sldNum" sz="quarter" idx="12"/>
          </p:nvPr>
        </p:nvSpPr>
        <p:spPr/>
        <p:txBody>
          <a:bodyPr/>
          <a:lstStyle/>
          <a:p>
            <a:fld id="{3222BCFA-7D94-401A-AE6A-021CA7618D8F}" type="slidenum">
              <a:rPr lang="en-US" smtClean="0"/>
              <a:pPr/>
              <a:t>84</a:t>
            </a:fld>
            <a:endParaRPr lang="en-US"/>
          </a:p>
        </p:txBody>
      </p:sp>
    </p:spTree>
    <p:extLst>
      <p:ext uri="{BB962C8B-B14F-4D97-AF65-F5344CB8AC3E}">
        <p14:creationId xmlns:p14="http://schemas.microsoft.com/office/powerpoint/2010/main" xmlns="" val="1938471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5087590"/>
          </a:xfrm>
        </p:spPr>
        <p:txBody>
          <a:bodyPr/>
          <a:lstStyle/>
          <a:p>
            <a:pPr marL="0" indent="0" algn="just">
              <a:buNone/>
            </a:pPr>
            <a:r>
              <a:rPr lang="en-US" dirty="0">
                <a:solidFill>
                  <a:schemeClr val="accent1"/>
                </a:solidFill>
              </a:rPr>
              <a:t>1.1. Pathloss-Empirical </a:t>
            </a:r>
            <a:r>
              <a:rPr lang="en-US" dirty="0" err="1">
                <a:solidFill>
                  <a:schemeClr val="accent1"/>
                </a:solidFill>
              </a:rPr>
              <a:t>Hata</a:t>
            </a:r>
            <a:r>
              <a:rPr lang="en-US" dirty="0">
                <a:solidFill>
                  <a:schemeClr val="accent1"/>
                </a:solidFill>
              </a:rPr>
              <a:t> model</a:t>
            </a:r>
          </a:p>
          <a:p>
            <a:pPr algn="just"/>
            <a:r>
              <a:rPr lang="en-US" sz="2400" dirty="0"/>
              <a:t>Applicable for frequency range 150 MHz-1500 MHz, antenna height at BS 30-200m, well suited for large-cell systems</a:t>
            </a:r>
          </a:p>
          <a:p>
            <a:pPr algn="just"/>
            <a:endParaRPr lang="en-US" sz="2400" dirty="0"/>
          </a:p>
          <a:p>
            <a:pPr algn="just"/>
            <a:endParaRPr lang="en-US" sz="2400" dirty="0"/>
          </a:p>
          <a:p>
            <a:pPr algn="just"/>
            <a:r>
              <a:rPr lang="en-US" sz="2400" dirty="0" err="1"/>
              <a:t>Với</a:t>
            </a:r>
            <a:r>
              <a:rPr lang="en-US" sz="2400" dirty="0"/>
              <a:t> </a:t>
            </a:r>
            <a:r>
              <a:rPr lang="en-US" sz="2400" dirty="0" err="1"/>
              <a:t>các</a:t>
            </a:r>
            <a:r>
              <a:rPr lang="en-US" sz="2400" dirty="0"/>
              <a:t> </a:t>
            </a:r>
            <a:r>
              <a:rPr lang="en-US" sz="2400" dirty="0" err="1"/>
              <a:t>vùng</a:t>
            </a:r>
            <a:r>
              <a:rPr lang="en-US" sz="2400" dirty="0"/>
              <a:t> </a:t>
            </a:r>
            <a:r>
              <a:rPr lang="en-US" sz="2400" dirty="0" err="1"/>
              <a:t>đô</a:t>
            </a:r>
            <a:r>
              <a:rPr lang="en-US" sz="2400" dirty="0"/>
              <a:t> </a:t>
            </a:r>
            <a:r>
              <a:rPr lang="en-US" sz="2400" dirty="0" err="1"/>
              <a:t>thị</a:t>
            </a:r>
            <a:r>
              <a:rPr lang="en-US" sz="2400" dirty="0"/>
              <a:t> </a:t>
            </a:r>
            <a:r>
              <a:rPr lang="en-US" sz="2400" dirty="0" err="1"/>
              <a:t>có</a:t>
            </a:r>
            <a:r>
              <a:rPr lang="en-US" sz="2400" dirty="0"/>
              <a:t> </a:t>
            </a:r>
            <a:r>
              <a:rPr lang="en-US" sz="2400" dirty="0" err="1"/>
              <a:t>kích</a:t>
            </a:r>
            <a:r>
              <a:rPr lang="en-US" sz="2400" dirty="0"/>
              <a:t> </a:t>
            </a:r>
            <a:r>
              <a:rPr lang="en-US" sz="2400" dirty="0" err="1"/>
              <a:t>thước</a:t>
            </a:r>
            <a:r>
              <a:rPr lang="en-US" sz="2400" dirty="0"/>
              <a:t> </a:t>
            </a:r>
            <a:r>
              <a:rPr lang="en-US" sz="2400" dirty="0" err="1"/>
              <a:t>nhỏ</a:t>
            </a:r>
            <a:r>
              <a:rPr lang="en-US" sz="2400" dirty="0"/>
              <a:t> </a:t>
            </a:r>
            <a:r>
              <a:rPr lang="en-US" sz="2400" dirty="0" err="1"/>
              <a:t>và</a:t>
            </a:r>
            <a:r>
              <a:rPr lang="en-US" sz="2400" dirty="0"/>
              <a:t> </a:t>
            </a:r>
            <a:r>
              <a:rPr lang="en-US" sz="2400" dirty="0" err="1"/>
              <a:t>vừa</a:t>
            </a:r>
            <a:endParaRPr lang="en-US" sz="2400" dirty="0"/>
          </a:p>
          <a:p>
            <a:pPr algn="just"/>
            <a:endParaRPr lang="en-US" sz="2400" dirty="0"/>
          </a:p>
          <a:p>
            <a:pPr algn="just"/>
            <a:endParaRPr lang="en-US" sz="2400" dirty="0"/>
          </a:p>
          <a:p>
            <a:pPr algn="just"/>
            <a:r>
              <a:rPr lang="en-US" sz="2400" dirty="0"/>
              <a:t>Thành </a:t>
            </a:r>
            <a:r>
              <a:rPr lang="en-US" sz="2400" dirty="0" err="1"/>
              <a:t>phố</a:t>
            </a:r>
            <a:r>
              <a:rPr lang="en-US" sz="2400" dirty="0"/>
              <a:t> </a:t>
            </a:r>
            <a:r>
              <a:rPr lang="en-US" sz="2400" dirty="0" err="1"/>
              <a:t>lớn</a:t>
            </a:r>
            <a:endParaRPr lang="en-US" sz="2400" dirty="0"/>
          </a:p>
          <a:p>
            <a:pPr algn="just"/>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86</a:t>
            </a:fld>
            <a:endParaRPr lang="en-US"/>
          </a:p>
        </p:txBody>
      </p:sp>
      <p:pic>
        <p:nvPicPr>
          <p:cNvPr id="6" name="Picture 5">
            <a:extLst>
              <a:ext uri="{FF2B5EF4-FFF2-40B4-BE49-F238E27FC236}">
                <a16:creationId xmlns:a16="http://schemas.microsoft.com/office/drawing/2014/main" xmlns="" id="{833793DD-12B5-494A-A3AF-C289585AC0F9}"/>
              </a:ext>
            </a:extLst>
          </p:cNvPr>
          <p:cNvPicPr>
            <a:picLocks noChangeAspect="1"/>
          </p:cNvPicPr>
          <p:nvPr/>
        </p:nvPicPr>
        <p:blipFill>
          <a:blip r:embed="rId3" cstate="print"/>
          <a:stretch>
            <a:fillRect/>
          </a:stretch>
        </p:blipFill>
        <p:spPr>
          <a:xfrm>
            <a:off x="1115616" y="3035857"/>
            <a:ext cx="7128792" cy="786285"/>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xmlns="" id="{EC907DD7-A1E8-4A97-98B2-18153C09D523}"/>
              </a:ext>
            </a:extLst>
          </p:cNvPr>
          <p:cNvPicPr>
            <a:picLocks noChangeAspect="1"/>
          </p:cNvPicPr>
          <p:nvPr/>
        </p:nvPicPr>
        <p:blipFill>
          <a:blip r:embed="rId4" cstate="print"/>
          <a:stretch>
            <a:fillRect/>
          </a:stretch>
        </p:blipFill>
        <p:spPr>
          <a:xfrm>
            <a:off x="1915773" y="4365104"/>
            <a:ext cx="5528478" cy="476606"/>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a:extLst>
              <a:ext uri="{FF2B5EF4-FFF2-40B4-BE49-F238E27FC236}">
                <a16:creationId xmlns:a16="http://schemas.microsoft.com/office/drawing/2014/main" xmlns="" id="{7D3006FD-ED47-4D35-AAA4-8F92B42AC37B}"/>
              </a:ext>
            </a:extLst>
          </p:cNvPr>
          <p:cNvPicPr>
            <a:picLocks noChangeAspect="1"/>
          </p:cNvPicPr>
          <p:nvPr/>
        </p:nvPicPr>
        <p:blipFill>
          <a:blip r:embed="rId5" cstate="print"/>
          <a:stretch>
            <a:fillRect/>
          </a:stretch>
        </p:blipFill>
        <p:spPr>
          <a:xfrm>
            <a:off x="2771800" y="5064399"/>
            <a:ext cx="6107079" cy="1049682"/>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82399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5087590"/>
          </a:xfrm>
        </p:spPr>
        <p:txBody>
          <a:bodyPr/>
          <a:lstStyle/>
          <a:p>
            <a:pPr marL="0" indent="0" algn="just">
              <a:buNone/>
            </a:pPr>
            <a:r>
              <a:rPr lang="en-US" dirty="0">
                <a:solidFill>
                  <a:schemeClr val="accent1"/>
                </a:solidFill>
              </a:rPr>
              <a:t>1.1. Pathloss-Empirical </a:t>
            </a:r>
            <a:r>
              <a:rPr lang="en-US" dirty="0" err="1">
                <a:solidFill>
                  <a:schemeClr val="accent1"/>
                </a:solidFill>
              </a:rPr>
              <a:t>Hata</a:t>
            </a:r>
            <a:r>
              <a:rPr lang="en-US" dirty="0">
                <a:solidFill>
                  <a:schemeClr val="accent1"/>
                </a:solidFill>
              </a:rPr>
              <a:t> model</a:t>
            </a:r>
          </a:p>
          <a:p>
            <a:pPr algn="just"/>
            <a:r>
              <a:rPr lang="en-US" sz="2400" dirty="0" err="1"/>
              <a:t>Với</a:t>
            </a:r>
            <a:r>
              <a:rPr lang="en-US" sz="2400" dirty="0"/>
              <a:t> </a:t>
            </a:r>
            <a:r>
              <a:rPr lang="en-US" sz="2400" dirty="0" err="1"/>
              <a:t>các</a:t>
            </a:r>
            <a:r>
              <a:rPr lang="en-US" sz="2400" dirty="0"/>
              <a:t> </a:t>
            </a:r>
            <a:r>
              <a:rPr lang="en-US" sz="2400" dirty="0" err="1"/>
              <a:t>vùng</a:t>
            </a:r>
            <a:r>
              <a:rPr lang="en-US" sz="2400" dirty="0"/>
              <a:t> </a:t>
            </a:r>
            <a:r>
              <a:rPr lang="en-US" sz="2400" dirty="0" err="1"/>
              <a:t>ngoại</a:t>
            </a:r>
            <a:r>
              <a:rPr lang="en-US" sz="2400" dirty="0"/>
              <a:t> ô (suburban)</a:t>
            </a:r>
          </a:p>
          <a:p>
            <a:pPr algn="just"/>
            <a:endParaRPr lang="en-US" sz="2400" dirty="0"/>
          </a:p>
          <a:p>
            <a:pPr algn="just"/>
            <a:endParaRPr lang="en-US" sz="2400" dirty="0"/>
          </a:p>
          <a:p>
            <a:pPr algn="just"/>
            <a:r>
              <a:rPr lang="en-US" sz="2400" dirty="0" err="1"/>
              <a:t>Với</a:t>
            </a:r>
            <a:r>
              <a:rPr lang="en-US" sz="2400" dirty="0"/>
              <a:t> </a:t>
            </a:r>
            <a:r>
              <a:rPr lang="en-US" sz="2400" dirty="0" err="1"/>
              <a:t>vùng</a:t>
            </a:r>
            <a:r>
              <a:rPr lang="en-US" sz="2400" dirty="0"/>
              <a:t> </a:t>
            </a:r>
            <a:r>
              <a:rPr lang="en-US" sz="2400" dirty="0" err="1"/>
              <a:t>nông</a:t>
            </a:r>
            <a:r>
              <a:rPr lang="en-US" sz="2400" dirty="0"/>
              <a:t> </a:t>
            </a:r>
            <a:r>
              <a:rPr lang="en-US" sz="2400" dirty="0" err="1"/>
              <a:t>thôn</a:t>
            </a:r>
            <a:r>
              <a:rPr lang="en-US" sz="2400" dirty="0"/>
              <a:t> (rural)</a:t>
            </a:r>
          </a:p>
          <a:p>
            <a:pPr algn="just"/>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87</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1331640" y="2420888"/>
            <a:ext cx="6496050" cy="57150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027" name="Picture 3"/>
          <p:cNvPicPr>
            <a:picLocks noChangeAspect="1" noChangeArrowheads="1"/>
          </p:cNvPicPr>
          <p:nvPr/>
        </p:nvPicPr>
        <p:blipFill>
          <a:blip r:embed="rId4" cstate="print"/>
          <a:srcRect/>
          <a:stretch>
            <a:fillRect/>
          </a:stretch>
        </p:blipFill>
        <p:spPr bwMode="auto">
          <a:xfrm>
            <a:off x="899592" y="3861048"/>
            <a:ext cx="7776864" cy="500852"/>
          </a:xfrm>
          <a:prstGeom prst="rect">
            <a:avLst/>
          </a:prstGeom>
          <a:ln>
            <a:headEnd/>
            <a:tailEnd/>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496088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003232" cy="5087590"/>
          </a:xfrm>
        </p:spPr>
        <p:txBody>
          <a:bodyPr/>
          <a:lstStyle/>
          <a:p>
            <a:pPr marL="0" indent="0" algn="just">
              <a:buNone/>
            </a:pPr>
            <a:r>
              <a:rPr lang="en-US" dirty="0">
                <a:solidFill>
                  <a:schemeClr val="accent1"/>
                </a:solidFill>
              </a:rPr>
              <a:t>1.1. </a:t>
            </a:r>
            <a:r>
              <a:rPr lang="en-US" dirty="0" err="1">
                <a:solidFill>
                  <a:schemeClr val="accent1"/>
                </a:solidFill>
              </a:rPr>
              <a:t>Pathloss</a:t>
            </a:r>
            <a:r>
              <a:rPr lang="en-US" dirty="0">
                <a:solidFill>
                  <a:schemeClr val="accent1"/>
                </a:solidFill>
              </a:rPr>
              <a:t>-Empirical COST-231 model</a:t>
            </a:r>
          </a:p>
          <a:p>
            <a:pPr algn="just"/>
            <a:r>
              <a:rPr lang="en-US" sz="2400" dirty="0"/>
              <a:t>Extended </a:t>
            </a:r>
            <a:r>
              <a:rPr lang="en-US" sz="2400" dirty="0" err="1"/>
              <a:t>Hata</a:t>
            </a:r>
            <a:r>
              <a:rPr lang="en-US" sz="2400" dirty="0"/>
              <a:t> model, and is restricted to following range  of parameters</a:t>
            </a:r>
          </a:p>
          <a:p>
            <a:pPr algn="just"/>
            <a:endParaRPr lang="en-US" sz="2400" dirty="0"/>
          </a:p>
          <a:p>
            <a:pPr algn="just"/>
            <a:endParaRPr lang="en-US" sz="2400" dirty="0"/>
          </a:p>
          <a:p>
            <a:pPr algn="just"/>
            <a:endParaRPr lang="en-US" sz="2400" dirty="0"/>
          </a:p>
          <a:p>
            <a:pPr algn="just"/>
            <a:endParaRPr lang="en-US" sz="2400" dirty="0"/>
          </a:p>
          <a:p>
            <a:pPr algn="just"/>
            <a:endParaRPr lang="vi-VN" sz="2400"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88</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827584" y="4149080"/>
            <a:ext cx="7553325" cy="89535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2051" name="Picture 3"/>
          <p:cNvPicPr>
            <a:picLocks noChangeAspect="1" noChangeArrowheads="1"/>
          </p:cNvPicPr>
          <p:nvPr/>
        </p:nvPicPr>
        <p:blipFill>
          <a:blip r:embed="rId4" cstate="print"/>
          <a:srcRect/>
          <a:stretch>
            <a:fillRect/>
          </a:stretch>
        </p:blipFill>
        <p:spPr bwMode="auto">
          <a:xfrm>
            <a:off x="2339752" y="2564904"/>
            <a:ext cx="3752417" cy="144016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1979712" y="5229200"/>
            <a:ext cx="6048672" cy="722459"/>
          </a:xfrm>
          <a:prstGeom prst="rect">
            <a:avLst/>
          </a:prstGeom>
          <a:noFill/>
          <a:ln w="9525">
            <a:noFill/>
            <a:miter lim="800000"/>
            <a:headEnd/>
            <a:tailEnd/>
          </a:ln>
        </p:spPr>
      </p:pic>
    </p:spTree>
    <p:extLst>
      <p:ext uri="{BB962C8B-B14F-4D97-AF65-F5344CB8AC3E}">
        <p14:creationId xmlns:p14="http://schemas.microsoft.com/office/powerpoint/2010/main" xmlns="" val="82399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r>
              <a:rPr lang="en-US" dirty="0" err="1"/>
              <a:t>Ví</a:t>
            </a:r>
            <a:r>
              <a:rPr lang="en-US" dirty="0"/>
              <a:t> </a:t>
            </a:r>
            <a:r>
              <a:rPr lang="en-US" dirty="0" err="1"/>
              <a:t>dụ</a:t>
            </a:r>
            <a:endParaRPr lang="en-US" dirty="0"/>
          </a:p>
        </p:txBody>
      </p:sp>
      <p:sp>
        <p:nvSpPr>
          <p:cNvPr id="3" name="Content Placeholder 2"/>
          <p:cNvSpPr>
            <a:spLocks noGrp="1"/>
          </p:cNvSpPr>
          <p:nvPr>
            <p:ph idx="1"/>
          </p:nvPr>
        </p:nvSpPr>
        <p:spPr>
          <a:xfrm>
            <a:off x="457200" y="1268760"/>
            <a:ext cx="8229600" cy="4857403"/>
          </a:xfrm>
        </p:spPr>
        <p:txBody>
          <a:bodyPr>
            <a:normAutofit/>
          </a:bodyPr>
          <a:lstStyle/>
          <a:p>
            <a:pPr marL="0" indent="0" algn="just">
              <a:buNone/>
            </a:pPr>
            <a:r>
              <a:rPr lang="en-US" sz="2400" dirty="0" err="1"/>
              <a:t>Nếu</a:t>
            </a:r>
            <a:r>
              <a:rPr lang="en-US" sz="2400" dirty="0"/>
              <a:t> </a:t>
            </a:r>
            <a:r>
              <a:rPr lang="en-US" sz="2400" dirty="0" err="1"/>
              <a:t>công</a:t>
            </a:r>
            <a:r>
              <a:rPr lang="en-US" sz="2400" dirty="0"/>
              <a:t> </a:t>
            </a:r>
            <a:r>
              <a:rPr lang="en-US" sz="2400" dirty="0" err="1"/>
              <a:t>suất</a:t>
            </a:r>
            <a:r>
              <a:rPr lang="en-US" sz="2400" dirty="0"/>
              <a:t> </a:t>
            </a:r>
            <a:r>
              <a:rPr lang="en-US" sz="2400" dirty="0" err="1"/>
              <a:t>nhận</a:t>
            </a:r>
            <a:r>
              <a:rPr lang="en-US" sz="2400" dirty="0"/>
              <a:t> </a:t>
            </a:r>
            <a:r>
              <a:rPr lang="en-US" sz="2400" dirty="0" err="1"/>
              <a:t>tại</a:t>
            </a:r>
            <a:r>
              <a:rPr lang="en-US" sz="2400" dirty="0"/>
              <a:t> 1 </a:t>
            </a:r>
            <a:r>
              <a:rPr lang="en-US" sz="2400" dirty="0" err="1"/>
              <a:t>khoảng</a:t>
            </a:r>
            <a:r>
              <a:rPr lang="en-US" sz="2400" dirty="0"/>
              <a:t> </a:t>
            </a:r>
            <a:r>
              <a:rPr lang="en-US" sz="2400" dirty="0" err="1"/>
              <a:t>cách</a:t>
            </a:r>
            <a:r>
              <a:rPr lang="en-US" sz="2400" dirty="0"/>
              <a:t> </a:t>
            </a:r>
            <a:r>
              <a:rPr lang="en-US" sz="2400" dirty="0" err="1"/>
              <a:t>tham</a:t>
            </a:r>
            <a:r>
              <a:rPr lang="en-US" sz="2400" dirty="0"/>
              <a:t> </a:t>
            </a:r>
            <a:r>
              <a:rPr lang="en-US" sz="2400" dirty="0" err="1"/>
              <a:t>chiếu</a:t>
            </a:r>
            <a:r>
              <a:rPr lang="en-US" sz="2400" dirty="0"/>
              <a:t> d_0=1k </a:t>
            </a:r>
            <a:r>
              <a:rPr lang="en-US" sz="2400" dirty="0" err="1"/>
              <a:t>là</a:t>
            </a:r>
            <a:r>
              <a:rPr lang="en-US" sz="2400" dirty="0"/>
              <a:t> 1 microwatt, </a:t>
            </a:r>
            <a:r>
              <a:rPr lang="en-US" sz="2400" dirty="0" err="1"/>
              <a:t>tìm</a:t>
            </a:r>
            <a:r>
              <a:rPr lang="en-US" sz="2400" dirty="0"/>
              <a:t> </a:t>
            </a:r>
            <a:r>
              <a:rPr lang="en-US" sz="2400" dirty="0" err="1"/>
              <a:t>công</a:t>
            </a:r>
            <a:r>
              <a:rPr lang="en-US" sz="2400" dirty="0"/>
              <a:t> </a:t>
            </a:r>
            <a:r>
              <a:rPr lang="en-US" sz="2400" dirty="0" err="1"/>
              <a:t>suất</a:t>
            </a:r>
            <a:r>
              <a:rPr lang="en-US" sz="2400" dirty="0"/>
              <a:t> </a:t>
            </a:r>
            <a:r>
              <a:rPr lang="en-US" sz="2400" dirty="0" err="1"/>
              <a:t>nhận</a:t>
            </a:r>
            <a:r>
              <a:rPr lang="en-US" sz="2400" dirty="0"/>
              <a:t> </a:t>
            </a:r>
            <a:r>
              <a:rPr lang="en-US" sz="2400" dirty="0" err="1"/>
              <a:t>tại</a:t>
            </a:r>
            <a:r>
              <a:rPr lang="en-US" sz="2400" dirty="0"/>
              <a:t> </a:t>
            </a:r>
            <a:r>
              <a:rPr lang="en-US" sz="2400" dirty="0" err="1"/>
              <a:t>các</a:t>
            </a:r>
            <a:r>
              <a:rPr lang="en-US" sz="2400" dirty="0"/>
              <a:t> </a:t>
            </a:r>
            <a:r>
              <a:rPr lang="en-US" sz="2400" dirty="0" err="1"/>
              <a:t>khoảng</a:t>
            </a:r>
            <a:r>
              <a:rPr lang="en-US" sz="2400" dirty="0"/>
              <a:t> </a:t>
            </a:r>
            <a:r>
              <a:rPr lang="en-US" sz="2400" dirty="0" err="1"/>
              <a:t>cách</a:t>
            </a:r>
            <a:r>
              <a:rPr lang="en-US" sz="2400" dirty="0"/>
              <a:t> 2 km, 5km, 10km </a:t>
            </a:r>
            <a:r>
              <a:rPr lang="en-US" sz="2400" dirty="0" err="1"/>
              <a:t>từ</a:t>
            </a:r>
            <a:r>
              <a:rPr lang="en-US" sz="2400" dirty="0"/>
              <a:t> </a:t>
            </a:r>
            <a:r>
              <a:rPr lang="en-US" sz="2400" dirty="0" err="1"/>
              <a:t>cùng</a:t>
            </a:r>
            <a:r>
              <a:rPr lang="en-US" sz="2400" dirty="0"/>
              <a:t> </a:t>
            </a:r>
            <a:r>
              <a:rPr lang="en-US" sz="2400" dirty="0" err="1"/>
              <a:t>nguồn</a:t>
            </a:r>
            <a:r>
              <a:rPr lang="en-US" sz="2400" dirty="0"/>
              <a:t> </a:t>
            </a:r>
            <a:r>
              <a:rPr lang="en-US" sz="2400" dirty="0" err="1"/>
              <a:t>phát</a:t>
            </a:r>
            <a:r>
              <a:rPr lang="en-US" sz="2400" dirty="0"/>
              <a:t> </a:t>
            </a:r>
            <a:r>
              <a:rPr lang="en-US" sz="2400" dirty="0" err="1"/>
              <a:t>cho</a:t>
            </a:r>
            <a:r>
              <a:rPr lang="en-US" sz="2400" dirty="0"/>
              <a:t> </a:t>
            </a:r>
            <a:r>
              <a:rPr lang="en-US" sz="2400" dirty="0" err="1"/>
              <a:t>các</a:t>
            </a:r>
            <a:r>
              <a:rPr lang="en-US" sz="2400" dirty="0"/>
              <a:t> </a:t>
            </a:r>
            <a:r>
              <a:rPr lang="en-US" sz="2400" dirty="0" err="1"/>
              <a:t>trường</a:t>
            </a:r>
            <a:r>
              <a:rPr lang="en-US" sz="2400" dirty="0"/>
              <a:t> </a:t>
            </a:r>
            <a:r>
              <a:rPr lang="en-US" sz="2400" dirty="0" err="1"/>
              <a:t>hợp</a:t>
            </a:r>
            <a:r>
              <a:rPr lang="en-US" sz="2400" dirty="0"/>
              <a:t> </a:t>
            </a:r>
            <a:r>
              <a:rPr lang="en-US" sz="2400" dirty="0" err="1"/>
              <a:t>sau</a:t>
            </a:r>
            <a:endParaRPr lang="en-US" sz="2400" dirty="0"/>
          </a:p>
          <a:p>
            <a:pPr marL="514350" indent="-514350" algn="just">
              <a:buFont typeface="+mj-lt"/>
              <a:buAutoNum type="alphaLcParenR"/>
            </a:pPr>
            <a:r>
              <a:rPr lang="en-US" sz="2400" dirty="0"/>
              <a:t>Free space</a:t>
            </a:r>
          </a:p>
          <a:p>
            <a:pPr marL="514350" indent="-514350" algn="just">
              <a:buFont typeface="+mj-lt"/>
              <a:buAutoNum type="alphaLcParenR"/>
            </a:pPr>
            <a:r>
              <a:rPr lang="en-US" sz="2400" dirty="0"/>
              <a:t>n=3</a:t>
            </a:r>
          </a:p>
          <a:p>
            <a:pPr marL="514350" indent="-514350" algn="just">
              <a:buFont typeface="+mj-lt"/>
              <a:buAutoNum type="alphaLcParenR"/>
            </a:pPr>
            <a:r>
              <a:rPr lang="en-US" sz="2400" dirty="0"/>
              <a:t>Extended </a:t>
            </a:r>
            <a:r>
              <a:rPr lang="en-US" sz="2400" dirty="0" err="1"/>
              <a:t>Hata</a:t>
            </a:r>
            <a:r>
              <a:rPr lang="en-US" sz="2400" dirty="0"/>
              <a:t> model for a large city </a:t>
            </a:r>
          </a:p>
          <a:p>
            <a:pPr marL="514350" indent="-514350" algn="just">
              <a:buNone/>
            </a:pPr>
            <a:r>
              <a:rPr lang="en-US" sz="2400" dirty="0" err="1"/>
              <a:t>Biết</a:t>
            </a:r>
            <a:r>
              <a:rPr lang="en-US" sz="2400" dirty="0"/>
              <a:t> f=1800 MHz, </a:t>
            </a:r>
            <a:r>
              <a:rPr lang="en-US" sz="2400" dirty="0" err="1"/>
              <a:t>h_t</a:t>
            </a:r>
            <a:r>
              <a:rPr lang="en-US" sz="2400" dirty="0"/>
              <a:t>=40m, </a:t>
            </a:r>
            <a:r>
              <a:rPr lang="en-US" sz="2400" dirty="0" err="1"/>
              <a:t>h_r</a:t>
            </a:r>
            <a:r>
              <a:rPr lang="en-US" sz="2400" dirty="0"/>
              <a:t>=3m, </a:t>
            </a:r>
            <a:r>
              <a:rPr lang="en-US" sz="2400" dirty="0" err="1"/>
              <a:t>G_t</a:t>
            </a:r>
            <a:r>
              <a:rPr lang="en-US" sz="2400" dirty="0"/>
              <a:t>=</a:t>
            </a:r>
            <a:r>
              <a:rPr lang="en-US" sz="2400" dirty="0" err="1"/>
              <a:t>G_r</a:t>
            </a:r>
            <a:r>
              <a:rPr lang="en-US" sz="2400" dirty="0"/>
              <a:t>=0dB</a:t>
            </a:r>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467544" y="2204864"/>
            <a:ext cx="8229600" cy="3744427"/>
          </a:xfrm>
          <a:prstGeom prst="rect">
            <a:avLst/>
          </a:prstGeom>
          <a:noFill/>
          <a:ln w="9525">
            <a:noFill/>
            <a:miter lim="800000"/>
            <a:headEnd/>
            <a:tailEnd/>
          </a:ln>
        </p:spPr>
      </p:pic>
      <p:sp>
        <p:nvSpPr>
          <p:cNvPr id="6" name="Title 1"/>
          <p:cNvSpPr>
            <a:spLocks noGrp="1"/>
          </p:cNvSpPr>
          <p:nvPr>
            <p:ph type="title"/>
          </p:nvPr>
        </p:nvSpPr>
        <p:spPr>
          <a:xfrm>
            <a:off x="457200" y="274638"/>
            <a:ext cx="8229600" cy="1143000"/>
          </a:xfrm>
        </p:spPr>
        <p:txBody>
          <a:bodyPr/>
          <a:lstStyle/>
          <a:p>
            <a:r>
              <a:rPr lang="en-US" dirty="0">
                <a:solidFill>
                  <a:srgbClr val="FF0000"/>
                </a:solidFill>
              </a:rPr>
              <a:t>I.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về</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p>
        </p:txBody>
      </p:sp>
      <p:sp>
        <p:nvSpPr>
          <p:cNvPr id="7" name="Content Placeholder 2"/>
          <p:cNvSpPr txBox="1">
            <a:spLocks/>
          </p:cNvSpPr>
          <p:nvPr/>
        </p:nvSpPr>
        <p:spPr>
          <a:xfrm>
            <a:off x="457200" y="1340768"/>
            <a:ext cx="8229600" cy="478539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70C0"/>
                </a:solidFill>
                <a:effectLst/>
                <a:uLnTx/>
                <a:uFillTx/>
                <a:latin typeface="+mn-lt"/>
                <a:ea typeface="+mn-ea"/>
                <a:cs typeface="+mn-cs"/>
              </a:rPr>
              <a:t>1. </a:t>
            </a:r>
            <a:r>
              <a:rPr kumimoji="0" lang="en-US" sz="3200" b="0" i="0" u="none" strike="noStrike" kern="1200" cap="none" spc="0" normalizeH="0" baseline="0" noProof="0" dirty="0" err="1">
                <a:ln>
                  <a:noFill/>
                </a:ln>
                <a:solidFill>
                  <a:srgbClr val="0070C0"/>
                </a:solidFill>
                <a:effectLst/>
                <a:uLnTx/>
                <a:uFillTx/>
                <a:latin typeface="+mn-lt"/>
                <a:ea typeface="+mn-ea"/>
                <a:cs typeface="+mn-cs"/>
              </a:rPr>
              <a:t>Lịch</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sử</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phát</a:t>
            </a:r>
            <a:r>
              <a:rPr kumimoji="0" lang="en-US" sz="3200" b="0" i="0" u="none" strike="noStrike" kern="1200" cap="none" spc="0" normalizeH="0" baseline="0" noProof="0" dirty="0">
                <a:ln>
                  <a:noFill/>
                </a:ln>
                <a:solidFill>
                  <a:srgbClr val="0070C0"/>
                </a:solidFill>
                <a:effectLst/>
                <a:uLnTx/>
                <a:uFillTx/>
                <a:latin typeface="+mn-lt"/>
                <a:ea typeface="+mn-ea"/>
                <a:cs typeface="+mn-cs"/>
              </a:rPr>
              <a:t> </a:t>
            </a:r>
            <a:r>
              <a:rPr kumimoji="0" lang="en-US" sz="3200" b="0" i="0" u="none" strike="noStrike" kern="1200" cap="none" spc="0" normalizeH="0" baseline="0" noProof="0" dirty="0" err="1">
                <a:ln>
                  <a:noFill/>
                </a:ln>
                <a:solidFill>
                  <a:srgbClr val="0070C0"/>
                </a:solidFill>
                <a:effectLst/>
                <a:uLnTx/>
                <a:uFillTx/>
                <a:latin typeface="+mn-lt"/>
                <a:ea typeface="+mn-ea"/>
                <a:cs typeface="+mn-cs"/>
              </a:rPr>
              <a:t>triển</a:t>
            </a: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8" name="Slide Number Placeholder 7"/>
          <p:cNvSpPr>
            <a:spLocks noGrp="1"/>
          </p:cNvSpPr>
          <p:nvPr>
            <p:ph type="sldNum" sz="quarter" idx="12"/>
          </p:nvPr>
        </p:nvSpPr>
        <p:spPr/>
        <p:txBody>
          <a:bodyPr/>
          <a:lstStyle/>
          <a:p>
            <a:fld id="{3222BCFA-7D94-401A-AE6A-021CA7618D8F}" type="slidenum">
              <a:rPr lang="en-US" smtClean="0"/>
              <a:pPr/>
              <a:t>9</a:t>
            </a:fld>
            <a:endParaRPr lang="en-US"/>
          </a:p>
        </p:txBody>
      </p:sp>
      <p:sp>
        <p:nvSpPr>
          <p:cNvPr id="9" name="Footer Placeholder 8"/>
          <p:cNvSpPr>
            <a:spLocks noGrp="1"/>
          </p:cNvSpPr>
          <p:nvPr>
            <p:ph type="ftr" sz="quarter" idx="11"/>
          </p:nvPr>
        </p:nvSpPr>
        <p:spPr/>
        <p:txBody>
          <a:bodyPr/>
          <a:lstStyle/>
          <a:p>
            <a:r>
              <a:rPr lang="en-US"/>
              <a:t>Chuyen T. Nguyen 2018.12</a:t>
            </a:r>
          </a:p>
        </p:txBody>
      </p:sp>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A7A45D88-0B09-4E6A-9F51-92408F04F53A}"/>
                  </a:ext>
                </a:extLst>
              </p14:cNvPr>
              <p14:cNvContentPartPr/>
              <p14:nvPr/>
            </p14:nvContentPartPr>
            <p14:xfrm>
              <a:off x="668160" y="2440440"/>
              <a:ext cx="5884200" cy="2817360"/>
            </p14:xfrm>
          </p:contentPart>
        </mc:Choice>
        <mc:Fallback>
          <p:pic>
            <p:nvPicPr>
              <p:cNvPr id="2" name="Ink 1">
                <a:extLst>
                  <a:ext uri="{FF2B5EF4-FFF2-40B4-BE49-F238E27FC236}">
                    <a16:creationId xmlns:a16="http://schemas.microsoft.com/office/drawing/2014/main" xmlns="" xmlns:p14="http://schemas.microsoft.com/office/powerpoint/2010/main" id="{A7A45D88-0B09-4E6A-9F51-92408F04F53A}"/>
                  </a:ext>
                </a:extLst>
              </p:cNvPr>
              <p:cNvPicPr/>
              <p:nvPr/>
            </p:nvPicPr>
            <p:blipFill>
              <a:blip r:embed="rId4" cstate="print"/>
              <a:stretch>
                <a:fillRect/>
              </a:stretch>
            </p:blipFill>
            <p:spPr>
              <a:xfrm>
                <a:off x="658800" y="2431080"/>
                <a:ext cx="5902920" cy="2836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3" name="Ink 2">
                <a:extLst>
                  <a:ext uri="{FF2B5EF4-FFF2-40B4-BE49-F238E27FC236}">
                    <a16:creationId xmlns:a16="http://schemas.microsoft.com/office/drawing/2014/main" id="{ADCE6518-39FB-451E-BE56-E5F9FD6736A7}"/>
                  </a:ext>
                </a:extLst>
              </p14:cNvPr>
              <p14:cNvContentPartPr/>
              <p14:nvPr/>
            </p14:nvContentPartPr>
            <p14:xfrm>
              <a:off x="2279520" y="5547600"/>
              <a:ext cx="1068480" cy="388800"/>
            </p14:xfrm>
          </p:contentPart>
        </mc:Choice>
        <mc:Fallback>
          <p:pic>
            <p:nvPicPr>
              <p:cNvPr id="3" name="Ink 2">
                <a:extLst>
                  <a:ext uri="{FF2B5EF4-FFF2-40B4-BE49-F238E27FC236}">
                    <a16:creationId xmlns:a16="http://schemas.microsoft.com/office/drawing/2014/main" xmlns="" xmlns:p14="http://schemas.microsoft.com/office/powerpoint/2010/main" id="{ADCE6518-39FB-451E-BE56-E5F9FD6736A7}"/>
                  </a:ext>
                </a:extLst>
              </p:cNvPr>
              <p:cNvPicPr/>
              <p:nvPr/>
            </p:nvPicPr>
            <p:blipFill>
              <a:blip r:embed="rId6" cstate="print"/>
              <a:stretch>
                <a:fillRect/>
              </a:stretch>
            </p:blipFill>
            <p:spPr>
              <a:xfrm>
                <a:off x="2270160" y="5538240"/>
                <a:ext cx="1087200" cy="40752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457200" indent="-457200" algn="just">
              <a:buFont typeface="+mj-lt"/>
              <a:buAutoNum type="alphaLcParenR"/>
            </a:pPr>
            <a:r>
              <a:rPr lang="en-US" sz="2400" dirty="0"/>
              <a:t>Pr(2)=-36 </a:t>
            </a:r>
            <a:r>
              <a:rPr lang="en-US" sz="2400" dirty="0" err="1"/>
              <a:t>dBm</a:t>
            </a:r>
            <a:r>
              <a:rPr lang="en-US" sz="2400" dirty="0"/>
              <a:t>, Pr(5)=-44 </a:t>
            </a:r>
            <a:r>
              <a:rPr lang="en-US" sz="2400" dirty="0" err="1"/>
              <a:t>dBm</a:t>
            </a:r>
            <a:r>
              <a:rPr lang="en-US" sz="2400" dirty="0"/>
              <a:t>, Pr(10)=-50 </a:t>
            </a:r>
            <a:r>
              <a:rPr lang="en-US" sz="2400" dirty="0" err="1"/>
              <a:t>dBm</a:t>
            </a:r>
            <a:endParaRPr lang="en-US" sz="2400" dirty="0"/>
          </a:p>
          <a:p>
            <a:pPr marL="457200" indent="-457200" algn="just">
              <a:buFont typeface="+mj-lt"/>
              <a:buAutoNum type="alphaLcParenR"/>
            </a:pPr>
            <a:r>
              <a:rPr lang="en-US" sz="2400" dirty="0"/>
              <a:t>Pr(2)=-39 </a:t>
            </a:r>
            <a:r>
              <a:rPr lang="en-US" sz="2400" dirty="0" err="1"/>
              <a:t>dBm</a:t>
            </a:r>
            <a:r>
              <a:rPr lang="en-US" sz="2400" dirty="0"/>
              <a:t>, Pr(5)=-51 </a:t>
            </a:r>
            <a:r>
              <a:rPr lang="en-US" sz="2400" dirty="0" err="1"/>
              <a:t>dBm</a:t>
            </a:r>
            <a:r>
              <a:rPr lang="en-US" sz="2400" dirty="0"/>
              <a:t>, Pr(10)=-60 </a:t>
            </a:r>
            <a:r>
              <a:rPr lang="en-US" sz="2400" dirty="0" err="1"/>
              <a:t>dBm</a:t>
            </a:r>
            <a:endParaRPr lang="en-US" sz="2400" dirty="0"/>
          </a:p>
          <a:p>
            <a:pPr marL="457200" indent="-457200" algn="just">
              <a:buFont typeface="+mj-lt"/>
              <a:buAutoNum type="alphaLcParenR"/>
            </a:pPr>
            <a:r>
              <a:rPr lang="en-US" sz="2400" dirty="0"/>
              <a:t>C_M=3 dB, a(</a:t>
            </a:r>
            <a:r>
              <a:rPr lang="en-US" sz="2400" dirty="0" err="1"/>
              <a:t>h_r</a:t>
            </a:r>
            <a:r>
              <a:rPr lang="en-US" sz="2400" dirty="0"/>
              <a:t>)=2.69 dB, L(2)=145.18 dB, Pr(2)=-40.38 </a:t>
            </a:r>
            <a:r>
              <a:rPr lang="en-US" sz="2400" dirty="0" err="1"/>
              <a:t>dBm</a:t>
            </a:r>
            <a:r>
              <a:rPr lang="en-US" sz="2400" dirty="0"/>
              <a:t>, Pr(5)=-54.07 </a:t>
            </a:r>
            <a:r>
              <a:rPr lang="en-US" sz="2400" dirty="0" err="1"/>
              <a:t>dBm</a:t>
            </a:r>
            <a:r>
              <a:rPr lang="en-US" sz="2400" dirty="0"/>
              <a:t>, Pr(10)=-64.4 </a:t>
            </a:r>
            <a:r>
              <a:rPr lang="en-US" sz="2400" dirty="0" err="1"/>
              <a:t>dBm</a:t>
            </a:r>
            <a:r>
              <a:rPr lang="en-US" sz="2400" dirty="0"/>
              <a:t>, </a:t>
            </a:r>
          </a:p>
          <a:p>
            <a:pPr marL="457200" indent="-457200" algn="just">
              <a:buNone/>
            </a:pPr>
            <a:r>
              <a:rPr lang="en-US" sz="2400" dirty="0"/>
              <a:t> </a:t>
            </a:r>
          </a:p>
          <a:p>
            <a:pPr marL="457200" indent="-457200" algn="just">
              <a:buFont typeface="+mj-lt"/>
              <a:buAutoNum type="alphaLcParenR"/>
            </a:pPr>
            <a:endParaRPr lang="en-US" sz="2400" dirty="0"/>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3898776" cy="4857403"/>
          </a:xfrm>
        </p:spPr>
        <p:txBody>
          <a:bodyPr/>
          <a:lstStyle/>
          <a:p>
            <a:pPr marL="0" indent="0" algn="just">
              <a:buNone/>
            </a:pPr>
            <a:r>
              <a:rPr lang="en-US" sz="2800" dirty="0">
                <a:solidFill>
                  <a:schemeClr val="accent1"/>
                </a:solidFill>
              </a:rPr>
              <a:t>1.2. Shadowing</a:t>
            </a:r>
          </a:p>
          <a:p>
            <a:pPr marL="0" indent="0" algn="just"/>
            <a:r>
              <a:rPr lang="en-US" sz="2400" dirty="0"/>
              <a:t> Additional attenuation caused by obstacles (large objects such as buildings and hills) btw </a:t>
            </a:r>
            <a:r>
              <a:rPr lang="en-US" sz="2400" dirty="0" err="1"/>
              <a:t>Tx</a:t>
            </a:r>
            <a:r>
              <a:rPr lang="en-US" sz="2400" dirty="0"/>
              <a:t> and Rx</a:t>
            </a:r>
          </a:p>
          <a:p>
            <a:pPr marL="0" indent="0" algn="just"/>
            <a:r>
              <a:rPr lang="en-US" sz="2400" dirty="0"/>
              <a:t> Random variation of the RX power at a distance</a:t>
            </a:r>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92</a:t>
            </a:fld>
            <a:endParaRPr lang="en-US"/>
          </a:p>
        </p:txBody>
      </p:sp>
      <p:pic>
        <p:nvPicPr>
          <p:cNvPr id="4098" name="Picture 2"/>
          <p:cNvPicPr>
            <a:picLocks noChangeAspect="1" noChangeArrowheads="1"/>
          </p:cNvPicPr>
          <p:nvPr/>
        </p:nvPicPr>
        <p:blipFill>
          <a:blip r:embed="rId3" cstate="print"/>
          <a:srcRect/>
          <a:stretch>
            <a:fillRect/>
          </a:stretch>
        </p:blipFill>
        <p:spPr bwMode="auto">
          <a:xfrm>
            <a:off x="4355976" y="1412776"/>
            <a:ext cx="4320480" cy="4769471"/>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827584" y="4221088"/>
            <a:ext cx="2933700" cy="1343025"/>
          </a:xfrm>
          <a:prstGeom prst="rect">
            <a:avLst/>
          </a:prstGeom>
          <a:ln>
            <a:headEnd/>
            <a:tailEnd/>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4210659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8DF2C-F1D8-4E4B-9480-5588ACB40BB5}"/>
              </a:ext>
            </a:extLst>
          </p:cNvPr>
          <p:cNvSpPr>
            <a:spLocks noGrp="1"/>
          </p:cNvSpPr>
          <p:nvPr>
            <p:ph type="title"/>
          </p:nvPr>
        </p:nvSpPr>
        <p:spPr/>
        <p:txBody>
          <a:bodyPr>
            <a:normAutofit/>
          </a:bodyPr>
          <a:lstStyle/>
          <a:p>
            <a:r>
              <a:rPr lang="en-US" dirty="0">
                <a:solidFill>
                  <a:srgbClr val="FF0000"/>
                </a:solidFill>
              </a:rPr>
              <a:t>Large-scale propagation effects</a:t>
            </a:r>
          </a:p>
        </p:txBody>
      </p:sp>
      <p:sp>
        <p:nvSpPr>
          <p:cNvPr id="3" name="Content Placeholder 2">
            <a:extLst>
              <a:ext uri="{FF2B5EF4-FFF2-40B4-BE49-F238E27FC236}">
                <a16:creationId xmlns:a16="http://schemas.microsoft.com/office/drawing/2014/main" xmlns="" id="{9F950937-DCA1-4160-9937-AED0B1DAA945}"/>
              </a:ext>
            </a:extLst>
          </p:cNvPr>
          <p:cNvSpPr>
            <a:spLocks noGrp="1"/>
          </p:cNvSpPr>
          <p:nvPr>
            <p:ph idx="1"/>
          </p:nvPr>
        </p:nvSpPr>
        <p:spPr>
          <a:xfrm>
            <a:off x="457200" y="1268760"/>
            <a:ext cx="8147248" cy="4857403"/>
          </a:xfrm>
        </p:spPr>
        <p:txBody>
          <a:bodyPr/>
          <a:lstStyle/>
          <a:p>
            <a:pPr marL="0" indent="0" algn="just">
              <a:buNone/>
            </a:pPr>
            <a:r>
              <a:rPr lang="en-US" sz="2800" dirty="0">
                <a:solidFill>
                  <a:schemeClr val="accent1"/>
                </a:solidFill>
              </a:rPr>
              <a:t>1.2. (Log-normal) Shadowing</a:t>
            </a:r>
          </a:p>
          <a:p>
            <a:pPr marL="0" indent="0" algn="just"/>
            <a:r>
              <a:rPr lang="en-US" sz="2400" dirty="0" smtClean="0"/>
              <a:t> </a:t>
            </a:r>
            <a:r>
              <a:rPr lang="en-US" sz="2400" dirty="0" err="1"/>
              <a:t>Pathloss</a:t>
            </a:r>
            <a:endParaRPr lang="en-US" sz="2400" dirty="0"/>
          </a:p>
          <a:p>
            <a:endParaRPr lang="vi-VN" dirty="0"/>
          </a:p>
        </p:txBody>
      </p:sp>
      <p:sp>
        <p:nvSpPr>
          <p:cNvPr id="4" name="Footer Placeholder 3">
            <a:extLst>
              <a:ext uri="{FF2B5EF4-FFF2-40B4-BE49-F238E27FC236}">
                <a16:creationId xmlns:a16="http://schemas.microsoft.com/office/drawing/2014/main" xmlns="" id="{763B3817-176C-496E-9037-580B9CD79408}"/>
              </a:ext>
            </a:extLst>
          </p:cNvPr>
          <p:cNvSpPr>
            <a:spLocks noGrp="1"/>
          </p:cNvSpPr>
          <p:nvPr>
            <p:ph type="ftr" sz="quarter" idx="11"/>
          </p:nvPr>
        </p:nvSpPr>
        <p:spPr/>
        <p:txBody>
          <a:bodyPr/>
          <a:lstStyle/>
          <a:p>
            <a:r>
              <a:rPr lang="en-US"/>
              <a:t>Chuyen T. Nguyen 2018.12</a:t>
            </a:r>
          </a:p>
        </p:txBody>
      </p:sp>
      <p:sp>
        <p:nvSpPr>
          <p:cNvPr id="5" name="Slide Number Placeholder 4">
            <a:extLst>
              <a:ext uri="{FF2B5EF4-FFF2-40B4-BE49-F238E27FC236}">
                <a16:creationId xmlns:a16="http://schemas.microsoft.com/office/drawing/2014/main" xmlns="" id="{3C97ECE1-F7AB-4372-8152-B7C82F91BA9A}"/>
              </a:ext>
            </a:extLst>
          </p:cNvPr>
          <p:cNvSpPr>
            <a:spLocks noGrp="1"/>
          </p:cNvSpPr>
          <p:nvPr>
            <p:ph type="sldNum" sz="quarter" idx="12"/>
          </p:nvPr>
        </p:nvSpPr>
        <p:spPr/>
        <p:txBody>
          <a:bodyPr/>
          <a:lstStyle/>
          <a:p>
            <a:fld id="{3222BCFA-7D94-401A-AE6A-021CA7618D8F}" type="slidenum">
              <a:rPr lang="en-US" smtClean="0"/>
              <a:pPr/>
              <a:t>93</a:t>
            </a:fld>
            <a:endParaRPr lang="en-US"/>
          </a:p>
        </p:txBody>
      </p:sp>
      <p:pic>
        <p:nvPicPr>
          <p:cNvPr id="5125" name="Picture 5"/>
          <p:cNvPicPr>
            <a:picLocks noChangeAspect="1" noChangeArrowheads="1"/>
          </p:cNvPicPr>
          <p:nvPr/>
        </p:nvPicPr>
        <p:blipFill>
          <a:blip r:embed="rId3" cstate="print"/>
          <a:srcRect/>
          <a:stretch>
            <a:fillRect/>
          </a:stretch>
        </p:blipFill>
        <p:spPr bwMode="auto">
          <a:xfrm>
            <a:off x="971600" y="2564904"/>
            <a:ext cx="7128792" cy="666479"/>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5126" name="Picture 6"/>
          <p:cNvPicPr>
            <a:picLocks noChangeAspect="1" noChangeArrowheads="1"/>
          </p:cNvPicPr>
          <p:nvPr/>
        </p:nvPicPr>
        <p:blipFill>
          <a:blip r:embed="rId4" cstate="print"/>
          <a:srcRect/>
          <a:stretch>
            <a:fillRect/>
          </a:stretch>
        </p:blipFill>
        <p:spPr bwMode="auto">
          <a:xfrm>
            <a:off x="179512" y="3501008"/>
            <a:ext cx="8748464" cy="409285"/>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755577" y="3933056"/>
            <a:ext cx="4824535" cy="384255"/>
          </a:xfrm>
          <a:prstGeom prst="rect">
            <a:avLst/>
          </a:prstGeom>
          <a:noFill/>
          <a:ln w="9525">
            <a:noFill/>
            <a:miter lim="800000"/>
            <a:headEnd/>
            <a:tailEnd/>
          </a:ln>
        </p:spPr>
      </p:pic>
    </p:spTree>
    <p:extLst>
      <p:ext uri="{BB962C8B-B14F-4D97-AF65-F5344CB8AC3E}">
        <p14:creationId xmlns:p14="http://schemas.microsoft.com/office/powerpoint/2010/main" xmlns="" val="4210659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634082"/>
          </a:xfrm>
        </p:spPr>
        <p:txBody>
          <a:bodyPr>
            <a:normAutofit fontScale="90000"/>
          </a:bodyPr>
          <a:lstStyle/>
          <a:p>
            <a:r>
              <a:rPr lang="en-US" dirty="0" err="1"/>
              <a:t>Ví</a:t>
            </a:r>
            <a:r>
              <a:rPr lang="en-US" dirty="0"/>
              <a:t> </a:t>
            </a:r>
            <a:r>
              <a:rPr lang="en-US" dirty="0" err="1"/>
              <a:t>dụ</a:t>
            </a:r>
            <a:endParaRPr lang="en-US" dirty="0"/>
          </a:p>
        </p:txBody>
      </p:sp>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94</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0" y="836712"/>
            <a:ext cx="3641730" cy="2376264"/>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Chuyen T. Nguyen 2018.12</a:t>
            </a:r>
          </a:p>
        </p:txBody>
      </p:sp>
      <p:sp>
        <p:nvSpPr>
          <p:cNvPr id="5" name="Slide Number Placeholder 4"/>
          <p:cNvSpPr>
            <a:spLocks noGrp="1"/>
          </p:cNvSpPr>
          <p:nvPr>
            <p:ph type="sldNum" sz="quarter" idx="12"/>
          </p:nvPr>
        </p:nvSpPr>
        <p:spPr/>
        <p:txBody>
          <a:bodyPr/>
          <a:lstStyle/>
          <a:p>
            <a:fld id="{3222BCFA-7D94-401A-AE6A-021CA7618D8F}" type="slidenum">
              <a:rPr lang="en-US" smtClean="0"/>
              <a:pPr/>
              <a:t>98</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4215</TotalTime>
  <Words>3357</Words>
  <Application>Microsoft Office PowerPoint</Application>
  <PresentationFormat>On-screen Show (4:3)</PresentationFormat>
  <Paragraphs>580</Paragraphs>
  <Slides>98</Slides>
  <Notes>39</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Chương V. Hệ thống thông tin di động mạng tế bào (Cellular mobile com. sys.)</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I. Tổng quan về hệ thống</vt:lpstr>
      <vt:lpstr>Slide 26</vt:lpstr>
      <vt:lpstr>Slide 27</vt:lpstr>
      <vt:lpstr>I. Tổng quan về hệ thống</vt:lpstr>
      <vt:lpstr>I. Tổng quan về hệ thống</vt:lpstr>
      <vt:lpstr>I. Tổng quan về hệ thống</vt:lpstr>
      <vt:lpstr>II. Can nhiễu và dung lượng hệ thống</vt:lpstr>
      <vt:lpstr>II. Can nhiễu và dung lượng hệ thống</vt:lpstr>
      <vt:lpstr>II. Can nhiễu và dung lượng hệ thống</vt:lpstr>
      <vt:lpstr>Slide 34</vt:lpstr>
      <vt:lpstr>Slide 35</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II. Can nhiễu và dung lượng hệ thống</vt:lpstr>
      <vt:lpstr>Slide 51</vt:lpstr>
      <vt:lpstr>Slide 52</vt:lpstr>
      <vt:lpstr>Slide 53</vt:lpstr>
      <vt:lpstr>Slide 54</vt:lpstr>
      <vt:lpstr>Slide 55</vt:lpstr>
      <vt:lpstr>II. Can nhiễu và dung lượng hệ thống</vt:lpstr>
      <vt:lpstr>II. Can nhiễu và dung lượng hệ thống</vt:lpstr>
      <vt:lpstr>II. Can nhiễu và dung lượng hệ thống</vt:lpstr>
      <vt:lpstr>II. Can nhiễu và dung lượng hệ thống</vt:lpstr>
      <vt:lpstr>Bài tập</vt:lpstr>
      <vt:lpstr>Slide 61</vt:lpstr>
      <vt:lpstr>Slide 62</vt:lpstr>
      <vt:lpstr>Slide 63</vt:lpstr>
      <vt:lpstr>Slide 64</vt:lpstr>
      <vt:lpstr>Slide 65</vt:lpstr>
      <vt:lpstr>Slide 66</vt:lpstr>
      <vt:lpstr>Slide 67</vt:lpstr>
      <vt:lpstr>Slide 68</vt:lpstr>
      <vt:lpstr>Slide 69</vt:lpstr>
      <vt:lpstr>Slide 70</vt:lpstr>
      <vt:lpstr>III. Mô hình truyền cự ly dài (large-scale path loss)</vt:lpstr>
      <vt:lpstr>Large-scale propagation effects</vt:lpstr>
      <vt:lpstr>Large-scale propagation effects</vt:lpstr>
      <vt:lpstr>Large-scale propagation effects</vt:lpstr>
      <vt:lpstr>Large-scale propagation effects</vt:lpstr>
      <vt:lpstr>Large-scale propagation effects</vt:lpstr>
      <vt:lpstr>Ví dụ</vt:lpstr>
      <vt:lpstr>Large-scale propagation effects</vt:lpstr>
      <vt:lpstr>Large-scale propagation effects</vt:lpstr>
      <vt:lpstr>Large-scale propagation effects</vt:lpstr>
      <vt:lpstr>Large-scale propagation effects</vt:lpstr>
      <vt:lpstr>Large-scale propagation effects</vt:lpstr>
      <vt:lpstr>Large-scale propagation effects</vt:lpstr>
      <vt:lpstr>Ví dụ</vt:lpstr>
      <vt:lpstr>Slide 85</vt:lpstr>
      <vt:lpstr>Large-scale propagation effects</vt:lpstr>
      <vt:lpstr>Large-scale propagation effects</vt:lpstr>
      <vt:lpstr>Large-scale propagation effects</vt:lpstr>
      <vt:lpstr>Ví dụ</vt:lpstr>
      <vt:lpstr>Slide 90</vt:lpstr>
      <vt:lpstr>Slide 91</vt:lpstr>
      <vt:lpstr>Large-scale propagation effects</vt:lpstr>
      <vt:lpstr>Large-scale propagation effects</vt:lpstr>
      <vt:lpstr>Ví dụ</vt:lpstr>
      <vt:lpstr>Slide 95</vt:lpstr>
      <vt:lpstr>Slide 96</vt:lpstr>
      <vt:lpstr>Slide 97</vt:lpstr>
      <vt:lpstr>Slide 98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V. Hệ thống thông tin di động mạng tế bào (Cellular mobile com. sys.)</dc:title>
  <dc:creator>Chuyen Nguyen</dc:creator>
  <cp:lastModifiedBy>Chuyen Nguyen</cp:lastModifiedBy>
  <cp:revision>161</cp:revision>
  <dcterms:created xsi:type="dcterms:W3CDTF">2018-11-18T13:48:22Z</dcterms:created>
  <dcterms:modified xsi:type="dcterms:W3CDTF">2019-05-15T15:37:40Z</dcterms:modified>
</cp:coreProperties>
</file>